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0.xml" ContentType="application/inkml+xml"/>
  <Override PartName="/ppt/ink/ink251.xml" ContentType="application/inkml+xml"/>
  <Override PartName="/ppt/ink/ink252.xml" ContentType="application/inkml+xml"/>
  <Override PartName="/ppt/ink/ink253.xml" ContentType="application/inkml+xml"/>
  <Override PartName="/ppt/ink/ink254.xml" ContentType="application/inkml+xml"/>
  <Override PartName="/ppt/ink/ink255.xml" ContentType="application/inkml+xml"/>
  <Override PartName="/ppt/ink/ink256.xml" ContentType="application/inkml+xml"/>
  <Override PartName="/ppt/ink/ink257.xml" ContentType="application/inkml+xml"/>
  <Override PartName="/ppt/ink/ink258.xml" ContentType="application/inkml+xml"/>
  <Override PartName="/ppt/ink/ink259.xml" ContentType="application/inkml+xml"/>
  <Override PartName="/ppt/ink/ink260.xml" ContentType="application/inkml+xml"/>
  <Override PartName="/ppt/ink/ink261.xml" ContentType="application/inkml+xml"/>
  <Override PartName="/ppt/ink/ink262.xml" ContentType="application/inkml+xml"/>
  <Override PartName="/ppt/ink/ink263.xml" ContentType="application/inkml+xml"/>
  <Override PartName="/ppt/ink/ink264.xml" ContentType="application/inkml+xml"/>
  <Override PartName="/ppt/ink/ink265.xml" ContentType="application/inkml+xml"/>
  <Override PartName="/ppt/ink/ink266.xml" ContentType="application/inkml+xml"/>
  <Override PartName="/ppt/ink/ink267.xml" ContentType="application/inkml+xml"/>
  <Override PartName="/ppt/ink/ink268.xml" ContentType="application/inkml+xml"/>
  <Override PartName="/ppt/ink/ink269.xml" ContentType="application/inkml+xml"/>
  <Override PartName="/ppt/ink/ink270.xml" ContentType="application/inkml+xml"/>
  <Override PartName="/ppt/ink/ink271.xml" ContentType="application/inkml+xml"/>
  <Override PartName="/ppt/ink/ink272.xml" ContentType="application/inkml+xml"/>
  <Override PartName="/ppt/ink/ink273.xml" ContentType="application/inkml+xml"/>
  <Override PartName="/ppt/ink/ink274.xml" ContentType="application/inkml+xml"/>
  <Override PartName="/ppt/ink/ink275.xml" ContentType="application/inkml+xml"/>
  <Override PartName="/ppt/ink/ink276.xml" ContentType="application/inkml+xml"/>
  <Override PartName="/ppt/ink/ink277.xml" ContentType="application/inkml+xml"/>
  <Override PartName="/ppt/ink/ink278.xml" ContentType="application/inkml+xml"/>
  <Override PartName="/ppt/ink/ink279.xml" ContentType="application/inkml+xml"/>
  <Override PartName="/ppt/ink/ink280.xml" ContentType="application/inkml+xml"/>
  <Override PartName="/ppt/ink/ink281.xml" ContentType="application/inkml+xml"/>
  <Override PartName="/ppt/ink/ink282.xml" ContentType="application/inkml+xml"/>
  <Override PartName="/ppt/ink/ink283.xml" ContentType="application/inkml+xml"/>
  <Override PartName="/ppt/ink/ink284.xml" ContentType="application/inkml+xml"/>
  <Override PartName="/ppt/ink/ink285.xml" ContentType="application/inkml+xml"/>
  <Override PartName="/ppt/ink/ink286.xml" ContentType="application/inkml+xml"/>
  <Override PartName="/ppt/ink/ink287.xml" ContentType="application/inkml+xml"/>
  <Override PartName="/ppt/ink/ink288.xml" ContentType="application/inkml+xml"/>
  <Override PartName="/ppt/ink/ink289.xml" ContentType="application/inkml+xml"/>
  <Override PartName="/ppt/ink/ink290.xml" ContentType="application/inkml+xml"/>
  <Override PartName="/ppt/ink/ink291.xml" ContentType="application/inkml+xml"/>
  <Override PartName="/ppt/ink/ink292.xml" ContentType="application/inkml+xml"/>
  <Override PartName="/ppt/ink/ink293.xml" ContentType="application/inkml+xml"/>
  <Override PartName="/ppt/ink/ink294.xml" ContentType="application/inkml+xml"/>
  <Override PartName="/ppt/ink/ink295.xml" ContentType="application/inkml+xml"/>
  <Override PartName="/ppt/ink/ink296.xml" ContentType="application/inkml+xml"/>
  <Override PartName="/ppt/ink/ink297.xml" ContentType="application/inkml+xml"/>
  <Override PartName="/ppt/ink/ink298.xml" ContentType="application/inkml+xml"/>
  <Override PartName="/ppt/ink/ink299.xml" ContentType="application/inkml+xml"/>
  <Override PartName="/ppt/ink/ink300.xml" ContentType="application/inkml+xml"/>
  <Override PartName="/ppt/ink/ink301.xml" ContentType="application/inkml+xml"/>
  <Override PartName="/ppt/ink/ink302.xml" ContentType="application/inkml+xml"/>
  <Override PartName="/ppt/ink/ink303.xml" ContentType="application/inkml+xml"/>
  <Override PartName="/ppt/ink/ink304.xml" ContentType="application/inkml+xml"/>
  <Override PartName="/ppt/ink/ink305.xml" ContentType="application/inkml+xml"/>
  <Override PartName="/ppt/ink/ink306.xml" ContentType="application/inkml+xml"/>
  <Override PartName="/ppt/ink/ink307.xml" ContentType="application/inkml+xml"/>
  <Override PartName="/ppt/ink/ink308.xml" ContentType="application/inkml+xml"/>
  <Override PartName="/ppt/ink/ink309.xml" ContentType="application/inkml+xml"/>
  <Override PartName="/ppt/ink/ink310.xml" ContentType="application/inkml+xml"/>
  <Override PartName="/ppt/ink/ink311.xml" ContentType="application/inkml+xml"/>
  <Override PartName="/ppt/ink/ink312.xml" ContentType="application/inkml+xml"/>
  <Override PartName="/ppt/ink/ink313.xml" ContentType="application/inkml+xml"/>
  <Override PartName="/ppt/ink/ink314.xml" ContentType="application/inkml+xml"/>
  <Override PartName="/ppt/ink/ink315.xml" ContentType="application/inkml+xml"/>
  <Override PartName="/ppt/ink/ink316.xml" ContentType="application/inkml+xml"/>
  <Override PartName="/ppt/ink/ink317.xml" ContentType="application/inkml+xml"/>
  <Override PartName="/ppt/ink/ink318.xml" ContentType="application/inkml+xml"/>
  <Override PartName="/ppt/ink/ink319.xml" ContentType="application/inkml+xml"/>
  <Override PartName="/ppt/ink/ink320.xml" ContentType="application/inkml+xml"/>
  <Override PartName="/ppt/ink/ink321.xml" ContentType="application/inkml+xml"/>
  <Override PartName="/ppt/ink/ink322.xml" ContentType="application/inkml+xml"/>
  <Override PartName="/ppt/ink/ink323.xml" ContentType="application/inkml+xml"/>
  <Override PartName="/ppt/ink/ink324.xml" ContentType="application/inkml+xml"/>
  <Override PartName="/ppt/ink/ink325.xml" ContentType="application/inkml+xml"/>
  <Override PartName="/ppt/ink/ink326.xml" ContentType="application/inkml+xml"/>
  <Override PartName="/ppt/ink/ink327.xml" ContentType="application/inkml+xml"/>
  <Override PartName="/ppt/ink/ink328.xml" ContentType="application/inkml+xml"/>
  <Override PartName="/ppt/ink/ink329.xml" ContentType="application/inkml+xml"/>
  <Override PartName="/ppt/ink/ink330.xml" ContentType="application/inkml+xml"/>
  <Override PartName="/ppt/ink/ink331.xml" ContentType="application/inkml+xml"/>
  <Override PartName="/ppt/ink/ink332.xml" ContentType="application/inkml+xml"/>
  <Override PartName="/ppt/ink/ink333.xml" ContentType="application/inkml+xml"/>
  <Override PartName="/ppt/ink/ink334.xml" ContentType="application/inkml+xml"/>
  <Override PartName="/ppt/ink/ink335.xml" ContentType="application/inkml+xml"/>
  <Override PartName="/ppt/ink/ink336.xml" ContentType="application/inkml+xml"/>
  <Override PartName="/ppt/ink/ink337.xml" ContentType="application/inkml+xml"/>
  <Override PartName="/ppt/ink/ink338.xml" ContentType="application/inkml+xml"/>
  <Override PartName="/ppt/ink/ink339.xml" ContentType="application/inkml+xml"/>
  <Override PartName="/ppt/ink/ink340.xml" ContentType="application/inkml+xml"/>
  <Override PartName="/ppt/ink/ink341.xml" ContentType="application/inkml+xml"/>
  <Override PartName="/ppt/ink/ink342.xml" ContentType="application/inkml+xml"/>
  <Override PartName="/ppt/ink/ink343.xml" ContentType="application/inkml+xml"/>
  <Override PartName="/ppt/ink/ink344.xml" ContentType="application/inkml+xml"/>
  <Override PartName="/ppt/ink/ink345.xml" ContentType="application/inkml+xml"/>
  <Override PartName="/ppt/ink/ink346.xml" ContentType="application/inkml+xml"/>
  <Override PartName="/ppt/ink/ink347.xml" ContentType="application/inkml+xml"/>
  <Override PartName="/ppt/ink/ink348.xml" ContentType="application/inkml+xml"/>
  <Override PartName="/ppt/ink/ink349.xml" ContentType="application/inkml+xml"/>
  <Override PartName="/ppt/ink/ink350.xml" ContentType="application/inkml+xml"/>
  <Override PartName="/ppt/ink/ink351.xml" ContentType="application/inkml+xml"/>
  <Override PartName="/ppt/ink/ink352.xml" ContentType="application/inkml+xml"/>
  <Override PartName="/ppt/ink/ink353.xml" ContentType="application/inkml+xml"/>
  <Override PartName="/ppt/ink/ink354.xml" ContentType="application/inkml+xml"/>
  <Override PartName="/ppt/ink/ink355.xml" ContentType="application/inkml+xml"/>
  <Override PartName="/ppt/ink/ink356.xml" ContentType="application/inkml+xml"/>
  <Override PartName="/ppt/ink/ink357.xml" ContentType="application/inkml+xml"/>
  <Override PartName="/ppt/ink/ink358.xml" ContentType="application/inkml+xml"/>
  <Override PartName="/ppt/ink/ink359.xml" ContentType="application/inkml+xml"/>
  <Override PartName="/ppt/ink/ink360.xml" ContentType="application/inkml+xml"/>
  <Override PartName="/ppt/ink/ink361.xml" ContentType="application/inkml+xml"/>
  <Override PartName="/ppt/ink/ink362.xml" ContentType="application/inkml+xml"/>
  <Override PartName="/ppt/ink/ink363.xml" ContentType="application/inkml+xml"/>
  <Override PartName="/ppt/ink/ink364.xml" ContentType="application/inkml+xml"/>
  <Override PartName="/ppt/ink/ink365.xml" ContentType="application/inkml+xml"/>
  <Override PartName="/ppt/ink/ink366.xml" ContentType="application/inkml+xml"/>
  <Override PartName="/ppt/ink/ink367.xml" ContentType="application/inkml+xml"/>
  <Override PartName="/ppt/ink/ink368.xml" ContentType="application/inkml+xml"/>
  <Override PartName="/ppt/ink/ink369.xml" ContentType="application/inkml+xml"/>
  <Override PartName="/ppt/ink/ink370.xml" ContentType="application/inkml+xml"/>
  <Override PartName="/ppt/ink/ink371.xml" ContentType="application/inkml+xml"/>
  <Override PartName="/ppt/ink/ink372.xml" ContentType="application/inkml+xml"/>
  <Override PartName="/ppt/ink/ink373.xml" ContentType="application/inkml+xml"/>
  <Override PartName="/ppt/ink/ink374.xml" ContentType="application/inkml+xml"/>
  <Override PartName="/ppt/ink/ink375.xml" ContentType="application/inkml+xml"/>
  <Override PartName="/ppt/ink/ink376.xml" ContentType="application/inkml+xml"/>
  <Override PartName="/ppt/ink/ink377.xml" ContentType="application/inkml+xml"/>
  <Override PartName="/ppt/ink/ink378.xml" ContentType="application/inkml+xml"/>
  <Override PartName="/ppt/ink/ink379.xml" ContentType="application/inkml+xml"/>
  <Override PartName="/ppt/ink/ink380.xml" ContentType="application/inkml+xml"/>
  <Override PartName="/ppt/ink/ink381.xml" ContentType="application/inkml+xml"/>
  <Override PartName="/ppt/ink/ink382.xml" ContentType="application/inkml+xml"/>
  <Override PartName="/ppt/ink/ink383.xml" ContentType="application/inkml+xml"/>
  <Override PartName="/ppt/ink/ink384.xml" ContentType="application/inkml+xml"/>
  <Override PartName="/ppt/ink/ink385.xml" ContentType="application/inkml+xml"/>
  <Override PartName="/ppt/ink/ink386.xml" ContentType="application/inkml+xml"/>
  <Override PartName="/ppt/ink/ink387.xml" ContentType="application/inkml+xml"/>
  <Override PartName="/ppt/ink/ink388.xml" ContentType="application/inkml+xml"/>
  <Override PartName="/ppt/ink/ink389.xml" ContentType="application/inkml+xml"/>
  <Override PartName="/ppt/ink/ink390.xml" ContentType="application/inkml+xml"/>
  <Override PartName="/ppt/ink/ink391.xml" ContentType="application/inkml+xml"/>
  <Override PartName="/ppt/ink/ink392.xml" ContentType="application/inkml+xml"/>
  <Override PartName="/ppt/ink/ink393.xml" ContentType="application/inkml+xml"/>
  <Override PartName="/ppt/ink/ink394.xml" ContentType="application/inkml+xml"/>
  <Override PartName="/ppt/ink/ink395.xml" ContentType="application/inkml+xml"/>
  <Override PartName="/ppt/ink/ink396.xml" ContentType="application/inkml+xml"/>
  <Override PartName="/ppt/ink/ink397.xml" ContentType="application/inkml+xml"/>
  <Override PartName="/ppt/ink/ink398.xml" ContentType="application/inkml+xml"/>
  <Override PartName="/ppt/ink/ink399.xml" ContentType="application/inkml+xml"/>
  <Override PartName="/ppt/ink/ink400.xml" ContentType="application/inkml+xml"/>
  <Override PartName="/ppt/ink/ink401.xml" ContentType="application/inkml+xml"/>
  <Override PartName="/ppt/ink/ink402.xml" ContentType="application/inkml+xml"/>
  <Override PartName="/ppt/ink/ink403.xml" ContentType="application/inkml+xml"/>
  <Override PartName="/ppt/ink/ink404.xml" ContentType="application/inkml+xml"/>
  <Override PartName="/ppt/ink/ink405.xml" ContentType="application/inkml+xml"/>
  <Override PartName="/ppt/ink/ink406.xml" ContentType="application/inkml+xml"/>
  <Override PartName="/ppt/ink/ink407.xml" ContentType="application/inkml+xml"/>
  <Override PartName="/ppt/ink/ink408.xml" ContentType="application/inkml+xml"/>
  <Override PartName="/ppt/ink/ink409.xml" ContentType="application/inkml+xml"/>
  <Override PartName="/ppt/ink/ink410.xml" ContentType="application/inkml+xml"/>
  <Override PartName="/ppt/ink/ink411.xml" ContentType="application/inkml+xml"/>
  <Override PartName="/ppt/ink/ink412.xml" ContentType="application/inkml+xml"/>
  <Override PartName="/ppt/ink/ink413.xml" ContentType="application/inkml+xml"/>
  <Override PartName="/ppt/ink/ink414.xml" ContentType="application/inkml+xml"/>
  <Override PartName="/ppt/ink/ink415.xml" ContentType="application/inkml+xml"/>
  <Override PartName="/ppt/ink/ink416.xml" ContentType="application/inkml+xml"/>
  <Override PartName="/ppt/ink/ink417.xml" ContentType="application/inkml+xml"/>
  <Override PartName="/ppt/ink/ink418.xml" ContentType="application/inkml+xml"/>
  <Override PartName="/ppt/ink/ink419.xml" ContentType="application/inkml+xml"/>
  <Override PartName="/ppt/ink/ink420.xml" ContentType="application/inkml+xml"/>
  <Override PartName="/ppt/ink/ink421.xml" ContentType="application/inkml+xml"/>
  <Override PartName="/ppt/ink/ink422.xml" ContentType="application/inkml+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58" r:id="rId5"/>
    <p:sldId id="261" r:id="rId6"/>
    <p:sldId id="278" r:id="rId7"/>
    <p:sldId id="280" r:id="rId8"/>
    <p:sldId id="279" r:id="rId9"/>
    <p:sldId id="264" r:id="rId10"/>
    <p:sldId id="266" r:id="rId11"/>
    <p:sldId id="265" r:id="rId12"/>
    <p:sldId id="267" r:id="rId13"/>
    <p:sldId id="268" r:id="rId14"/>
    <p:sldId id="269" r:id="rId15"/>
    <p:sldId id="277" r:id="rId16"/>
    <p:sldId id="292" r:id="rId17"/>
    <p:sldId id="281" r:id="rId18"/>
    <p:sldId id="270" r:id="rId19"/>
    <p:sldId id="263" r:id="rId20"/>
    <p:sldId id="259" r:id="rId21"/>
    <p:sldId id="282" r:id="rId22"/>
    <p:sldId id="283" r:id="rId23"/>
    <p:sldId id="284" r:id="rId24"/>
    <p:sldId id="285" r:id="rId25"/>
    <p:sldId id="286" r:id="rId26"/>
    <p:sldId id="287" r:id="rId27"/>
    <p:sldId id="288" r:id="rId28"/>
    <p:sldId id="289" r:id="rId29"/>
    <p:sldId id="290" r:id="rId30"/>
    <p:sldId id="291" r:id="rId31"/>
    <p:sldId id="272" r:id="rId32"/>
    <p:sldId id="275" r:id="rId33"/>
    <p:sldId id="274" r:id="rId34"/>
    <p:sldId id="273" r:id="rId35"/>
    <p:sldId id="276" r:id="rId36"/>
    <p:sldId id="271"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606D9-2485-4558-F8CF-9C96BD9FE17E}" v="13" dt="2022-02-09T05:10:34.1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83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thosha Rao [MAHE-MIT]" userId="S::santhosha.rao@manipal.edu::6ab63293-618a-42e2-b786-bfce4e9bf641" providerId="AD" clId="Web-{000606D9-2485-4558-F8CF-9C96BD9FE17E}"/>
    <pc:docChg chg="modSld">
      <pc:chgData name="Santhosha Rao [MAHE-MIT]" userId="S::santhosha.rao@manipal.edu::6ab63293-618a-42e2-b786-bfce4e9bf641" providerId="AD" clId="Web-{000606D9-2485-4558-F8CF-9C96BD9FE17E}" dt="2022-02-09T05:10:34.183" v="12"/>
      <pc:docMkLst>
        <pc:docMk/>
      </pc:docMkLst>
      <pc:sldChg chg="addSp delSp">
        <pc:chgData name="Santhosha Rao [MAHE-MIT]" userId="S::santhosha.rao@manipal.edu::6ab63293-618a-42e2-b786-bfce4e9bf641" providerId="AD" clId="Web-{000606D9-2485-4558-F8CF-9C96BD9FE17E}" dt="2022-02-09T05:10:34.183" v="12"/>
        <pc:sldMkLst>
          <pc:docMk/>
          <pc:sldMk cId="3906872227" sldId="263"/>
        </pc:sldMkLst>
        <pc:spChg chg="add">
          <ac:chgData name="Santhosha Rao [MAHE-MIT]" userId="S::santhosha.rao@manipal.edu::6ab63293-618a-42e2-b786-bfce4e9bf641" providerId="AD" clId="Web-{000606D9-2485-4558-F8CF-9C96BD9FE17E}" dt="2022-02-09T05:10:34.183" v="12"/>
          <ac:spMkLst>
            <pc:docMk/>
            <pc:sldMk cId="3906872227" sldId="263"/>
            <ac:spMk id="4" creationId="{08D3A779-5DDD-43C4-81E2-A0D571A87B6E}"/>
          </ac:spMkLst>
        </pc:spChg>
        <pc:inkChg chg="del">
          <ac:chgData name="Santhosha Rao [MAHE-MIT]" userId="S::santhosha.rao@manipal.edu::6ab63293-618a-42e2-b786-bfce4e9bf641" providerId="AD" clId="Web-{000606D9-2485-4558-F8CF-9C96BD9FE17E}" dt="2022-02-09T05:10:29.292" v="10"/>
          <ac:inkMkLst>
            <pc:docMk/>
            <pc:sldMk cId="3906872227" sldId="263"/>
            <ac:inkMk id="16" creationId="{00000000-0000-0000-0000-000000000000}"/>
          </ac:inkMkLst>
        </pc:inkChg>
        <pc:inkChg chg="del">
          <ac:chgData name="Santhosha Rao [MAHE-MIT]" userId="S::santhosha.rao@manipal.edu::6ab63293-618a-42e2-b786-bfce4e9bf641" providerId="AD" clId="Web-{000606D9-2485-4558-F8CF-9C96BD9FE17E}" dt="2022-02-09T05:10:31.511" v="11"/>
          <ac:inkMkLst>
            <pc:docMk/>
            <pc:sldMk cId="3906872227" sldId="263"/>
            <ac:inkMk id="22" creationId="{00000000-0000-0000-0000-000000000000}"/>
          </ac:inkMkLst>
        </pc:inkChg>
        <pc:inkChg chg="del">
          <ac:chgData name="Santhosha Rao [MAHE-MIT]" userId="S::santhosha.rao@manipal.edu::6ab63293-618a-42e2-b786-bfce4e9bf641" providerId="AD" clId="Web-{000606D9-2485-4558-F8CF-9C96BD9FE17E}" dt="2022-02-09T05:10:26.261" v="9"/>
          <ac:inkMkLst>
            <pc:docMk/>
            <pc:sldMk cId="3906872227" sldId="263"/>
            <ac:inkMk id="145" creationId="{00000000-0000-0000-0000-000000000000}"/>
          </ac:inkMkLst>
        </pc:inkChg>
        <pc:inkChg chg="del">
          <ac:chgData name="Santhosha Rao [MAHE-MIT]" userId="S::santhosha.rao@manipal.edu::6ab63293-618a-42e2-b786-bfce4e9bf641" providerId="AD" clId="Web-{000606D9-2485-4558-F8CF-9C96BD9FE17E}" dt="2022-02-09T05:10:25.667" v="8"/>
          <ac:inkMkLst>
            <pc:docMk/>
            <pc:sldMk cId="3906872227" sldId="263"/>
            <ac:inkMk id="146" creationId="{00000000-0000-0000-0000-000000000000}"/>
          </ac:inkMkLst>
        </pc:inkChg>
        <pc:inkChg chg="del">
          <ac:chgData name="Santhosha Rao [MAHE-MIT]" userId="S::santhosha.rao@manipal.edu::6ab63293-618a-42e2-b786-bfce4e9bf641" providerId="AD" clId="Web-{000606D9-2485-4558-F8CF-9C96BD9FE17E}" dt="2022-02-09T05:10:23.198" v="6"/>
          <ac:inkMkLst>
            <pc:docMk/>
            <pc:sldMk cId="3906872227" sldId="263"/>
            <ac:inkMk id="218" creationId="{00000000-0000-0000-0000-000000000000}"/>
          </ac:inkMkLst>
        </pc:inkChg>
        <pc:inkChg chg="del">
          <ac:chgData name="Santhosha Rao [MAHE-MIT]" userId="S::santhosha.rao@manipal.edu::6ab63293-618a-42e2-b786-bfce4e9bf641" providerId="AD" clId="Web-{000606D9-2485-4558-F8CF-9C96BD9FE17E}" dt="2022-02-09T05:10:23.995" v="7"/>
          <ac:inkMkLst>
            <pc:docMk/>
            <pc:sldMk cId="3906872227" sldId="263"/>
            <ac:inkMk id="228" creationId="{00000000-0000-0000-0000-000000000000}"/>
          </ac:inkMkLst>
        </pc:inkChg>
        <pc:inkChg chg="del">
          <ac:chgData name="Santhosha Rao [MAHE-MIT]" userId="S::santhosha.rao@manipal.edu::6ab63293-618a-42e2-b786-bfce4e9bf641" providerId="AD" clId="Web-{000606D9-2485-4558-F8CF-9C96BD9FE17E}" dt="2022-02-09T05:10:22.058" v="5"/>
          <ac:inkMkLst>
            <pc:docMk/>
            <pc:sldMk cId="3906872227" sldId="263"/>
            <ac:inkMk id="236" creationId="{00000000-0000-0000-0000-000000000000}"/>
          </ac:inkMkLst>
        </pc:inkChg>
      </pc:sldChg>
      <pc:sldChg chg="addSp modSp">
        <pc:chgData name="Santhosha Rao [MAHE-MIT]" userId="S::santhosha.rao@manipal.edu::6ab63293-618a-42e2-b786-bfce4e9bf641" providerId="AD" clId="Web-{000606D9-2485-4558-F8CF-9C96BD9FE17E}" dt="2022-02-09T05:09:50.416" v="4" actId="14100"/>
        <pc:sldMkLst>
          <pc:docMk/>
          <pc:sldMk cId="2947281651" sldId="265"/>
        </pc:sldMkLst>
        <pc:spChg chg="mod">
          <ac:chgData name="Santhosha Rao [MAHE-MIT]" userId="S::santhosha.rao@manipal.edu::6ab63293-618a-42e2-b786-bfce4e9bf641" providerId="AD" clId="Web-{000606D9-2485-4558-F8CF-9C96BD9FE17E}" dt="2022-02-09T05:09:39.307" v="1" actId="14100"/>
          <ac:spMkLst>
            <pc:docMk/>
            <pc:sldMk cId="2947281651" sldId="265"/>
            <ac:spMk id="3" creationId="{00000000-0000-0000-0000-000000000000}"/>
          </ac:spMkLst>
        </pc:spChg>
        <pc:spChg chg="add mod">
          <ac:chgData name="Santhosha Rao [MAHE-MIT]" userId="S::santhosha.rao@manipal.edu::6ab63293-618a-42e2-b786-bfce4e9bf641" providerId="AD" clId="Web-{000606D9-2485-4558-F8CF-9C96BD9FE17E}" dt="2022-02-09T05:09:46.745" v="3" actId="1076"/>
          <ac:spMkLst>
            <pc:docMk/>
            <pc:sldMk cId="2947281651" sldId="265"/>
            <ac:spMk id="5" creationId="{42826DF1-DFAB-4E85-B691-FC9F0B84FDB0}"/>
          </ac:spMkLst>
        </pc:spChg>
        <pc:spChg chg="add">
          <ac:chgData name="Santhosha Rao [MAHE-MIT]" userId="S::santhosha.rao@manipal.edu::6ab63293-618a-42e2-b786-bfce4e9bf641" providerId="AD" clId="Web-{000606D9-2485-4558-F8CF-9C96BD9FE17E}" dt="2022-02-09T05:09:43.916" v="2"/>
          <ac:spMkLst>
            <pc:docMk/>
            <pc:sldMk cId="2947281651" sldId="265"/>
            <ac:spMk id="6" creationId="{1E6B55A7-6CBA-46E3-A087-A3CA554AB46D}"/>
          </ac:spMkLst>
        </pc:spChg>
        <pc:inkChg chg="mod">
          <ac:chgData name="Santhosha Rao [MAHE-MIT]" userId="S::santhosha.rao@manipal.edu::6ab63293-618a-42e2-b786-bfce4e9bf641" providerId="AD" clId="Web-{000606D9-2485-4558-F8CF-9C96BD9FE17E}" dt="2022-02-09T05:09:50.416" v="4" actId="14100"/>
          <ac:inkMkLst>
            <pc:docMk/>
            <pc:sldMk cId="2947281651" sldId="265"/>
            <ac:inkMk id="4" creationId="{00000000-0000-0000-0000-000000000000}"/>
          </ac:inkMkLst>
        </pc:inkChg>
      </pc:sldChg>
    </pc:docChg>
  </pc:docChgLst>
</pc:chgInfo>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3:22.511"/>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2178CCD4-062A-4331-9292-473CD485DF43}" emma:medium="tactile" emma:mode="ink">
          <msink:context xmlns:msink="http://schemas.microsoft.com/ink/2010/main" type="inkDrawing" rotatedBoundingBox="3747,14311 11330,14029 11427,16635 3844,16917" rotationAngle="1590145380" semanticType="enclosure">
            <msink:sourceLink direction="with" ref="{5ED7B381-7197-4DE3-BA76-C7FA015AB9A2}"/>
          </msink:context>
        </emma:interpretation>
      </emma:emma>
    </inkml:annotationXML>
    <inkml:trace contextRef="#ctx0" brushRef="#br0">0 779 287 0,'0'0'6'0,"0"0"-5"16,0 0 41-16,0 0 9 0,0 0-6 15,0 0 10-15,66 15-2 16,-23-15-8-16,18 0-2 15,5 0 8-15,4-4-18 16,6-7-19-16,1-4-6 16,14 4 3-16,14-5-11 15,7 2 3-15,2-1 1 16,17 5-3-16,1-6 0 16,-5 6 1-16,3-7 4 15,-5 7-4-15,-13-1-2 16,-8-2-1-16,-1 2 1 15,1-9 8-15,9-1-8 16,1-5 0-16,7 7 1 0,16-7-2 16,-6 0 1-16,11 5 0 15,4-4 0-15,9-1 1 16,10 7-1-16,9-12 0 16,1 5 0-16,-5 5 0 15,-12-5 0-15,-12 5 0 16,-4 5 1-16,-1 3-1 15,-5 7 0-15,4-6 0 16,7 4 2-16,-5 1 1 16,4-1-3-16,4-3 0 15,6 0 5-15,4 3-3 16,-4 0 7-16,-5-1-1 16,-4 3 3-16,6-5-7 15,-7-2 7-15,-5 3-6 0,-16-2-3 16,-4 2 1-16,-22-6-3 15,-22 2 1-15,-18 3 16 16,-22 1-9-16,-22 5 36 16,-6-2-1-16,-4 3 0 15,-5 0-15-15,5 4-18 16,-5-5 0-16,0 5-5 16,0 0 0-16,0-1-5 15,0 1-4-15,0 0 4 16,0 0 0-16,0 0-5 15,0 0 2-15,0 0-9 0,0 1 11 16,0 19 1 0,-10 11 2-16,-4 0-1 0,-1 4-1 15,-10 7 0-15,6 2 3 16,-2 8-1-16,-5 9 0 16,7 3 5-16,-2 11-3 15,6-4 2-15,-5 1-2 16,10 1 3-16,5 0-6 15,5 2 0-15,0 8 5 16,0 7 0-16,0-7-4 16,0 0 11-16,0 2-12 15,0-7 4-15,0-5 1 16,0-2 6-16,8 1-11 16,10-1 1-16,-4 1 10 0,6-5-8 15,5 6-2-15,6 1 3 16,-10 3-3-16,9 2 2 15,-6 2 4-15,7-3-3 16,-1-7 1-16,-4-11-4 16,-7-7 3-16,-3-8-4 15,-2-13-1-15,-9-1 1 16,-5-7-3-16,0-9 6 16,0-4 0-16,0-6-2 15,0 0 1-15,0 0 2 16,0 1-1-16,0-5 0 15,0 8-2-15,5-4 5 16,-5 6-7-16,5-6 1 0,-5-4-1 16,5-1 1-16,-5 0 6 15,0 0-7-15,0 0-25 16,0 0-37-16,0-12-53 16,-60-8-347-16</inkml:trace>
    <inkml:trace contextRef="#ctx0" brushRef="#br0" timeOffset="-1627.6498">141 847 324 0,'0'0'19'0,"0"0"19"16,0 0 4-16,0 0 26 16,0 0-21-16,0 0-23 15,0 0-6-15,0 0 9 16,0-68-7-16,0 68 8 15,-5-4 2-15,5 4 2 16,0 0-2-16,-4 0-9 16,4 0 0-16,0 0-4 15,0 0-3-15,0 0-4 16,0 0 3-16,0 0-13 0,0 0-3 16,-5 0 2-1,0 0-3-15,0 10 4 0,-8 15 4 16,-1 1-4-16,-5 0 5 15,-1 5-4-15,4-1 4 16,0 5-5-16,-3 3 2 16,0 1 5-16,-4-2-6 15,9 4 1-15,-5-5 4 16,-1-1-4-16,8-4 1 16,2-2 5-16,-5-2-1 15,6 3-3-15,-6 1 9 16,-5 1-8-16,8-1-4 15,3 3 8-15,4-3-2 0,-5 0-4 16,5 0-3 0,1 0 3-16,4-5-3 0,-5 4 8 15,5 0-7-15,-5 4 6 16,5-4-4-16,-5 9-3 16,5-3 9-16,-5 7-7 15,-3-4 2-15,4 3-4 16,-1-2 2-16,0 2-2 15,0-6 4-15,0 7-3 16,5 0 0-16,0-3 1 16,0 12 2-16,0-6-3 15,0 3 0-15,0-9 0 0,0 5 7 16,0-4-8 0,5-7 0-16,5-4 1 0,-5-7 0 15,-1-3-1-15,4-14 0 16,-8-2 0-16,0-4 7 15,0 0-4-15,0 0 7 16,0 0 15-16,0 0-7 16,0 0-4-16,0 0-7 15,0 0-6-15,0-4-1 16,0-11-88-16,0-11-101 16,0-16-296-16</inkml:trace>
    <inkml:trace contextRef="#ctx0" brushRef="#br0" timeOffset="1447.94">-494 2784 314 0,'0'0'29'0,"0"0"-23"15,0 0-6-15,0 0 23 16,0 0 22-16,0 0-10 0,0 0 7 16,0 0 8-16,0 0-4 15,14 0-7-15,23-2 10 16,16-2-21-16,18-8-5 16,22-1 4-16,6 3-21 15,18-2 13-15,10-3-5 16,6 4 4-16,4 3 7 15,-6-2-12-15,6 10-2 16,-1-12-11-16,-4 7 6 16,-6-1 3-16,3-2-9 15,-3 1 0-15,1 2 5 16,-5-4 1-16,-2 4-1 0,5-6 1 16,2 6-3-1,10 0-2-15,9-5 2 0,4-2 1 16,-4 3 7-16,-14-2-11 15,-13 1 4-15,-7 1-3 16,-8-7-1-16,13 6 10 16,-12-6-7-16,12 1 4 15,-15 0-6-15,3 0 2 16,-9-1 3-16,10-5-4 16,-11 7-1-16,-4 2-1 15,-4-2 1-15,-7 4-2 16,-10 0 5-16,-4 3 3 15,10-2-4-15,4 2 1 0,0-1-4 16,10 2 1 0,1 6 5-16,10-5-3 0,1-2-3 15,-1 3 5-15,-2-5-8 16,-3 3 8-16,-4 3-3 16,-7-6 0-16,0-3 4 15,0 2-1-15,2-2 3 16,-1-2-3-16,-1 2 2 15,-9 1-2-15,-1-3 1 16,5 4 10-16,-4-6-11 16,5 6 3-16,-2-7-4 15,-7 7-4-15,-1-3 8 16,-15 2-6-16,3 5 3 16,-2-7 0-16,3 6 3 0,16-4-6 15,-1 3 7-15,6 0-3 16,-11 0-4-16,-19 1 1 15,-15 4 1-15,-17 3-2 16,-9-5 1-16,-10 5 2 16,0 0 3-16,0 0 2 15,0 0 3-15,0 0-12 16,0 0 0-16,0 0 0 16,6 0 2-16,8-6-3 15,1 5 9-15,1-8-7 16,2 4 0-16,-10 0 0 15,-4 5-4-15,-4 0 2 16,0 0-42-16,0 0-112 0,-46-16-194 16</inkml:trace>
  </inkml:traceGroup>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55.71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B96988CA-AAEE-44AD-A0D0-AFBD479FC089}" emma:medium="tactile" emma:mode="ink">
          <msink:context xmlns:msink="http://schemas.microsoft.com/ink/2010/main" type="inkDrawing" rotatedBoundingBox="26108,6937 27919,7067 27846,8087 26035,7957" semanticType="enclosure" shapeName="Other">
            <msink:destinationLink direction="to" ref="{FC7B88A3-B8CC-4478-A42F-2B19F6EDBED2}"/>
            <msink:destinationLink direction="with" ref="{E390EF89-77CA-4ACD-A0E3-EC3D44774479}"/>
            <msink:destinationLink direction="with" ref="{EA2026F7-60EF-4E3A-A392-94901884E2C5}"/>
          </msink:context>
        </emma:interpretation>
      </emma:emma>
    </inkml:annotationXML>
    <inkml:trace contextRef="#ctx0" brushRef="#br0">1510 334 355 0,'0'0'8'0,"0"0"-3"16,0 0 15-16,0 0 39 16,0 0-24-16,0 0-1 15,19-7 23-15,-14 3-14 16,-5-6 0-16,0-2 5 16,0-1-19-16,0-1-9 15,0-4 3-15,0-2-17 16,0 6 15-16,-19-3 0 15,1 3 3-15,-3-2-4 16,-11 0 0-16,0 1-14 16,-6-1 2-16,4 1-7 15,-4 0-1-15,-3 0 5 0,11-1-3 16,3 10 9-16,-2-2-10 16,6 1 2-16,-4-2-3 15,-2 9 0-15,2-5 0 16,-7 0 0-16,-4 1 1 15,-9 3-2-15,-9-2 1 16,-2 3-1-16,-8 0 1 16,7 0 0-16,9 0 0 15,4 0 1-15,12 0-1 16,2 0-1-16,0 0 1 16,0 0 0-16,-2 0 2 15,-4 0-2-15,-1 8-2 16,-1 0 1-16,-6-2 1 0,2 10-4 15,1 6 3-15,9-5 1 16,7 0-4-16,3 10 0 16,1 2 1-16,4-2 1 15,0 4-1-15,0 4 3 16,6-4 0-16,2 3-3 16,3-3 2-16,3 1 1 15,5-1 0-15,0-5-1 16,0 1 1-16,0-1-3 15,0 3-1-15,13 2 2 16,12 4 2-16,12 6 3 16,-3 4-1-16,0-1 7 0,6-5-9 15,-2 1 2-15,-1-7-1 16,2 1 1-16,-1-8-1 16,9 5-1-16,-1-6 0 15,12-9 1-15,12 0 6 16,14-6 5-16,9 1 5 15,3-11-5-15,7 0-12 16,-5 0 11-16,-13 0-10 16,-5 0 6-16,-9 0-6 15,-14-7 2-15,-5-7 0 16,-6-2 30-16,-9 1-12 16,-8 0 0-16,3-4-13 15,-8-4 13-15,2 6 5 16,1-7-22-16,0-2 6 15,2-4 4-15,-1-2-11 0,2-7 7 16,-8 5-7-16,3 0 2 16,-6 3-2-16,-5 5-2 15,-1 1 5-15,-8 5-3 16,-5-5 7-16,0 3-3 16,0-2-3-16,0-4 4 15,-11-3-8-15,-21-2 1 16,-7-5-1-16,-6 3 0 15,-1 0 2-15,1 3-1 16,-2-2 1-16,1 3-2 16,2-6 0-16,-1 5 3 15,7 4-2-15,-1 1 4 0,11 9-8 16,-3 4 3-16,2 2-3 16,-9 5-8-16,-10 2 6 15,-13 3-5-15,-15 2 2 16,-2 0-9-16,1 0-10 15,8 0 12-15,17 0-26 16,15 0-16-16,31 0-36 16,6 2-85-16,32-2-116 15</inkml:trace>
  </inkml:traceGroup>
</inkml:ink>
</file>

<file path=ppt/ink/ink1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4:02:14.98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DA88FCA-D03C-49D1-B241-29429CE9671D}" emma:medium="tactile" emma:mode="ink">
          <msink:context xmlns:msink="http://schemas.microsoft.com/ink/2010/main" type="inkDrawing" rotatedBoundingBox="27682,8034 31337,7433 31361,7582 27707,8184" semanticType="underline" shapeName="Other">
            <msink:sourceLink direction="with" ref="{4531AB0C-7D65-4D7F-B6AA-E64F4B9FE838}"/>
          </msink:context>
        </emma:interpretation>
      </emma:emma>
    </inkml:annotationXML>
    <inkml:trace contextRef="#ctx0" brushRef="#br0">-75 799 274 0,'0'0'51'16,"0"0"-11"-16,0 0 28 16,0 0-14-16,0 0-21 15,0 0 0-15,0-4-5 0,0 4 7 16,0 0-10-16,0 0 3 16,0 0-3-16,0 0-1 15,0 0 0-15,0 0-4 16,0 0-3-16,0 0-4 15,0 0-10-15,0 0 8 16,0 0-5-16,0 0-5 16,4 0 4-16,31 0 1 15,9 0 3-15,11-6-2 16,3-9 6-16,1 2-9 16,1 3-1-16,4 0 1 15,-8-3 0-15,8-5-3 16,0 5 0-16,-8-2 2 0,4 2 1 15,-5 2-3-15,-4-1 0 16,2-2-1-16,-2 5 1 16,3-5-1-16,1 4 0 15,-9-1 0-15,4 2 0 16,-10 1 1-16,5 1-1 16,-1 0-1-16,2-1 1 15,-2 0 0-15,7 2 3 16,-1-1-6-16,5 0 2 15,9-1 0-15,7-3 1 16,-1 6 5-16,5-9-4 16,-1 1-1-16,-3 2-3 15,3-2 3-15,-1-2 0 16,-2 3 1-16,-4 1-1 0,-9-2-2 16,1 10 2-1,-8-9 0-15,0-1 0 0,-1 7 0 16,-2-2 2-16,-1 3-2 15,6-3 0-15,-6-2-3 16,-2-2 6-16,-5 4-4 16,0 5 1-16,-6-6 0 15,0 7 1-15,-4-5-1 16,-2 1 0-16,-5 1 0 16,-3 5 0-16,-10-4 0 0,1 4 1 15,-3 0-1 1,-8 0 5-16,0 0-10 0,0 0 5 15,0 0-1-15,0 0 1 16,0 0 6 0,2 0-5-16,-2 0-1 0,0 0 0 15,0 0-1-15,0 0-3 16,0 0 8-16,0 0-3 16,0 0-1-16,0 0-5 15,0 0 5-15,0 0 0 16,0 0 7-16,0 0-6 15,0 0 3-15,0 0-4 16,0 0 0-16,0 0 0 16,0 0 3-16,0 0-3 15,0 0 1-15,0 0 0 0,0-4-1 16,0 4 2 0,0 0-2-16,0 0 3 0,0 0-3 15,0 0 0-15,0 0 3 16,0 0-3-16,0 0 1 15,0 0-1-15,0 0 1 16,0 0-1-16,0 0 0 16,0 0 1-16,0 0-1 15,0 0 0-15,0 0 1 16,0 0-1-16,0 0 3 16,0 0-3-16,0 0 0 15,0 0 0-15,0 0 0 16,0 0-1-16,0 0 1 15,0 0 0-15,0 0 2 16,0 0-3-16,0 0 1 0,0 0 0 16,0 0 1-16,0 0-1 15,0 0 3-15,0 0-3 16,0 0 1-16,0 0-1 16,0 0 0-16,0 0 3 15,0 0-2-15,0 0-1 16,0 0 2-16,0 0 0 15,0 0 2-15,0 0-4 16,0 0 0-16,0 0 0 16,0 0 0-16,0 0 0 15,0 0 0-15,0 0 2 0,0 0-2 16,0 0 0-16,0 0 1 16,0 0-1-16,0 0 0 15,0 0 1-15,0 0-1 16,0 0 0-16,0 0-1 15,0 0 1-15,0 0 0 16,0 0 0-16,0 0 0 16,0 0 0-16,0-1 1 15,0 1 1-15,0 0-2 16,0 0 0-16,0 0-2 16,0 0 4-16,0 0-3 15,0 0 1-15,0 0 0 16,0 0 0-16,0 0 0 15,0 0 0-15,0 0 3 0,0 0-5 16,0 0 4-16,0 0-4 16,0 0 4-16,0 0-4 15,0 0 4-15,0 0-3 16,0 0 1-16,0 0 0 16,0 0-1-16,0 0 4 15,0 0-4-15,0 0 2 16,0 0-2-16,0 0 2 15,0 0-2-15,0 0 2 16,0 0-2-16,0 0 2 16,0 0-2-16,0 0 2 15,0 0-1-15,0 0 0 0,0 0-1 16,0 0 1-16,0 0 1 16,0 0-1-16,0 0 3 15,0 0-3-15,0 0 0 16,0-4-2-16,0 4 2 15,0 0 0-15,0 0 2 16,0 0-4-16,0 0 4 16,0 0-2-16,0 0 0 15,0 0-2-15,0 0 2 16,0 0 0-16,0 0 2 16,0 0-2-16,0 0-2 15,0 0 1-15,0 0-3 16,0 0-1-16,0 0-2 0,0 0-1 15,0 0-7 1,0 0 3-16,4-5-19 0,-4-12-23 16,0-14-28-16,0-12-141 15</inkml:trace>
    <inkml:trace contextRef="#ctx0" brushRef="#br0" timeOffset="17743.8298">-311 760 163 0,'0'0'87'16,"0"0"-29"-16,0 0-10 15,0 0-1-15,0 0-14 16,0 0-10-16,62-19-9 15,-27 16 8-15,14-1-6 16,9-1 2-16,13 0 0 0,9-9-3 16,11 1 9-1,18-6-3-15,6 4-3 16,9-8-9-16,13-5-2 0,8 8 1 16,4-1 0-16,2-6-6 15,-1 7 6-15,3-2-4 16,4 3-3-16,5-4 11 15,-11 5-3-15,-7-5-5 16,-12 5 3-16,-9 5-2 16,-13-2 4-16,1 0-8 15,-13 1 1-15,4 0-2 16,-8-3 8-16,-10 7-8 16,-7-4 3-16,-7 3-2 0,-6 2 0 15,-5-8 3 1,-8 12 4-16,-6-10-4 0,-6 10 1 15,-13-3 0-15,3 4-2 16,-10 1 9-16,-3 3-8 16,-9-4-2-16,-3 4-2 15,-4 0 2-15,0 0 0 16,5 0-2-16,-5 0 2 16,4 0-2-16,-4 0 0 15,0 0 4-15,0 0-3 16,0 0-1-16,0 0 0 15,0 0-5-15,0-3-1 16,0 3-12-16,-36 0-57 16,-37 0-84-16,-27 0-141 15</inkml:trace>
  </inkml:traceGroup>
</inkml:ink>
</file>

<file path=ppt/ink/ink1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4:06:15.60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26D605E-0182-47BE-A02F-6D732697FAC8}" emma:medium="tactile" emma:mode="ink">
          <msink:context xmlns:msink="http://schemas.microsoft.com/ink/2010/main" type="writingRegion" rotatedBoundingBox="6449,6480 7163,4564 9291,5357 8578,7272"/>
        </emma:interpretation>
      </emma:emma>
    </inkml:annotationXML>
    <inkml:traceGroup>
      <inkml:annotationXML>
        <emma:emma xmlns:emma="http://www.w3.org/2003/04/emma" version="1.0">
          <emma:interpretation id="{4CF21A34-D7AF-4913-A6BA-BC97993EC88C}" emma:medium="tactile" emma:mode="ink">
            <msink:context xmlns:msink="http://schemas.microsoft.com/ink/2010/main" type="paragraph" rotatedBoundingBox="6449,6480 7163,4564 9291,5357 8578,7272" alignmentLevel="1"/>
          </emma:interpretation>
        </emma:emma>
      </inkml:annotationXML>
      <inkml:traceGroup>
        <inkml:annotationXML>
          <emma:emma xmlns:emma="http://www.w3.org/2003/04/emma" version="1.0">
            <emma:interpretation id="{518F49FC-8B59-494C-8663-ABB7FC219D37}" emma:medium="tactile" emma:mode="ink">
              <msink:context xmlns:msink="http://schemas.microsoft.com/ink/2010/main" type="line" rotatedBoundingBox="6449,6480 7163,4564 9291,5357 8578,7272"/>
            </emma:interpretation>
          </emma:emma>
        </inkml:annotationXML>
        <inkml:traceGroup>
          <inkml:annotationXML>
            <emma:emma xmlns:emma="http://www.w3.org/2003/04/emma" version="1.0">
              <emma:interpretation id="{B7D130AB-CB55-4E1C-969F-47FF70717A30}" emma:medium="tactile" emma:mode="ink">
                <msink:context xmlns:msink="http://schemas.microsoft.com/ink/2010/main" type="inkWord" rotatedBoundingBox="6449,6480 7163,4564 9291,5357 8578,7272">
                  <msink:destinationLink direction="with" ref="{CAD7DE8A-884B-48E7-99A9-EF46FE414799}"/>
                </msink:context>
              </emma:interpretation>
              <emma:one-of disjunction-type="recognition" id="oneOf0">
                <emma:interpretation id="interp0" emma:lang="" emma:confidence="1">
                  <emma:literal/>
                </emma:interpretation>
              </emma:one-of>
            </emma:emma>
          </inkml:annotationXML>
          <inkml:trace contextRef="#ctx0" brushRef="#br0">1126 1279 17 0,'0'0'80'0,"0"0"-15"0,0 0-32 15,0 0-5-15,0 0-27 16,0 0 5-16,0 0 5 16,-6 0-9-16,6 0 2 15,0 0-4-15,0 0 0 16,0 0 3-16,0 0-2 16,0 0 0-16,0 0 1 15,0 0-1-15,0 0-1 16,0 0 1-16,0 0-1 15,0 0 0-15,0 0 0 16,0 0 1-16,0 0-1 0,0 0-1 16,0 0-3-1,0 0 7-15,0 0-4 0,0 0 1 16,0 0-9-16,0 0 9 16,0 0-4-16,0 0-4 15,0 0 4-15,0 0 1 16,0 0 3-16,0 0-1 15,0 0 1-15,0 0 1 16,0 0-1-16,0 0-4 16,0 0 4-16,0 0 4 15,0 0-4-15,0 0-1 16,0 0-2-16,0 0 3 0,0 0 0 16,0 0 4-16,0 0 0 15,0 0 16-15,0 0 0 16,0 0 12-16,0 0-7 15,0 0-3-15,0 0-11 16,0 0-11-16,0 0 4 16,0 0-4-16,0 0 0 15,0 0-1-15,0 0 0 16,0 0 1-16,0 0 0 16,0 0 7-16,0 0-5 15,0 0-2-15,0 0 0 16,0 0 0-16,0 0 4 15,0 0 9-15,0 0-9 0,0 0-4 16,0 0 2 0,0 0 2-16,0 0-4 0,0 0 8 15,0 0-4-15,0 0 14 16,0 0-12-16,0 0 7 16,0 0-1-16,0 0 1 15,0 0 4-15,0 0-17 16,0 0 3-16,0 0-1 15,0 0 4-15,0 0-12 16,0 0 0-16,0 0-40 16,0 0-57-16,0 0-54 15</inkml:trace>
          <inkml:trace contextRef="#ctx0" brushRef="#br0" timeOffset="-13669.22">137 142 125 0,'0'0'35'0,"0"0"-25"0,0 0-2 15,0 0 20-15,0 0-14 16,0 0-3-16,0 0 0 16,-45 0-9-16,39 0 14 15,2 0 6-15,-5 0-3 16,8 0-14-16,-12 4 4 16,8 6-7-16,-3 4-1 15,-10 5-1-15,2 9 3 16,-1 8-1-16,-1-4-1 15,5 5 0-15,-7-3-1 16,11 3 0-16,-4-4 0 16,0 2-4-16,9 8 1 0,-5-11 3 15,9 7-1-15,0-3-1 16,0 4 2-16,0-2 2 16,0 8-2-16,0 4 0 15,0-2 0-15,0-1 0 16,0 3 0-16,0-6 0 15,0-1 0-15,0-4 4 16,0 1-6-16,0-7 2 16,9-5-1-16,-5 1 0 15,5-2-2-15,4-5 3 16,-4-8 0-16,4 1 5 16,3 5-3-16,5-5 5 15,7-4-1-15,8-1-1 0,15-3 19 16,4 1-6-16,-3-8-12 15,8 0-3-15,-1 0 9 16,2 0-11-16,6 0 0 16,-8 0 9-16,-3 0-8 15,-14 0-2-15,-2 0 7 16,-4 0-7-16,-5 0 0 16,7 0 0-16,-8 0 1 15,8-5 2-15,0-5 2 16,1-4 0-16,7-8 4 15,1 0 3-15,-4-5 6 16,3-7-13-16,-8 0 3 0,1 2-4 16,-1 0 8-16,-3-3-11 15,7 5 6-15,-16 1-4 16,-1 5 2-16,-8-2-1 16,-4-3 10-16,-3-2 6 15,-5-4-19-15,-5-1 6 16,0-5 3-16,0 3-1 15,0-2-6-15,0-4 2 16,0-7-3-16,0-3 5 16,-10-6-7-16,-4 0 0 15,6 3-4-15,-5 3 4 16,-2-1 0-16,1 6 7 16,-4 10-5-16,-3-1-3 15,-4 6 2-15,-1 6-2 16,-3 2 3-16,-6 1-2 0,-1 5 0 15,-1 0 1-15,-9 6-1 16,-5-2-6-16,-4 11 6 16,3 5-1-16,-3 0-1 15,0 0-2-15,0 0 4 16,5 0-21-16,1 0 6 16,2 5 15-16,5 3-1 15,8 0-3-15,9-1 1 16,8 0 2-16,-1-1 1 15,-1 7 1-15,0 0-1 16,-2 8 0-16,-11 5-1 16,9 6 1-16,-11 6-4 0,8-10 2 15,4 5-6-15,-2-6 2 16,11 0 6-16,4-3-1 16,0 3 1-16,5 0 0 15,-5 15-2-15,-5 2 1 16,3 7 1-16,3 3 0 15,-5-5 0-15,8 1-4 16,1-3 7-16,4-1-3 16,0 2 0-16,0-3 0 15,0 0 0-15,0 1 1 16,0-2-1-16,0-5-1 16,0 0 1-16,0 1 0 15,0-6 1-15,9 1-1 0,-9-7 0 16,8-3 0-16,5-3-1 15,-2 1 0-15,-1-10-1 16,3 3 2-16,0-3 0 16,0-2-2-16,0 4 2 15,3-8 0-15,1 2 2 16,1 3-2-16,1-4 0 16,8 0-2-16,-5-1 4 15,7-3-4-15,-3 3 0 16,12-1 2-16,-12-2 2 15,12-1-2-15,-4-3 0 16,-5 0-1-16,2 0 0 0,-2 0-1 16,-3 0 2-1,2 0 3-15,3 0-3 0,4-9 1 16,3-13-2-16,-6 2 4 16,4-1-1-16,-13-2 0 15,5 0 2-15,-11 2 2 16,-2-1 1-16,-8 0 6 15,5-2-4-15,-4-4-6 16,-8 0 9-16,5-8-9 16,-5-1 2-16,0 4-1 15,0-2-2-15,0 0 2 16,0 2-7-16,0-9 3 16,0 3 0-16,0-1 5 15,0-5 0-15,0 4-5 16,0-3 2-16,0 2-2 0,0-1 5 15,-5 5-2-15,-8-5 7 16,-5 6-7-16,3-4 1 16,-2 7-4-16,-7-4 0 15,6-1 10-15,-4 7-8 16,-1-2 1-16,4 10-2 16,-3 7-1-16,-3-2-1 15,8 5 1-15,-5-3 0 16,5 2 2-16,-4-4-2 15,0 6 0-15,-1 12-8 0,-7-3 8 16,3 4-4 0,-8 0 4-16,4 0-1 0,1 0 1 15,-2 0-3-15,4 0-5 16,4 11 6-16,1 3-10 16,3 3 8-16,0 6-1 15,2 11-7-15,-6 9 10 16,4 0 2-16,6 7 3 15,-5 1-3-15,10-3-6 16,-4 12 6-16,3-2 0 16,5-3-2-16,0 3 2 15,4 3 0-15,0-3 0 16,0-1 0-16,0-5 4 16,0-2-4-16,0-6 3 0,10-1-6 15,13-4 3-15,-1 1 0 16,-1-1-2-16,9-1 2 15,-4-3-1-15,7 1 0 16,2-1 1-16,2-4-4 16,7-2 4-16,2-3 0 15,1-6 0-15,4-1 0 16,-6-2-7-16,10-2 7 16,-2-3 0-16,-11-5-6 15,3 0 6-15,0-7-2 16,2 0 2-16,-4 0-3 15,-1 0 6-15,-4 0-4 16,-7-7 1-16,-2-8 0 0,-8-7 0 16,3 1 1-16,-1-5 0 15,-10-2 0-15,4-1 3 16,-8-12-4 0,11 3 3-16,-15-16-1 0,8 6 2 15,-9-3-4-15,0-3 1 16,1 3 0-16,-5 4-1 15,0-3 0-15,0 3 0 16,0-1 0-16,0-1 3 16,0 12-2-16,-13-10-1 15,-5 6 0-15,-2-3 1 16,2 3 6-16,-3-4-7 16,-8 2-1-16,3-2 1 15,-11 7 2-15,10 2 1 0,-7 2-5 16,0 2 2-16,-3 8-1 15,5-2 0-15,-5 3-4 16,6 5 5-16,-6 2 0 16,6-5 2-16,2 12-4 15,-6-3 0-15,8 9 0 16,-5 3 1-16,0 0-5 16,0 0 2-16,-10 0 3 15,0 3-1-15,-2 17-3 16,11-2-6-16,-6 7 10 15,10-3-2-15,3-2 0 0,-6 5 3 16,13 2-5 0,-3 3 5-16,2-2-2 0,11 0-6 15,0 11 8-15,-4 1-7 16,0 5 0-16,9 3 2 16,-8-7 4-16,8 4 0 15,4 2 0-15,0 3-2 16,0 1 3-16,0-3-1 15,0 2 1-15,0-2 0 16,0-7 0-16,0 0-1 16,0-5 0-16,12-2-4 15,-8-6 3-15,13-9-2 16,1 5-3-16,-1-3 6 16,4 3 1-16,0 0 0 15,2-7-5-15,5 2 5 0,0-2-1 16,8-1 2-1,-6-7-4-15,17 5 3 0,-14-9 0 16,6 3-1-16,3-2 2 16,-5-2-2-16,3-4 1 15,2 4-4-15,2-4 0 16,-2 0 4-16,-4 0 0 16,-4 0 0-16,0 0-1 15,-4 0 2-15,-4-11 1 16,-1-4-2-16,1-7-3 15,3-4 3-15,-7-2 3 16,1-7-3-16,5-3 2 16,-15-5 0-16,0 2 0 0,-12-5 0 15,-1 8 0-15,0-7 1 16,0 3-3-16,0-5 4 16,-1-5-1-16,-17 6 12 15,5 0-10-15,0 5-3 16,-1-2 2-16,4-2-4 15,1-1-2-15,0-1 2 16,-4-3 10-16,-1 2-4 16,-1 3-4-16,2 6-2 15,-4 7 2-15,-4 0 1 16,5 0-3-16,2 5 7 16,-4 7-7-16,-2 2 2 15,7-1 1-15,0 6-3 16,0-2 4-16,-4 2-3 0,-4-5 1 15,4-3-2-15,-5 8 0 16,-3-2 0-16,4 4 2 16,-1 4-2-16,-1-5 0 15,-1 8 6-15,7-1-4 16,-6 0 0-16,4 5 1 16,2-5-3-16,-8 5-3 15,8-4 2-15,-10 4-1 16,-2 0 2-16,12 0 0 15,-12 0-5-15,3 9-8 16,-5 13-1-16,-6 9 8 16,0 0 5-16,10 4-3 0,1-3 2 15,-3 3-1-15,11 0 3 16,-3 0-1-16,2 6-2 16,9-6 2-16,-8 9 0 15,10-4-12-15,-1 12 9 16,-1-6 4-16,1 6 4 15,3-4-4-15,-3 9 0 16,1-5-4-16,-1 3 4 16,0-1 0-16,5-6 2 15,-2-1-2-15,6-5-2 16,0-1-2-16,0-6 3 16,0-5 1-16,0-6 0 15,0-1-2-15,0-2 2 0,6 5 0 16,3-5-2-16,4 1 3 15,-5 4-2-15,5-4 2 16,1 0-2-16,6-8 2 16,-7 10-1-16,4-5 0 15,4-1 0-15,-4-5 0 16,5-6-1-16,-5 2 1 16,4-5-4-16,-4 7 4 15,2-8 0-15,13 1 0 16,-11 0 2-16,8-4-2 15,-2 0 0-15,3 0-4 16,3 0 4-16,-1 0-1 0,0 0 1 16,-4 0 0-1,4 0 0-15,0 0-2 0,8-4 7 16,-2-14-5-16,1-2 3 16,-1-1-3-16,-3 2-1 15,-6-2-1-15,-3 3 4 16,-2 5-1-16,-11 0-1 15,9-1 1-15,-12 1-1 16,6-1 0-16,-4-6 1 16,1 2 0-16,-4-10 3 15,-1 9 2-15,1-5-4 16,0-3 2-16,-3-1 5 0,4-4-4 16,-2-2-4-1,-3-1 5-15,3-1-6 0,-8 1 3 16,5-6-6-16,-1 0 5 15,1 0-3-15,-5 3 2 16,4-4 3-16,-4 9-1 16,1-2-2-16,4 4-2 15,-5 6 1-15,0-5 0 16,0 7 0-16,0-8 9 16,0 2-9-16,0-6 5 15,0-2 0-15,0 8-1 16,0 1-4-16,-5 0 1 15,-9 1-1-15,5-4 0 0,-8 1 0 16,-4-1-3 0,8 4 3-16,-8 1 0 0,0 8 3 15,4-3-3-15,-5 1-5 16,5 6 5-16,-2 1 2 16,4 2 2-16,-2-6-3 15,4 7-1-15,-7-3 1 16,2 6-2-16,9-1 2 15,-8 2-3-15,1 3 3 16,3-1-1-16,4-5 0 16,-4 5 0-16,-4-2-1 15,5 2 0-15,1 4 1 16,-4-3 0-16,6 3 1 16,1 0-1-16,-5-8-2 15,3 8 2-15,1 0 0 0,7 0-3 16,-2 0 2-16,0 0 0 15,-1 0-1-15,-3 0 2 16,8 0-4-16,-9 0-4 16,5 0-4-16,-5 0 5 15,-6 0 6-15,10 0 0 16,-8 0-3-16,-1 0 2 16,6 0 4-16,-1 0-2 15,9 0 1-15,0 0-1 16,0 0 0-16,-6 0 1 15,6 0-1-15,0 0 2 16,0 0-2-16,0 0 1 0,-1 0-1 16,1 0 0-1,0 0 1-15,0 0-1 0,0 0 0 16,0 0 1-16,0 0-1 16,0 0-5-16,0 0 5 15,0 0 3-15,0 0 3 16,0 0-4-16,0 0 2 15,0 0-3-15,0 0-2 16,0 0 2-16,0 0 1 16,0 0-2-16,0 0 0 15,0 0 0-15,0 0 0 16,0 0 0-16,0 0 1 16,0 0-1-16,0 0-1 15,0 0 1-15,0 0-6 0,0 0 6 16,0 0-7-16,0 0-9 15,0 0-6-15,0 0-2 16,0 0 0-16,0 8 12 16,0-5 6-16,0 5 6 15,0-2-1-15,0 3 1 16,0-5 0-16,0 1 0 16,0 3 0-16,0 3 0 15,0-2-15-15,0 5-26 16,11 7 6-16,2 3-4 15,-4-6-48-15</inkml:trace>
          <inkml:trace contextRef="#ctx0" brushRef="#br0" timeOffset="-25208.91">1235 405 105 0,'0'0'58'0,"0"0"-35"16,0 0 19-16,0 0-12 16,0 0-6-16,0 0 27 15,0 0-2-15,-70-137-29 16,62 130 46-16,3 3-52 15,1 4-5-15,-5-4 2 16,1-3-4-16,-3 5 5 16,7 2 16-16,4 0-8 15,-4 0-3-15,-1 0-7 16,4-4 3-16,-8-2-2 16,0 2-2-16,-8-5-4 15,3-3 3-15,-1 6-8 0,2-8 6 16,-4 11-5-16,4-9 3 15,-8 5-2-15,8-4-2 16,-9 2 9-16,2 1-7 16,3 3-1-16,-1-5 1 15,1 2 1-15,-3 4 5 16,2-4-7-16,1 5 6 16,-6 3-2-16,8-3-5 15,-7-3 0-15,5 6 2 16,-8 0-1-16,3 0-2 15,5 0-2-15,-2 0 3 16,5 0 5-16,-4 0-5 0,-5 0 0 16,9 0-2-1,-4 0 2-15,-4 0 0 0,6 0-1 16,-1 0-1-16,-9 0 2 16,-2 6 5-16,-8 12-3 15,3-9-2-15,2 8-4 16,-2 0 4-16,7-1 5 15,-3-2-5-15,3 3 2 16,4-9-2-16,18 3-1 16,-17 4 1-16,8-2-5 15,0 8 9-15,-4 1-5 16,2 4 2-16,1 3-2 16,1 3-8-16,0 2 9 15,4-3 0-15,-1 2 2 16,1 5-6-16,-5-3 10 0,5 5-12 15,-4-1 10-15,4 4-4 16,-1-3 0-16,9 3 1 16,-4-5-1-16,1-11 0 15,4 4-1-15,0-10 1 16,0 5-2-16,0-2 2 16,0-4 0-16,0-7 0 15,0-5-2-15,0 2 0 16,0 0 1-16,0 7-5 15,0-8 6-15,0 6-2 0,0-5 2 16,10 3 0 0,5 0-2-16,2 2 2 0,-4 2-1 15,1-2-1-15,10 3-1 16,-3 4 0-16,3-6 3 16,-1-2 5-16,-1-1-5 15,-5 1 2-15,12-4-2 16,-7-1-6-16,7 0 6 15,1-1 6-15,4 4-5 16,0-4-1-16,4 1 0 16,-3 1 0-16,-6-5 0 15,1-1-1-15,8 0-2 16,-12-4 3-16,12 0 3 16,-6 0-3-16,4 0 0 15,-1 0-2-15,-2 0 4 0,4 0-2 16,8 0 0-16,1 0 1 15,0 0-1-15,-2 0 4 16,-2-4-3-16,-6-4-1 16,5 3-1-16,5-10 1 15,-9 7 1-15,7-4-1 16,-1-1 1-16,-4-1 0 16,-2-2-1-16,-10 1 3 15,6 6-2-15,-11-3-1 16,7-2 2-16,-12 2 1 15,0-1 1-15,1-2-4 16,2-4 3-16,6-1 2 0,-4-7 4 16,3-1-8-16,-8 5 6 15,2-1-4-15,4 0 5 16,-10-6 0-16,5 7 1 16,-8 6-8-16,-6-3 12 15,-1 5 3-15,4-15-6 16,-2-4-2-16,-1 3-8 15,-4 1-2-15,0 3 2 16,0-1 3-16,0 5 3 16,0-4-6-16,0 2 3 15,0 5 0-15,0-4-6 16,0 8 7-16,0-6-3 16,0-1 1-16,0 3-2 15,0-7 0-15,0 10 2 16,0-1 0-16,0 2-2 0,0 10-2 15,0-5 2-15,-4-4 3 16,-1-1 8-16,-5 3-10 16,1-5-1-16,4-1 5 15,-8 6-4-15,4-2 0 16,0 4-1-16,-5-5 0 16,1 3 0-16,2-1 1 15,3-3-2-15,-5 5 2 16,4 0 0-16,-5 2 0 15,3 0-1-15,3 2 0 0,-1-1 0 16,0 8 0 0,1-3 3-16,3 0-3 15,1-7 1-15,-8 10 0 0,4 1-1 16,5 0 2-16,-2 0-2 16,4-3 0-16,-4 3 0 15,-3 0 5-15,-1-3 1 16,5 3-2-16,-9-7-3 15,-2 3 0-15,5 1-1 16,-7-4 0-16,8-2 0 16,-4 5 1-16,3-2-2 15,0 2 3-15,-4 0 4 16,6 4-3-16,-5-8-3 16,-2 7 0-16,5-3 0 15,1 0 3-15,1 4-2 0,-1-4-1 16,0 0-1-16,-4 4 1 15,9 0 0-15,-8-4 0 16,5 4-3-16,6 0 2 16,-8 0 2-16,0 0-2 15,0 0 1-15,1 0 0 16,-8 0 0-16,4 0 0 16,2 0 0-16,6 0-5 15,-5 0 5-15,0 0 6 16,5 0-6-16,-11 0-6 15,2 0 6-15,8 0 1 16,-9 0-1-16,1 0 0 16,0 0 8-16,2 0-8 0,-7 0 1 15,5 0-2-15,-8 0 1 16,9 0 0-16,-1 0 0 16,0 0 0-16,0 0-5 15,4 0 5-15,0 0 5 16,-1 0-5-16,2 0 1 15,6 0-2-15,-7 0-4 16,1 0 5-16,3 0 0 16,-3 0 0-16,3 0 0 15,-3 0 0-15,-3 0-1 16,1 0 2-16,-3 0-2 16,9 0 2-16,-9 0-1 15,8 0 6-15,-3 0-11 16,2 0 5-16,2 0 0 0,-2 0-1 15,-3 0 1-15,5 0 0 16,-9 0 0-16,8 0 0 16,-3 0-1-16,-1 0 1 15,9 0 1-15,-12 0 4 16,8 0-5-16,1 0-6 16,-1 0 6-16,2 0 1 15,-2 0-1-15,-5 0-1 16,0 0 1-16,1 0 1 15,3 0-1-15,-3 0 1 0,-2 0-2 16,-1 0 0 0,-2 0 1-16,5 0 0 0,-10 0-1 15,4 0 1-15,4 0-1 16,-3 4 4-16,8-4-7 16,-4 0 6-16,5 0-2 15,4 0 0-15,-4 0-5 16,-1 0 3-16,5 4 2 15,-4 0-11-15,-2 0 9 16,0-4-2-16,-2 4 3 16,-5-3-9-16,-5 7 6 15,10 0-22-15,-4 2-6 16,8 13-9-16,4 25-35 16,0 8-13-16,0-26-122 15</inkml:trace>
          <inkml:trace contextRef="#ctx0" brushRef="#br0" timeOffset="-6086.88">888 1017 107 0,'0'0'74'0,"0"0"-43"16,0 0 19-16,0 0 1 15,0 0-14-15,0 0-15 16,-21-12-9-16,10 11 3 16,7-5 5-16,4 6-2 15,-1 0-12-15,1 0-7 16,0 0 0-16,0 0 1 15,0 0-3-15,0 0-36 16,0 0-14-16,0 0 8 16,0 0 30-16,0 0 4 0,0 19 6 15,0 2-5-15,-5 5 2 16,-8 6-24-16,0 7-1 16,-10 3-11-16</inkml:trace>
          <inkml:trace contextRef="#ctx0" brushRef="#br0" timeOffset="5689.42">1020 308 23 0,'0'0'14'15,"0"0"-14"-15,0 0 1 16,0 0-1-16,0 0 0 0,0 0 0 16,-72-113-1-1,54 107-7-15,-2 3 8 0,-2-8 0 16,1 10 5-16,0-11 12 15,4 2-8-15,-5 0-5 16,6-3 0-16,-1 4 1 16,-5-6 2-16,9 11 1 15,-10-6 4-15,-1 3-12 16,7-5 4-16,-8 3-3 16,4-4 0-16,-11 4 32 15,4 1-11-15,-5 0-21 16,2 2 1-16,-11-1 2 15,7 1 1-15,-7 3-4 16,-3-1 10-16,9 4 12 16,-10 0-12-16,11 0-4 0,-3 0-1 15,8 0 1 1,9 7 5-16,0 0-11 0,8 5 1 16,-2 4-1-16,2-3-1 15,3 5 3-15,1 2-4 16,-4 4 2-16,-4 2 4 15,5-1-5-15,-5 7 0 16,-1-1 1-16,5 7 1 16,-7-6-2-16,7 1 1 15,0 0-1-15,4 0-1 16,9-2 1-16,-4 0 0 16,0 0 1-16,-1 5-1 0,-2-4 1 15,4 9 2-15,3-9 2 16,0 6-4-16,0-5 1 15,0 5-1-15,0 1 0 16,0 1-1-16,0-1 5 16,0 3-2-16,10-9 4 15,-1 2 1-15,-5-1-3 16,5-6-3-16,0 4-1 16,4 0-1-16,-5-2 5 15,4-5-5-15,-8 1 1 16,5-2 6-16,4 2-7 15,-4-5 1-15,4 4 0 16,-3 1 2-16,9-5-1 0,-6 2 2 16,0-1 0-1,6-3-4-15,0-5 0 0,-6 0 0 16,8-1 10 0,4-2-2-16,-7 1 8 0,8-1-13 15,-2-4 7-15,7 3-7 16,-2-4 4-16,1 3 2 15,4-4-2-15,-8 5-1 16,1-7-5-16,-4 3-1 16,8-2 4-16,-6-4-2 15,9 0-2-15,0 0 2 16,-4 0 4-16,12 0-5 0,-1 0 4 16,10-23 14-16,11-1-5 15,-7 0-6-15,0-6 2 16,-4 5-6-16,-7 3 1 15,2-6-2-15,-13 12 3 16,-2-5-3-16,-4-1 5 16,1-2-2-16,-6-1 14 15,-2-2-11-15,-3 0-5 16,10-1 0-16,-3 4-2 16,2 2 0-16,-8 3-2 15,-4 6 1-15,1 2-1 16,-2-2 0-16,-5-10 2 15,6-1 5-15,-4-6-2 0,4-4 0 16,-1 2 2 0,-4-5-5-16,0 7-1 0,-4-10 5 15,0 12-3-15,-1-3-1 16,1 5 5-16,-5-2 7 16,0-8-6-16,0 8-3 15,0-7-2-15,0-4 3 16,0 3-1-16,-5-7 1 15,-5-2-5-15,-7 5 8 16,-1 5-3-16,-6-1 5 16,2 2-11-16,-10 3 1 15,13 6 8-15,-11-5-9 0,5 10-5 16,-1 1 5 0,-3 2 6-16,3 2-6 0,4-4 0 15,-7 12-1-15,7-4 1 16,0 1 0-16,-2-3 2 15,6 7-2-15,-3-6 0 16,-4 3-4-16,-6 1 4 16,4-8 0-16,-1 9 4 15,1 0-4-15,-1 1 0 16,-2-1-2-16,1-4-1 16,-6 7 4-16,2-4-4 15,2 3 3-15,2 5 0 16,3-5-1-16,-2 0 2 15,1 5-3-15,-2 0 2 16,-2 0-4-16,-2 0 4 0,3 0-18 16,8 0-10-16,-12 0-5 15,8 19 33-15,-3 3 5 16,-1 1-3-16,5-6 0 16,3 0-2-16,1 1 0 15,8 5 0-15,-6-5 0 16,9 16-1-16,-3 2-2 15,0 10 3-15,-6 7-5 16,4 2 5-16,2-1-1 16,4 1 1-16,5-8-1 15,-5 7 1-15,5-10-5 16,-2-3 3-16,6-4-3 0,0 1 5 16,0-2 0-16,0 2 1 15,0 0-1-15,0-2 1 16,0-3-1-16,6 3 2 15,3-5-5-15,-1-1 2 16,5-2 1-16,0-1-1 16,1 5 3-16,6-8-2 15,-11-1 0-15,8-1-1 16,-8-4 1-16,7 4 0 16,1-4-1-16,5-1 0 15,-3 2 1-15,13-2-4 16,-5 1 3-16,9 3-1 15,11-2-1-15,-7-1 2 0,5 1-4 16,-3-4 3 0,2-4-4-16,-6-2 5 0,-2 1-1 15,0-9-9-15,-5 3 3 16,6 0 7-16,-3-4-4 16,1 0 8-16,2 0-3 15,0 0 0-15,7 0 0 16,-1 0 2-16,4 0-2 15,0-9 0-15,-1-8 2 16,-5-7-1-16,-5 8 2 16,2-1-2-16,-16-1 0 15,-5-1 1-15,0-5-2 16,-1 2 10-16,6-14 0 16,-9-2-4-16,2 1 2 0,-1 3-2 15,-5-7-5-15,0 4 1 16,4 0 0-16,-8 0-1 15,4-4 1-15,-4 7 0 16,-3 0-2-16,-2-6 2 16,0 5 12-16,0-2-9 15,0-1-4-15,0 0 5 16,0 2-3-16,0-1-3 16,-7 3 8-16,-3-11-5 15,-3 4-1-15,4 6 4 16,-8-1-5-16,2 0 8 15,1 7-9-15,1 3 0 16,-9-2 0-16,2 7 1 0,2-5-1 16,-8 3 2-16,3 2-1 15,0-4 8-15,1 3-6 16,-7 1-1-16,3 2-1 16,-2 5-1-16,9-2 0 15,-7 7-3-15,2-3 5 16,-2 4-2-16,1 1 0 15,-6 0 4-15,-2 1-5 16,3 2 1-16,-7 4-2 16,5 0 2-16,-5 0 0 15,-2 0-8-15,-3 0-13 16,-3 0 9-16,4 0-2 16,-5 0 1-16,-5 10 7 15,12 3 6-15,1 0 0 0,7 3-9 16,7-3-1-16,-2 5 8 15,-6 1-7-15,13-5 8 16,-7 10-7-16,-3 3 2 16,11-3 5-16,-3 2 1 15,2-2-3-15,9 3 3 16,-8 7-3-16,10-3-5 16,-8 3 8-16,2 11-3 15,1-2 1-15,0 5-8 16,0 2 10-16,-1-3 5 15,5 1-5-15,3-5-6 0,2 4 6 16,4-3-1 0,0 3-2-16,0-5 3 15,0 0 5-15,0-4-5 0,0-4 0 16,0-4 0-16,0-6 0 16,0-1 0-16,0-2-1 15,0-1 1-15,0-1-4 16,10 5 4-16,3-2 0 15,6 1 1-15,-10-2-1 16,8-5 0-16,-2 2 0 16,-1-5 0-16,4 3-1 15,5 3-1-15,0-6 2 16,7 1-5-16,-1-4 3 0,2 5 0 16,7-7 0-16,-4 6 3 15,4-4-2-15,-3-6 2 16,3 3 0-16,1-1-1 15,-1-5 2-15,-1 7 1 16,-2-8-3-16,-2 4-3 16,2-4 3-16,-6 0 2 15,2 0-1-15,-12 0 1 16,4 0 3-16,-10 0-5 16,-9 0 0-16,9 0 6 15,-8 0-6-15,11 0 3 16,1 0 1-16,0-12 3 15,5-6-3-15,3 1-1 0,2-3-2 16,-3 4-1 0,-7 1 0-16,0 4 2 0,-4 2-2 15,-2-6 3-15,-1 11-2 16,-2-7 0-16,-8 2 1 16,5-9 11-16,3-3 4 15,-3-3-7-15,-5-7 5 16,4 7-10-16,-4-10 14 15,0 2-16-15,0-6 2 16,0 7-1-16,0-1-4 16,0-1 0-16,0 0 4 15,0 0-4-15,0-2 1 16,0 1-1-16,0 2 0 0,0 0 2 16,5-2 0-16,-5 3-1 15,0-2 2-15,0 2-3 16,0-3 5-16,0 2-5 15,0-11 6-15,-9 6 2 16,-9-4-6-16,0 7-1 16,3 4 10-16,-2 2-11 15,-1 4-4-15,2-3 4 16,0 7 0-16,-3 1 14 16,6 0-14-16,-7 2 2 15,-2 2-4-15,5 0 3 16,-11 2-1-16,10 1 0 15,0-2 1-15,-9-1-1 16,12 2 4-16,-11 5-4 16,1-4-3-16,4 4 3 0,-6 2 3 15,0-2-3-15,4 4-1 16,5 0-2-16,-2 3 2 16,3 1 1-16,-10 0 0 15,11 0-9-15,3 0 8 16,-8 0-5-16,8 0-22 15,-3 0-1-15,-2 0 0 16,1 13 20-16,-8 10 7 16,3 4 1-16,1 3-2 15,-7-2-1-15,14-1 0 0,1-7-5 16,0 5 0 0,-1 5 5-16,3 1-1 0,-2 3 5 15,4 6-6-15,0 4 5 16,-4 0-2-16,9-5 3 15,-8-3 0-15,4-2 0 16,8-6 0-16,0 3 0 16,0 2 5-16,0 4-5 15,-3 3-1-15,3-2 0 16,0 0-2-16,-2 2 6 16,-2-2-1-16,4-1-1 15,-4 0-1-15,4 4 0 16,0-7-1-16,0 7 1 15,0-9 0-15,0 8 1 0,0-5-2 16,0-3-1-16,4 6 2 16,9-6-4-1,7 0 3-15,6-2 0 0,-4-6 0 16,3-1-1-16,1-2 1 16,3 1-2-16,6 0 2 15,7-5-2-15,-3-5-2 16,7 6 0-16,10-8 3 15,-1 2-2-15,0-12-8 16,9 0 10-16,4 0 2 16,0 0 8-16,-4-8-6 15,0-15 1-15,-5 2-1 16,-10 4 1-16,-4-1-3 0,-7-1 2 16,-6 6-2-16,0-1 3 15,-6 1-2-15,-7-1-1 16,13-7 1-16,-15-2 1 15,8-5 1-15,-3-2 0 16,-4 5-2-16,-2-2-1 16,5 1 0-16,-8 0 0 15,0-4 1-15,-7 2 0 16,5 0 5-16,-4-6 0 16,-2 2-5-16,-5-4 4 15,0 5-2-15,0-7-1 16,0 6 3-16,0-3 2 15,0 0 1-15,0 2-5 16,0 2-2-16,-12-2 9 0,4-4-7 16,-1 2 1-16,-4 3-1 15,0-3 1-15,4 4-4 16,-5 1 0-16,0-1 3 16,9 5 0-16,-4 0-3 15,5 1 0-15,-5 3 0 16,0 5 1-16,-5-7 2 15,-1 8-2-15,2-6 2 16,-4 0-3-16,-2 5 0 16,4 0 4-16,-6 2 2 15,3-8-6-15,-5 6 1 16,4 2-2-16,2 0 5 16,-2 2-2-16,4-4-1 0,2 8-2 15,5-6 4-15,-1 14-1 16,-6-5 0-16,2 0-2 15,-1 1-6-15,5 2 6 16,-4-4 6-16,-1 2-5 16,3 1-1-16,-2 0 2 15,5 3-2-15,-1 1 1 16,0-5 2-16,1 5-2 16,0 0-1-16,-5-4-1 15,5-4 1-15,-6 4 1 16,1 3 1-16,5 1-1 15,-4 0-1-15,5-4 0 0,1 4 0 16,-3 0-1-16,-4 0 2 16,13-4 2-16,-8 4 1 15,3-4-4-15,5 4-7 16,-4 0 6-16,4 0 2 16,-4 0-2-16,-2 0 1 15,1 0 0-15,5 0 1 16,0 0-1-16,0 0-2 15,0 0 0-15,0 0-4 16,0 0 5-16,0 0 1 16,0-4-6-16,0 4 6 15,0 0-3-15,0 0 3 16,0 0 0-16,0 0 0 0,0 0 2 16,0 0-2-1,0 0-2-15,0 0 2 0,0 0 0 16,0 0 2-16,0-4-4 15,0 4 4-15,0 0-2 16,0 0 0-16,0 0 0 16,0 0 0-16,0 0 0 15,0 0 0-15,0 0 0 16,0 0 0-16,0 0 1 16,0 0-1-16,0-2 0 15,0 2-3-15,0 0 6 16,0 0-4-16,0 0 2 0,0 0-2 15,0 0 2-15,0 0-2 16,0 0 2-16,0 0-1 16,0 0 0-16,0 0 0 15,0 0 1-15,0 0-1 16,0 0-1-16,0 0 1 16,0 0 0-16,0 0 0 15,0 0 0-15,0 0-1 16,0 0 2-16,0 0 0 15,0 0-1-15,0 0-1 16,0 0 0-16,0 0 1 16,0 0-2-16,0 0 2 15,0 0 2-15,0 0-2 0,0 0 0 16,0 0 0-16,0 0 0 16,0 0 1-16,0 0-1 15,0 0-3-15,0 0 3 16,0 0 0-16,0 0-1 15,0 0 1-15,0 0 0 16,0 0 0-16,0 0 0 16,0 0 0-16,0 0 0 15,0 0-2-15,0 0 2 16,0 0 0-16,0 0-2 16,0 0 0-16,0 0-9 15,0 0 6-15,0 0-11 16,0 0 9-16,0 0-1 15,0 0 4-15,0 0-3 16,0 0 6-16,0 0 0 16,0 0 1-16,0 0 0 0,0 0 0 15,0 0 0-15,0 0 2 16,0 0-2-16,0 0-1 16,0 0 1-16,0 0 2 15,0 0-2-15,0 0 0 16,0 0 0-16,0 0 0 15,0 0 4-15,0 0-3 16,0 0 0-16,0 0-1 16,0 0 0-16,0 0 1 15,0 0-1-15,0 0-1 16,0 0-1-16,0 0 1 0,0 0-17 16,0 0-53-16,0 22-100 15,0 14 138-15,0-15-210 16</inkml:trace>
          <inkml:trace contextRef="#ctx0" brushRef="#br0" timeOffset="-3386.56">341 1848 151 0,'0'0'35'0,"0"0"-24"16,0 0-3-16,0 0 29 15,246-184-31-15,-181 131 2 16,6-4-2-16,-3 3 6 15,-8 9-6-15,-10 2-4 16,-8 9 4-16,-11 17 0 0,-18 6-2 16,-9 11-3-16,-4 0 0 15,0 0 11-15,0 0 2 16,0 0 2-16,-8 0-16 16,-23 15-10-16,-20 18 6 15,-8 13-18-15,-5 1 21 16,-8 7 1-16,3-2-22 15,10-13 21-15,17-11 1 16,16-12 0-16,13-10 1 16,4-6 3-16,9 0-2 15,0 0 2-15,0 0 1 16,0 0 12-16,0 0 0 0,13-10-5 16,29-27 6-16,16-9-17 15,6-6 0-15,-2-2 1 16,4-1 1-16,8 1-3 15,-2-1 1-15,-12 5 1 16,-7 8 1-16,-3 5-1 16,-17 20-1-16,-16 1-1 15,-8 12 0-15,-5 4 5 16,-4 0 7-16,0 0 9 16,0 0-3-16,-17 0-18 15,-24 24-8-15,-14 13 4 16,-10 18-10-16,-6-5 8 15,1 1 6-15,6-7 0 16,21-14-4-16,14-12 4 16,11-12 2-16,14-2 2 0,4-4-4 15,0 0 0-15,0 0 0 16,0 0-3-16,0 0-42 16,22 0 17-16,16-14 28 15,17-16 8-15,13-13-4 16,0-3 3-16,5-5-3 15,-5-1 0-15,4 3-1 16,1 1-2-16,-5 8 2 16,-17 12-2-16,-24 9-1 15,-8 14 2-15,-14-1-2 0,-5 6 5 16,0 0 9 0,0 0 3-16,0 0 4 0,0 0-1 15,0 0-3-15,0 0 2 16,0 0-3-16,0 0-16 15,0 0 6-15,0 0-4 16,0 0 1-16,0 0 0 16,0 0-3-16,0 0 1 15,0 0 3-15,0 0-4 16,0 0 7-16,0 0-1 16,0 0 6-16,0 0-5 15,0 0 0-15,0 0 3 16,0 0-10-16,0 0 0 15,0 0 1-15,0 0-1 16,0 0 0-16,0 0 0 0,0 0 5 16,0 0-5-16,0 0 0 15,0 0-1-15,0 0-7 16,0 0 3-16,0 0-3 16,0 0 1-16,0 0-3 15,0 0-6-15,0 0-11 16,0 0-56-16,0 0-43 15,0 11 81-15,4 5 13 16,-4-9-73-16</inkml:trace>
          <inkml:trace contextRef="#ctx0" brushRef="#br0" timeOffset="9460.78">7 1589 330 0,'0'0'68'15,"0"0"-13"-15,0 0-8 16,0 0 9-16,0 0-26 15,0 0-24-15,0 0-3 0,0 0-3 16,0 0-1-16,16 0 1 16,33-8-1-16,34-26 3 15,20-22-3-15,35-28 3 16,30-13-3-16,10-19 6 16,9 4-5-16,9 0 2 15,4 10-2-15,-4 11 4 16,-9 18-4-16,-24 7 2 15,-36 25 1-15,-35 10 0 16,-28 7-1-16,-28 10-1 16,-17 8 0-16,-12 3-2 15,-7-2 2-15,0 5 6 16,0-5-3-16,0 5 13 0,0 0 0 16,-26 0-17-1,-23 5-3-15,-8 35-55 0,-18 15-18 16,-17 20 5-16,-18 12-41 15,-22 2-6-15</inkml:trace>
          <inkml:trace contextRef="#ctx0" brushRef="#br0" timeOffset="-752.92">552 1575 106 0,'0'0'50'0,"0"0"5"15,0 0-10-15,0 0 12 16,0 0-10-16,0 0 14 16,-179-21-23-16,162 14-8 15,2 5-5-15,11 2-17 16,4-4-2-16,0 4-6 15,0-4 0-15,0 4-1 16,0-6-12-16,10-10-41 0,48-17 40 16,25-13 14-16,20-16 16 15,3-10-12-15,0 10-1 16,-3 2 0-16,-10 2-1 16,-8 8 2-16,-8 2-4 15,-9 9 0-15,-8 9 0 16,-14 10-3-16,-20 11-3 15,-7 2 6-15,-9 4 0 16,-10 3-1-16,0 0 1 16,0 0-6-16,0 0 3 15,0 0-11-15,-33 31-62 16,-31 26 67-16,-22 18 9 0,-15 7 6 16,-6 5-6-1,-12 0-3-15,4-4-5 0,21-10-46 16,14-10 28-16,25-19-5 15,29-18 6-15,17-11-1 16,9-12-12-16,0-3 0 16,13 0 1-16,29 0-25 15,18-31 62-15,3-19 10 16,6-2-4-16,3 2-3 16,-4-11 8-16,-4 6-3 15,0 0-4-15,-13 3 3 16,-11 10 11-16,-3 15-8 15,-16 13 2-15,-15 4 12 16,-1 6-7-16,-5 4-12 16,0 0 6-16,0 0-11 0,-32 34-22 15,-19 10 21-15,-4 8 1 16,4-1 2-16,3-4-2 16,-3-2 2-16,19-13-4 15,9-8 2-15,14-13-7 16,5-8-20-16,4-3 9 15,0 0-7-15,0 0-11 16,9 0 6-16,23-10 30 16,8-18 4-16,2-4-4 15</inkml:trace>
          <inkml:trace contextRef="#ctx0" brushRef="#br0" timeOffset="-23170.32">241 104 3 0,'0'0'33'15,"0"0"7"-15,0 0-29 0,0 0 2 16,0 0 3-16,0 0-4 16,0 0-8-16,0 0 0 15,-17 0-4-15,5 0 3 16,8 8-3-16,-9 4-2 15,0 3-10-15,0 5 11 16,-7 1-4-16,6 5-5 16,1-7 8-16,5 2-20 15,-5 1-6-15,-2-5 15 16,6 2 7-16,4-4 5 16,0 1-2-16,1 0 1 0,0 2 2 15,-1 4-1 1,5 4 0-16,-8 9-5 0,3-6 2 15,-3-1 1-15,-1 2-7 16,9-9 3-16,-6 8 7 16,6 2 0-16,-1-3 0 15,-4 8 0-15,1-2 0 16,-1 3 0-16,1-5 0 16,4-1 0-16,-4-2 0 15,4-5 0-15,-5-6 0 16,5 1 0-16,0-5 0 15,0-2 0-15,0 0 0 0,0-3 0 16,0 6 0 0,0-4 0-16,0 12 0 0,0-9 0 15,-4 9 7-15,0 0 2 16,4-3-8-16,-5 3 4 16,5-4-2-16,0-6-3 15,0 5 0-15,0-2 0 16,0-3-1-16,0 2 3 15,0-3-4-15,0 2 2 16,0-1 0-16,0 3 0 16,0-3 0-16,9 2 0 15,4 3 0-15,-4 0 1 16,7 1-1-16,1 7-1 16,1-6 1-16,0 2 0 15,10-4 0-15,-6 6 0 0,0-1-1 16,11-8 1-16,-3-2-23 15</inkml:trace>
          <inkml:trace contextRef="#ctx0" brushRef="#br0" timeOffset="-4566.14">646 1367 135 0,'0'0'100'15,"0"0"-53"-15,0 0-17 16,0 0-23-16,0 0-6 15,0 0-1-15,51-32 3 16,-9 3 0-16,10-8 8 16,3 3 4-16,0-7-3 15,-8 14-1-15,4-1-5 16,-17 11-4-16,-5 2-2 16,-11 6 2-16,-10 7-2 15,-8 2 0-15,0 0 2 16,0 0-4-16,0 0 2 15,0 0-4-15,-37 20-12 16,-15 21-25-16,-4 6 25 16,-12 9 9-16,-4-1-6 15,8 1 7-15,-4-15-19 0,4 2 19 16,9-19 5-16,17-7 1 16,12-4 6-16,17-13-6 15,9 0-2-15,0 0-1 16,0 0-24-16,13 0-22 15,38 0 49-15,7-33 38 16,12-11 6-16,-2 1-2 16,-4-3-24-16,-11 9 11 15,1 10-13-15,-21-4-6 16,-2 14-1-16,-14 4-7 16,-9 12 2-16,0-3-2 15,-8 4 0-15,0 0 3 0,0 0-5 16,-4 0-1-16,-43 35-22 15,-12 23-24-15,-14 10 46 16,-8 2 1-16,9-8-25 16,12-15-6-16,18-19 8 15,16-11 23-15,19-9 0 16,2-3 0-16,5-5 5 16,0 0-5-16,0 0-5 15,5 0-8-15,41-30 13 16,24-20 43-16,17-15 1 15,3-8-12-15,-7 0-13 16,4 2-6-16,-6 13 2 16,-13 6 0-16,-13 11 4 0,-16 18-15 15,-14 8 8-15,-12 7-4 16,-13 8 4-16,0 0-4 16,0 0-3-16,0 0-5 15,-13 0-1-15,-34 40-18 16,-16 14 7-16,-10 13 11 15,-4-11 1-15,13 2-2 16,9-18 2-16,13-10 0 16,7-6 1-16,2-5-1 15,11-4 1-15,5-8 3 16,10-3-2-16,7-4 3 16,0 0-5-16,0 0 0 0,0 0-1 15,0 0-4-15,0 0-12 16,33-4-29-16,13-26 46 15,18-13 12-15,0-7 10 16,0-1-9-16,-5-1-1 16,-5 10-2-16,-9 9 3 15,-12 7-5-15,-15 13-3 16,-5 2 1-16,-9 11-3 16,-4 0 8-16,0 0-3 15,0 0 0-15,0 0 6 16,0 0-9-16,0 0-1 15,-9 0-4-15,-4 0 0 16,9 11-2-16,-5-4 2 0,-2-3 0 16,4 2 2-16,-4-2 2 15,3-4 0-15,3 8-4 16,1-6 3-16,4 2-3 16,0-4 0-16,-4 0 1 15,4 0 1-15,0 0 3 16,0 0-9-16,0 0 7 15,0 0-4-15,0 0 1 16,0 0-5-16,0 0 2 16,0 0 1-16,0 0-2 15,0 0 4-15,0 0-2 16,0 0-1-16,0 0 0 0,0 0 3 16,0 0 3-16,0 0-3 15,0 0-6-15,0 0 6 16,0 0 2-16,0 0-2 15,0 0 1-15,0 0 2 16,0 0 1-16,0 0-6 16,0 0 6-16,0 0-6 15,0 0 2-15,0 0 0 16,0 0 2-16,0 0 1 16,0 0-3-16,0 0 2 15,0 0-1-15,0 0-1 16,0 0 2-16,0 0 4 15,0 0-6-15,0 0-3 0,0 0 3 16,0 0 3 0,0 0-3-16,0 0 1 0,0 0-1 15,0 0 0-15,0 0-1 16,0 0-3-16,0 0-15 16,0 16-46-16,-5 5-107 15,-27 7 101-15</inkml:trace>
          <inkml:trace contextRef="#ctx0" brushRef="#br0" timeOffset="9837.77">211 1491 184 0,'0'0'10'15,"0"0"-7"-15,0 0-1 16,0 0 3-16,0 0 10 16,0 0-14-16,125-23 33 15,-20-13-1-15,22-12 4 16,10-16-22-16,9-7 24 16,9 2-19-16,9-4-3 15,9-6 1-15,1-9-10 16,3 3 6-16,-9-4 9 15,-27 11-7-15,-27 14-12 16,-37 6 10-16,-22 18-8 16,-24 14-2-16,-15 7 3 15,-12 16 9-15,-4-3 4 16,0 6-5-16,0 0 8 0,0 0-3 16,0 0-5-16,0-1-14 15,0-3-2 1,0 4-27-16,0 0-24 0,0 0-52 15,-9 0-127-15</inkml:trace>
        </inkml:traceGroup>
      </inkml:traceGroup>
    </inkml:traceGroup>
  </inkml:traceGroup>
</inkml:ink>
</file>

<file path=ppt/ink/ink1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4:06:05.14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B86379B-A653-4F15-864C-D943322B1AB1}" emma:medium="tactile" emma:mode="ink">
          <msink:context xmlns:msink="http://schemas.microsoft.com/ink/2010/main" type="writingRegion" rotatedBoundingBox="17036,13552 19459,13334 19561,14465 17137,14683"/>
        </emma:interpretation>
      </emma:emma>
    </inkml:annotationXML>
    <inkml:traceGroup>
      <inkml:annotationXML>
        <emma:emma xmlns:emma="http://www.w3.org/2003/04/emma" version="1.0">
          <emma:interpretation id="{6C157AB5-9BF4-4AA9-8F24-7FA7AC0954BB}" emma:medium="tactile" emma:mode="ink">
            <msink:context xmlns:msink="http://schemas.microsoft.com/ink/2010/main" type="paragraph" rotatedBoundingBox="17036,13552 19459,13334 19561,14465 17137,14683" alignmentLevel="1"/>
          </emma:interpretation>
        </emma:emma>
      </inkml:annotationXML>
      <inkml:traceGroup>
        <inkml:annotationXML>
          <emma:emma xmlns:emma="http://www.w3.org/2003/04/emma" version="1.0">
            <emma:interpretation id="{589E5C16-544F-411C-974B-D216718C6A98}" emma:medium="tactile" emma:mode="ink">
              <msink:context xmlns:msink="http://schemas.microsoft.com/ink/2010/main" type="line" rotatedBoundingBox="17036,13552 19459,13334 19561,14465 17137,14683"/>
            </emma:interpretation>
          </emma:emma>
        </inkml:annotationXML>
        <inkml:traceGroup>
          <inkml:annotationXML>
            <emma:emma xmlns:emma="http://www.w3.org/2003/04/emma" version="1.0">
              <emma:interpretation id="{A73CCCA6-9AE3-4784-8B55-13DB43A7B550}" emma:medium="tactile" emma:mode="ink">
                <msink:context xmlns:msink="http://schemas.microsoft.com/ink/2010/main" type="inkWord" rotatedBoundingBox="17166,13658 18625,13838 18523,14668 17064,14488"/>
              </emma:interpretation>
              <emma:one-of disjunction-type="recognition" id="oneOf0">
                <emma:interpretation id="interp0" emma:lang="" emma:confidence="1">
                  <emma:literal/>
                </emma:interpretation>
              </emma:one-of>
            </emma:emma>
          </inkml:annotationXML>
          <inkml:trace contextRef="#ctx0" brushRef="#br0">-600-296 264 0,'0'0'126'0,"0"0"-41"16,0 0-49-16,0 0 11 16,0 0-8-16,0 0-16 0,-4-11-12 15,-8 11-8-15,5 4 0 16,-6 42-3-16,-6 14 0 16,6 17 1-16,-6-1 4 15,9-6 2-15,-3 1-7 16,9-15 5-16,-1-7-3 15,1-10-3-15,4-12 3 16,0-14-3-16,0-6 1 16,0-7 0-16,0 0 0 15,0 0-6-15,0 0-29 0,9 0-27 16,22 0 17 0,1-38-99-16</inkml:trace>
          <inkml:trace contextRef="#ctx0" brushRef="#br0" timeOffset="487.45">-400-292 413 0,'0'0'13'16,"0"0"40"-16,0 0-20 15,0 0 25-15,0 0-18 16,0 0-18-16,-4-4-5 15,0 4-11-15,-11 0-5 16,1 31 6-16,-7 20-7 0,-3 5 2 16,9-1-1-1,6-9 0-15,9 0-1 0,0 2-1 16,0-7-1-16,0 6 2 16,9-6 1-16,6 0-1 15,9-7-1-15,-3-7 0 16,0-14 1-16,-5-6 0 15,2-4-3-15,-4-3-7 16,-2 0 6-16,12 0 1 16,-5-23-1-16,-3-14-5 15,-6 4 8-15,-4 1-4 16,-6-2 5-16,0 3 3 16,0 3-2-16,-6 9-1 0,-15 5 0 15,-3 0 2-15,-9 10-2 16,11 4 0-16,1 0 0 15,2 0-2-15,4 0-2 16,2 4 2-16,4 24-19 16,-5 6-13-16,14 3-7 15,0-2-35-15,0 3-5 16,6-18-60-16</inkml:trace>
          <inkml:trace contextRef="#ctx0" brushRef="#br0" timeOffset="-538.8498">-2 540 87 0,'0'0'64'0,"0"0"-33"16,0 0-18-16,0 0 4 16,0 0 16-16,0 0-7 0,0 0-8 15,0-17 0-15,0 13 1 16,0 4 8-16,0 0-12 16,0 0 5-16,0 0-11 15,0 0 2-15,0 0 7 16,0 0-9-16,0 0-7 15,0 0 7-15,0 0-8 16,0 0 6-16,0 0-6 16,0 0-1-16,0 0 1 15,0 0-1-15,0 0 0 16,0 0 0-16,0 0 3 16,0 8-3-16,4 1 0 15,-1 1 0-15,6 3 6 0,-1-3-5 16,-6-5 1-16,7 3-2 15,1-4 2-15,-6-3-3 16,5 5 1-16,-5-2 0 16,0-1 9-16,5-1-9 15,-4 2-4-15,0-4 3 16,8 0 2-16,-2 0 1 16,6 0 0-16,2 0-2 15,5 0 5-15,3-19-1 16,2-4-2-16,1-5 2 15,1-3-3-15,5 3-1 16,-9-1 0-16,1-2 4 16,-1 1-3-16,-2 8-1 15,-5 0 0-15,-1 8-1 0,-3-7 2 16,5 4-5-16,-7-1 8 16,2 9-5-16,-6-5 2 15,-1 14 1-15,1-9-2 16,-1-2 0-16,-5 7-1 15,-2 0-3-15,0 4 1 16,-2 0 3-16,0-4 0 16,0 4 1-16,5-11-1 15,3 6 0-15,-2-8-1 16,3 3 1-16,3 1 1 0,-1 5-1 16,-6-2 0-16,3 2 0 15,-3-1 0-15,-1 1 5 16,-4-4-5-16,1 1-1 15,8 4-1-15,0-7 2 16,-2 3 0-16,5-4 0 16,-4 1 2-16,1 3-2 15,-3 1 1-15,7-3-4 16,-10 8 3-16,1-3 0 16,-4 0 0-16,0 4 0 15,5 0 0-15,-5 0 0 16,0 0 0-16,4 0 0 15,-4-6 0-15,6 2 0 16,-2 0 2-16,2-2-2 16,-2 6 0-16,-4 0 0 0,0 0 1 15,0 0-1 1,0 0-3-16,0 0 3 0,0 0 3 16,0 0-3-16,0 0 0 15,0 0-1-15,0 0 2 16,0 0-1-16,0 0 0 15,0 0 0-15,0 0 1 16,0 0 0-16,0 0-1 16,0 0 0-16,0 0 0 15,0 0 0-15,0 0 0 16,0 0 0-16,0 0-1 16,0 0 2-16,0 0-1 15,0 0 0-15,0 0 1 16,0 0-2-16,0 0 2 0,0 0-1 15,0 0 0-15,0 0-1 16,0 0 1-16,0 0 0 16,0 0 0-16,0 0 0 15,0 0 0-15,0 0 0 16,0 0 1-16,0 0-1 16,0 0 3-16,0 0-3 15,0 0 3-15,0 0-5 16,0 0 4-16,0 0-2 15,0 0 0-15,0 0 0 16,5 0 0-16,0-3-17 0,4-16-67 16,-9 1-84-16</inkml:trace>
          <inkml:trace contextRef="#ctx0" brushRef="#br0" timeOffset="715.8398">-57 125 391 0,'0'0'23'16,"0"0"11"-16,0 0 10 15,0 0 0-15,0 0-32 16,0 0-12-16,59-41-1 15,-28 26 1-15,9 14-8 16,2 1-18-16,-10 0-40 16,-4 0-72-16,-9 0-171 15</inkml:trace>
        </inkml:traceGroup>
        <inkml:traceGroup>
          <inkml:annotationXML>
            <emma:emma xmlns:emma="http://www.w3.org/2003/04/emma" version="1.0">
              <emma:interpretation id="{AA84111D-4CD9-4D90-A8EB-D6FDEC1E8613}" emma:medium="tactile" emma:mode="ink">
                <msink:context xmlns:msink="http://schemas.microsoft.com/ink/2010/main" type="inkWord" rotatedBoundingBox="18266,14286 19131,14208 19157,14501 18293,14579"/>
              </emma:interpretation>
              <emma:one-of disjunction-type="recognition" id="oneOf1">
                <emma:interpretation id="interp1" emma:lang="" emma:confidence="0">
                  <emma:literal>s</emma:literal>
                </emma:interpretation>
                <emma:interpretation id="interp2" emma:lang="" emma:confidence="0">
                  <emma:literal>5</emma:literal>
                </emma:interpretation>
                <emma:interpretation id="interp3" emma:lang="" emma:confidence="0">
                  <emma:literal>S</emma:literal>
                </emma:interpretation>
                <emma:interpretation id="interp4" emma:lang="" emma:confidence="0">
                  <emma:literal>a</emma:literal>
                </emma:interpretation>
                <emma:interpretation id="interp5" emma:lang="" emma:confidence="0">
                  <emma:literal>z</emma:literal>
                </emma:interpretation>
              </emma:one-of>
            </emma:emma>
          </inkml:annotationXML>
          <inkml:trace contextRef="#ctx0" brushRef="#br0" timeOffset="3547.29">458 471 194 0,'0'0'35'15,"0"0"42"-15,0 0 2 16,0 0-29-16,0 0-15 0,240-78-12 16,-171 59-2-16,0 0-7 15,-2-7-3-15,7 5-3 16,-3-2-6-16,-7 2 1 16,-8 1-3-16,-6 7 0 15,-11 13-1-15,-15 0-5 16,-6 0-14-16,-9 0-7 15,-9 0-18-15,0 6-11 16,-9 21 48-16,-29 0 1 16,-10 1-26-16,-7 4 18 15,-7-5 7-15,-8-3 7 16,-2 4 1-16,-4-9 1 16,5 3-1-16,7-8 7 0,19 0 25 15,5-8 3-15,17 1 7 16,7 0-29-16,8-3-1 15,8 0 13-15,0-4-19 16,0 0-6-16,0 0-2 16,0 4-6-16,0 1 1 15,28 5 6-15,7-10 2 16,4 5-1-16,15-5 5 16,1 0 0-16,1 0-4 15,8 0 2-15,-3-15-2 16,3-5 1-16,-9 3 0 15,-4-1-2-15,-11 8 0 16,-9 3 0-16,-8-4 1 0,-3 6-2 16,-11-3 1-1,-6 2 0-15,1 6 3 0,-4 0-3 16,0 0 9-16,0 0 10 16,0 0-3-16,0 0 0 15,0 0 0 1,0 0-7-16,0 0-1 0,0 0-2 15,0 0-4-15,0 0 11 16,0 0 1-16,0 0 11 16,0 0 3-16,0 0-11 15,0 0 1-15,0 0-1 16,0 0-1-16,0 0 1 16,0 0-7-16,0 0 2 15,0 0 1-15,0 0 4 0,0 0-10 16,0 0 2-16,0 0 2 15,0 0 4-15,0 0-13 16,0 0-1-16,0 0-1 16,0 0 9-16,0-4-9 15,0 4-3-15,0 0 3 16,0 0 6-16,0 0-6 16,0 0-1-16,0 0-1 15,0-4 2-15,0-5-2 16,0 3-29-16,-40-7-101 15,-26-15-86-15</inkml:trace>
        </inkml:traceGroup>
        <inkml:traceGroup>
          <inkml:annotationXML>
            <emma:emma xmlns:emma="http://www.w3.org/2003/04/emma" version="1.0">
              <emma:interpretation id="{6B46D84E-717E-4C4A-8EDE-B6AB8EB9EBA6}" emma:medium="tactile" emma:mode="ink">
                <msink:context xmlns:msink="http://schemas.microsoft.com/ink/2010/main" type="inkWord" rotatedBoundingBox="18219,13445 19459,13334 19534,14164 18294,14275"/>
              </emma:interpretation>
              <emma:one-of disjunction-type="recognition" id="oneOf2">
                <emma:interpretation id="interp6" emma:lang="" emma:confidence="1">
                  <emma:literal/>
                </emma:interpretation>
              </emma:one-of>
            </emma:emma>
          </inkml:annotationXML>
          <inkml:trace contextRef="#ctx0" brushRef="#br0" timeOffset="2500.49">1653-413 501 0,'0'0'31'0,"0"0"5"16,0 0 30-16,0 0-16 0,0 0-17 16,0 0-8-16,0-46-17 15,0 46-8-15,0 0-5 16,0 0-78 0,-22 0-107-16</inkml:trace>
          <inkml:trace contextRef="#ctx0" brushRef="#br0" timeOffset="1403.53">458 153 232 0,'0'0'20'0,"0"0"14"16,0 0 29-16,63-201-6 16,-51 154-16-16,-3 3-21 15,-8 5-17-15,-1 3 7 16,0 2-2-16,0-1 0 15,0 6 4-15,0 1-12 16,-1 2 0-16,-8 11 4 16,0 2-3-16,6 12 0 15,3 1 4-15,-4 0-4 0,4 0-1 16,0 0 0-16,0 0-7 16,-4 5 3-16,4 32 2 15,0 5 1-15,0 8 2 16,0-3 0-16,0 5 3 15,0 3-4-15,11 1 0 16,8-7 1-16,9-7-5 16,-11-1 4-16,9-7 0 15,-1-10 0-15,-2-10 0 16,-3-11-2-16,-4-3-6 0,-5 0 2 16,-7 0 4-1,0-3-6-15,-4-21 4 0,0-14 4 16,0 7 0-16,0-3 0 15,0-3 1-15,0 4-1 16,-8-4 0-16,6 10 1 16,2-4-1-16,0 8-1 15,0 7 1-15,0 3 0 16,6-1-1-16,14 5 1 16,-5 3-4-16,8 6 2 15,-6 0-5-15,2 0-1 16,4 0-9-16,-10 6-8 15,0 22 16-15,-7 4-1 16,3 9 2-16,-6 0 7 0,-3 7 0 16,0-2 1-16,0 0 0 15,0-2 0-15,0-9 0 16,0-7 0-16,0-5 0 16,0-14-4-16,0-9-77 15,0 0-87-15</inkml:trace>
          <inkml:trace contextRef="#ctx0" brushRef="#br0" timeOffset="1778.42">722-510 363 0,'0'0'5'0,"0"0"-7"15,0 0 5-15,0 0-3 16,0 0 0-16,0 0 0 16,-5 10 2-16,21 11 4 15,-1-11-6-15,-1 0 4 16,-4-6-3-16,-5-4 1 16,2 0 1-16,-7 0-2 15,4 0 3-15,-4 0 19 16,0 0 8-16,0-17-23 15,0 1-4-15,0-2 11 16,0 9-9-16,0 0 7 0,-7 9-3 16,-2 0 4-1,8 0-6-15,-3 0-8 0,-1 0-2 16,-5 0-4-16,1 31-8 16,8 3-3-16,1 1-38 15,0-1-9-15,0-15-60 16</inkml:trace>
          <inkml:trace contextRef="#ctx0" brushRef="#br0" timeOffset="2116.52">722-510 428 0,'227'-80'44'0,"-227"80"-15"0,0 0-5 15,0 0 16-15,0 0-31 16,0 0-8-16,0 0-1 16,0 32 0-16,0 7 2 15,0 8 6-15,0 1-3 16,0-1 6-16,5 10-4 16,-1 6 5-16,0-3-8 15,1 7-1-15,-5-2 0 16,0 0-3-16,0-1 0 15,1-9 2-15,-1-8-5 0,5-15 3 16,-1-8-4 0,3-9-12-16,-3-11-10 0,5-4-30 15,7 0-2-15,-1-23-16 16,-2-20-160-16</inkml:trace>
          <inkml:trace contextRef="#ctx0" brushRef="#br0" timeOffset="1894.11">722-510 428 0</inkml:trace>
          <inkml:trace contextRef="#ctx0" brushRef="#br0" timeOffset="2328.95">954-173 379 0,'0'0'114'0,"0"0"-45"16,0 0-24-16,0 0-9 16,0 0-12-16,0 0-19 0,-25-37-5 15,69 18-3 1,15-13 3-16,8-3-2 0,1 6 2 15,2 1-2-15,1 4-43 16,-8 11-50-16,-16 8-126 16</inkml:trace>
        </inkml:traceGroup>
      </inkml:traceGroup>
    </inkml:traceGroup>
  </inkml:traceGroup>
</inkml:ink>
</file>

<file path=ppt/ink/ink1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4:06:26.19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AD7DE8A-884B-48E7-99A9-EF46FE414799}" emma:medium="tactile" emma:mode="ink">
          <msink:context xmlns:msink="http://schemas.microsoft.com/ink/2010/main" type="inkDrawing" rotatedBoundingBox="9377,4849 11612,3684 11785,4017 9550,5181" semanticType="callout" shapeName="Other">
            <msink:sourceLink direction="with" ref="{B7D130AB-CB55-4E1C-969F-47FF70717A30}"/>
          </msink:context>
        </emma:interpretation>
      </emma:emma>
    </inkml:annotationXML>
    <inkml:trace contextRef="#ctx0" brushRef="#br0">0 937 275 0,'0'0'70'16,"0"0"-60"-16,0 0-1 15,0 0-9-15,0 0-4 16,0 0-4-16,-4 40 8 16,17-20 4-16,10-1 2 15,9 3 21-15,-4 2-9 16,8 0-6-16,-1 2 5 0,7-12-3 16,-6 0 4-1,5-7-12-15,-8-7 3 0,2 0 8 16,-2 0 2-16,6-7-9 15,8-34 29-15,12-12-13 16,14-15-9-16,4-7-6 16,24-7-6-16,14-7 5 15,25-7-4-15,18-1-3 16,12-2-3-16,-6 12 3 16,-9 8-6-16,-14 5 3 15,-13 16 0-15,-24 7 3 16,-13 15-3-16,-27 10 4 0,-27 7-1 15,-10 8-2 1,-18 9 8-16,-5 2-1 0,-4 0 18 16,0 0 0-16,0 0 1 15,0 0-11-15,0 0-2 16,0 0-9-16,4 0 3 16,-4 0-6-16,5 0 1 15,-5 0 0-15,0 0-1 16,0 0 4-16,0 0-1 15,0 0-1-15,0 0-1 16,0 0 2-16,0 0-5 16,0 0 4-16,0 0-3 15,0 0 3-15,0 0-4 16,0 0 1-16,0 0-2 0,0 0 1 16,0 0 0-16,0 0-1 15,0 0-2-15,1 0-14 16,17 0-77-16,-4 2-75 15,-14 13-3-15</inkml:trace>
  </inkml:traceGroup>
</inkml:ink>
</file>

<file path=ppt/ink/ink1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4:08:19.40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E3A335E-DF54-496A-87EE-B6020D3AF926}" emma:medium="tactile" emma:mode="ink">
          <msink:context xmlns:msink="http://schemas.microsoft.com/ink/2010/main" type="writingRegion" rotatedBoundingBox="33148,1106 34483,6228 31940,6891 30606,1769"/>
        </emma:interpretation>
      </emma:emma>
    </inkml:annotationXML>
    <inkml:traceGroup>
      <inkml:annotationXML>
        <emma:emma xmlns:emma="http://www.w3.org/2003/04/emma" version="1.0">
          <emma:interpretation id="{92FE1016-E1EA-4D1E-9CF4-70C4A1CC6927}" emma:medium="tactile" emma:mode="ink">
            <msink:context xmlns:msink="http://schemas.microsoft.com/ink/2010/main" type="paragraph" rotatedBoundingBox="33148,1106 34483,6228 31940,6891 30606,1769" alignmentLevel="1"/>
          </emma:interpretation>
        </emma:emma>
      </inkml:annotationXML>
      <inkml:traceGroup>
        <inkml:annotationXML>
          <emma:emma xmlns:emma="http://www.w3.org/2003/04/emma" version="1.0">
            <emma:interpretation id="{78A22E8A-4654-4E93-AEA2-0DBFE1BC903B}" emma:medium="tactile" emma:mode="ink">
              <msink:context xmlns:msink="http://schemas.microsoft.com/ink/2010/main" type="line" rotatedBoundingBox="33148,1106 34483,6228 31940,6891 30606,1769"/>
            </emma:interpretation>
          </emma:emma>
        </inkml:annotationXML>
        <inkml:traceGroup>
          <inkml:annotationXML>
            <emma:emma xmlns:emma="http://www.w3.org/2003/04/emma" version="1.0">
              <emma:interpretation id="{010AF6D7-04BB-42AD-BD73-FE9B471D0977}" emma:medium="tactile" emma:mode="ink">
                <msink:context xmlns:msink="http://schemas.microsoft.com/ink/2010/main" type="inkWord" rotatedBoundingBox="33148,1106 33942,4152 31416,4810 30623,1764">
                  <msink:destinationLink direction="with" ref="{7D9B48DD-2470-4887-867D-BD0615CC912D}"/>
                </msink:context>
              </emma:interpretation>
              <emma:one-of disjunction-type="recognition" id="oneOf0">
                <emma:interpretation id="interp0" emma:lang="" emma:confidence="1">
                  <emma:literal/>
                </emma:interpretation>
              </emma:one-of>
            </emma:emma>
          </inkml:annotationXML>
          <inkml:trace contextRef="#ctx0" brushRef="#br0">3092 1750 120 0,'0'0'44'0,"0"0"4"15,0 0-6-15,0 0 44 16,0 0-6-16,0 0-20 16,0 0-14-16,-86-44-3 15,75 37 4-15,2 0-12 16,4 4 13-16,1-4-14 16,4 7 0-16,0-6-13 15,0 6-6-15,0 0-13 16,0 0 1-16,0 0-3 15,0 0 0-15,0 0-10 0,0 0 8 16,0 23 1 0,0 11 0-16,0 14 1 0,0 18 0 15,0 10 1-15,-1 16 2 16,-12 11-3-16,-8 2 4 16,0 3-4-16,3-12 0 15,2-17 0-15,5-13 0 16,2-12 0-16,7-11 0 15,-2-18 4-15,4-10-4 16,0-7-1-16,0-8 1 16,0 0 1-16,0 0 1 15,0 0-2-15,0 0-6 16,0 0-10-16,-4 0-24 16,-1-8-69-16,1-19-21 15,-3 4-90-15</inkml:trace>
          <inkml:trace contextRef="#ctx0" brushRef="#br0" timeOffset="-6694.49">2648 1221 395 0,'0'0'94'0,"0"0"-7"16,0 0-12-16,0 0-12 16,0 0-24-16,0 0-28 15,0-9-11-15,0 24-3 16,0 26-2-16,0 17 5 16,0 4 4-16,0-6-4 15,13-4 7-15,1-7-5 16,2-9 0-16,0-12 0 15,-6-9-2-15,-1-11-2 16,0-4 2-16,-6 0 0 0,1 0 0 16,0 0 2-16,4-19 11 15,5-12-10-15,-3-6 0 16,-1 0 6-16,2 8 0 16,-2 6-6-16,3 0-3 15,-4 11 0-15,-2 4-2 16,10 7 1-16,3 1 0 15,1 0-6-15,5 0 3 16,-2 18-1-16,0 8 4 16,-4-3-3-16,1 3 4 15,-4 0 0-15,-3-8 0 16,-7-8 1-16,-1-4-1 16,-5-1-1-16,0-5 1 0,0 0 4 15,0 0-4 1,0 0 5-16,0 0-1 0,4 0 4 15,-4-15 3-15,4-2-9 16,4-3 0-16,0 1-2 16,-2 7-2-16,9 4 1 15,-10 6-1-15,8 2-4 16,3 0 3-16,3 0-4 16,2 0 1-16,0 0 5 15,8 10 1-15,2 4-4 16,5 3 4-16,-4-4-1 15,0-3 1-15,-6 2 0 16,-3-6 0-16,-3-6-5 16,-6 0 8-16,-3 0-7 15,-5 0 5-15,3 0-1 0,-1-21 9 16,-5-9-6-16,-3-1 12 16,0-3-11-16,0 3 0 15,0 1 4-15,0 3 5 16,0 6-2-16,0 11 10 15,0 0-9-15,0 4 0 16,0 5-5-16,0 1 3 16,0-4-4-16,0 4 1 15,0 0-6-15,0 0 2 16,0 0-3-16,0 0 3 16,0 0-3-16,0 0-6 15,0 0 3-15,0 0-16 16,0 0-10-16,0 0-23 15,0 0-6-15,0 0-37 0,0 15-17 16,0-9-66-16</inkml:trace>
          <inkml:trace contextRef="#ctx0" brushRef="#br0" timeOffset="585.58">2793 2463 203 0,'0'0'79'0,"0"0"33"15,0 0-28-15,0 0-22 16,0 0-5-16,0 0-6 16,-31-40-20-16,31 40-16 15,0 0-12-15,0 0-3 16,0 0-7-16,0 26 3 15,0 8 3-15,5 4 2 16,14 1-2-16,1-1 2 16,-4-9 0-16,3 3 1 0,1-9-3 15,0-1 2-15,-5-9-1 16,5-4 0-16,-5-5-3 16,1-4 3-16,0 0 0 15,7 0 1-15,9-4-1 16,3-25 8-16,4-4-4 15,-4-4-4-15,-2 8 2 16,-7-1 1-16,-6 3 1 16,1 10 0-16,-13 10 6 15,-6 4 2-15,-2-1-2 16,0 4 3-16,0 0 3 16,0 0-3-16,0-4 4 0,0 0-4 15,-10-5-11 1,-19 4 0-16,-9 0-2 0,-6 1 0 15,-6 4 0-15,-6 0 1 16,1 0-1-16,3 0 0 16,10 0 6-16,7 0-6 15,6 0-1-15,13 0 1 16,6 0 4-16,6 0 4 16,4 0 0-16,0 0-3 15,0 0-3-15,0 0 4 16,0 0-5-16,0 0-2 15,0 0 2-15,0 0-1 16,0 0 0-16,0 0-16 0,0 0-31 16,0 0-72-16,0 9-51 15,0 9-147-15</inkml:trace>
          <inkml:trace contextRef="#ctx0" brushRef="#br0" timeOffset="17002.3298">3660-334 309 0,'0'0'68'0,"0"0"-3"15,0 0 1-15,0 0 8 16,0 0-21-16,0 0-13 15,0 0 0-15,-40-101-7 16,25 84-2-16,-4 2-5 16,0-1-14-16,4 7 5 15,-4 1 1-15,-5-2 2 0,-7 10-11 16,-10-4-6-16,-5 4-3 16,-4 0 0-16,-1 0 5 15,2 0-4-15,-2 0 0 16,2 0-1-16,0 0 1 15,-2 0 10-15,7 4-11 16,2 2 0-16,8 2 3 16,5 0-1-16,4-7-2 15,10 7 0-15,-5 0 0 16,0 2 3-16,-2 5-5 0,-1 5 4 16,-2-3-2-16,5 7 0 15,-3 4 0 1,-1 9-1-16,1 10 1 0,3 4-7 15,-5 3 7-15,6 2 5 16,8-3-5-16,-4 5 0 16,4 7-2-16,-2 5 2 15,-3-1 0-15,7 5 0 16,3 0 2-16,2 1-1 16,4-6 6-16,0-8-7 15,0-4-3-15,0-5 3 16,0-6 0-16,0-2 0 15,14-1 0-15,11 0 2 16,0 1 0-16,1-3-1 16,7-8-2-16,-2 2 2 0,3-5 0 15,1-7 1-15,6-6-2 16,-6 0 1-16,4-3 3 16,1-6-3-16,-9-3-1 15,8-1 1-15,5-4 2 16,2 0-3-16,5 0-1 15,4 0 1-15,4-4 3 16,8-17-3-16,1-2-1 16,-3 0 1-16,-9-2 0 15,-9 3 3-15,-4 1-7 16,-9-2 5-16,3 2-1 16,-5-5 0-16,-9 0 4 0,0 2-5 15,2-5 2-15,-5-2 0 16,6-13 0-16,3 0 2 15,-3-8 1-15,3-1-4 16,-6 0 2-16,-1-6 3 16,-6 1 2-16,4-3 2 15,-2 0-2-15,-12 9-3 16,2 5 1-16,-3 0-3 16,-5 4 2-16,0 0 16 15,0 5-3-15,0 2-15 16,0 1 8-16,0-1-3 15,-13-2-5-15,2 2 4 16,-9-3-4-16,0 3 2 0,-3-2-2 16,-4 7 1-16,3 6-2 15,-5-5-1-15,3 6 6 16,-3 2-6-16,-2-3 1 16,1 3 1-16,-1 1-2 15,-2-2-2-15,2 10 2 16,7-5 3-16,-1 10-1 15,3-1-2-15,-7 4 2 16,3-3-4-16,-3 0 2 16,8 5 0-16,-8 3-3 15,10 0 2-15,-2 0 1 16,1 0 0-16,1 0-2 0,-3 0 1 16,-7 7-1-1,5 6-1-15,-2 0-1 0,5 1 4 16,2 2 0-16,-5-2-3 15,8-7-3-15,7-1 3 16,8 3-3-16,-4-9-13 16,5 3-2-16,0 3-9 15,0 5 1-15,0 12-6 16,0 1-27-16,0 19-8 16,5 8-36-16,16-2-45 15,-3-1-215-15</inkml:trace>
          <inkml:trace contextRef="#ctx0" brushRef="#br0" timeOffset="12168.53">5130 1240 94 0,'0'0'112'15,"0"0"-110"-15,0 0 9 16,0 0 20-16,0 0-14 16,0 0-2-16,0 0-14 15,0 0 4-15,0 0-4 16,0 0 6-16,-9 0-7 15,-7 0-48-15,-6 0-182 16</inkml:trace>
        </inkml:traceGroup>
        <inkml:traceGroup>
          <inkml:annotationXML>
            <emma:emma xmlns:emma="http://www.w3.org/2003/04/emma" version="1.0">
              <emma:interpretation id="{8BDE182B-4E40-4AA6-AF67-3D27EC21C57C}" emma:medium="tactile" emma:mode="ink">
                <msink:context xmlns:msink="http://schemas.microsoft.com/ink/2010/main" type="inkWord" rotatedBoundingBox="33387,4735 33821,6401 31940,6891 31506,5225"/>
              </emma:interpretation>
              <emma:one-of disjunction-type="recognition" id="oneOf1">
                <emma:interpretation id="interp1" emma:lang="" emma:confidence="1">
                  <emma:literal/>
                </emma:interpretation>
              </emma:one-of>
            </emma:emma>
          </inkml:annotationXML>
          <inkml:trace contextRef="#ctx0" brushRef="#br0" timeOffset="19949.44">3211 3712 123 0,'0'150'125'0,"0"-150"-72"0,0 0 28 15,0 0-15-15,0 0-31 0,0 0-22 16,0 0-9-16,11 0-4 15,24-28 7-15,13-11-7 16,7-8-12-16,5-1-48 16,2-10-54-16,2 3-2 15</inkml:trace>
          <inkml:trace contextRef="#ctx0" brushRef="#br0" timeOffset="19844.72">3211 3712 123 0</inkml:trace>
          <inkml:trace contextRef="#ctx0" brushRef="#br0" timeOffset="20984.19">3752 3019 357 0,'0'0'91'0,"0"0"-10"0,0 0-15 16,0 0 1 0,0 0-3-16,0 0-33 0,-31-36-17 15,27 36-13-15,4 0-1 16,0 23-5-16,-3 32 3 16,3 24-1-16,-9 15 3 15,5 8 1-15,0 13 5 16,-2-3-6-16,6-7 0 15,0-21 0-15,0-13 0 16,4-24-2-16,22-17-16 16,13-17-21-16,12-13 16 15,13 0 14-15,11-43 0 16,4-19 5-16,-8 2-4 16,-12 0-1-16,-21 5 4 0,-19 13 5 15,-10 3 2-15,-9 7-2 16,0 2 0-16,0 5 20 15,-24 7 3-15,0 8-7 16,2-3-12-16,6 13 0 16,-1 0 2-16,-4 0-6 15,0 0 0-15,-3 23 0 16,4 12-2-16,0 3 2 16,14 1-5-16,-3-3 1 15,9 0 3-15,0-6 1 16,0-5-12-16,0-9-2 15,0-3-8-15,0-12-4 16,9-1 14-16,1 0-7 0,18 0 15 16,-1 0-7-16,-1-20 11 15,8-6 1-15,-10 6 0 16,-14 3 1-16,2 12-2 16,-3 5-2-16,-2-4 2 15,10 4-9-15,1 0 7 16,11 0 1-16,1 0 1 15,5 0-1-15,10 0 0 16,-1 0 2-16,-5 0 0 16,-2-7-1-16,-3-11-2 15,-12-5 2-15,-2-5 0 16,-3-4 3-16,-15 1 2 0,-2 0 10 16,0 1 8-1,0 5 5-15,0 8-5 0,-10 2-1 16,-2 7-3-16,-1 4-4 15,6 4-3-15,2 0-6 16,1 0-2-16,0 0-4 16,2 0-4-16,-7 27-1 15,5 20 3-15,4 14-2 16,0 8-1-16,0 3-1 16,0 5 0-16,23-6-2 15,5 11-8-15,-1-11 12 16,0 4-3-16,2-2 7 15,-9-2 0-15,-1-1-3 0,-8-5 2 16,-6-11-2 0,-5 0-1-16,0-14 3 0,0-6 1 15,-21-12 0-15,-6 1 8 16,-9-10 6-16,-1-9 19 16,-3-4-6-16,1 0 14 15,-1-4-17-15,4-36-1 16,6-12-2-16,2-18-12 15,12-1-6-15,12-11 2 16,4 3-5-16,0 1-5 16,24 3-9-16,16 5-11 15,10 2-22-15,1 2-38 16,9 7-11-16,-11 11-41 16,0-1-139-16</inkml:trace>
          <inkml:trace contextRef="#ctx0" brushRef="#br0" timeOffset="19777.9">3211 3712 574 0,'0'0'25'15,"0"0"34"-15,0 0-5 0,0 0-1 16,0 0-7-16,0 0-32 16,0 0-14-16,-60-24 0 15,60 24-1-15,0 0-9 16,0 38 10-16,0 15 0 15,0 13 0-15,0 2 0 16,0-10 0-16,0-16-9 16,0-11 0-16,0-17 7 15,0-11-9-15,0 2 8 16,0-5 3-16,0 0 3 16,0 0-2-16,0 0 4 15,-4-40 1-15,-2-19 1 16,0-12-9-16,6-17 2 15,0-4 0-15,0 7-5 16,0-1 11-16,12 10-9 16,8 14 3-16,8 10-1 0,-1 11-3 15,1 8 2-15,-1 5 2 16,1 14-12-16,-2 12-42 16,3 2 4-16,-3 0-4 15,-6 16-1-15,-4 39-23 16,-16 19-29-16,0 13-42 15</inkml:trace>
          <inkml:trace contextRef="#ctx0" brushRef="#br0" timeOffset="21343.26">4885 3172 285 0,'0'0'87'16,"0"0"15"-16,0 0-25 16,0 0-33-16,0 0-19 15,0 0-15-15,0-17-6 16,-6 27-3-16,-15 18-1 15,8 9-1-15,3-5-2 16,10-6 3-16,0 2-6 16,0-8 4-16,0-1 1 15,10 2-7-15,15-10 3 0,4 2 5 16,-7 6-2-16,5-14-3 16,-6 8 5-16,-5-3-1 15,-6-3 1-15,-6-1-2 16,1 4-1-16,-5 2 3 15,0 7 0-15,0 6 5 16,0 2-2-16,-14 6-3 16,-7-2-3-16,0-2 2 15,7-5-25-15,1-2-63 16,8-12-133-16</inkml:trace>
        </inkml:traceGroup>
        <inkml:traceGroup>
          <inkml:annotationXML>
            <emma:emma xmlns:emma="http://www.w3.org/2003/04/emma" version="1.0">
              <emma:interpretation id="{6A3746A7-5025-4545-90FB-EB1727DA5D65}" emma:medium="tactile" emma:mode="ink">
                <msink:context xmlns:msink="http://schemas.microsoft.com/ink/2010/main" type="inkWord" rotatedBoundingBox="33958,5219 33962,5235 33948,5238 33944,5222"/>
              </emma:interpretation>
              <emma:one-of disjunction-type="recognition" id="oneOf2">
                <emma:interpretation id="interp2" emma:lang="" emma:confidence="0">
                  <emma:literal>.</emma:literal>
                </emma:interpretation>
                <emma:interpretation id="interp3" emma:lang="" emma:confidence="0">
                  <emma:literal>v</emma:literal>
                </emma:interpretation>
                <emma:interpretation id="interp4" emma:lang="" emma:confidence="0">
                  <emma:literal>}</emma:literal>
                </emma:interpretation>
                <emma:interpretation id="interp5" emma:lang="" emma:confidence="0">
                  <emma:literal>w</emma:literal>
                </emma:interpretation>
                <emma:interpretation id="interp6" emma:lang="" emma:confidence="0">
                  <emma:literal>3</emma:literal>
                </emma:interpretation>
              </emma:one-of>
            </emma:emma>
          </inkml:annotationXML>
          <inkml:trace contextRef="#ctx0" brushRef="#br0" timeOffset="21488.87">5360 3187 392 0,'0'0'14'0,"0"0"-14"16,0 0-73-16</inkml:trace>
        </inkml:traceGroup>
      </inkml:traceGroup>
    </inkml:traceGroup>
  </inkml:traceGroup>
</inkml:ink>
</file>

<file path=ppt/ink/ink1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4:08:28.85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D9B48DD-2470-4887-867D-BD0615CC912D}" emma:medium="tactile" emma:mode="ink">
          <msink:context xmlns:msink="http://schemas.microsoft.com/ink/2010/main" type="inkDrawing" rotatedBoundingBox="29071,3552 33536,3164 33543,3240 29078,3628" semanticType="strikethrough" shapeName="Other">
            <msink:sourceLink direction="with" ref="{010AF6D7-04BB-42AD-BD73-FE9B471D0977}"/>
            <msink:destinationLink direction="to" ref="{612E5497-0594-46BF-89F6-DEA13F7BE5C1}"/>
          </msink:context>
        </emma:interpretation>
      </emma:emma>
    </inkml:annotationXML>
    <inkml:trace contextRef="#ctx0" brushRef="#br0">0 382 211 0,'0'0'87'0,"0"0"-71"0,0 0 33 15,0 0 37-15,0 0-44 16,0 0-13-16,0 0-4 16,0 0-16-16,0 0 4 15,0 0-10-15,0 0-3 16,19 0 3-16,2 0 0 15,5 4-3-15,11 0 3 16,-2-2 0-16,16-2 4 16,4 0 3-16,15 0-2 15,14 0 10-15,6 0 14 16,11-2-4-16,14-16 1 16,4 1-14-16,6 4-7 15,11-5-4-15,8 4 1 0,8-3-2 16,2 0-2-16,-5 3 2 15,-4 2 0-15,-4-1-3 16,2 2 1-16,7 0 0 16,-1 1 1-16,12-3 0 15,0 0-1-15,-11-5 4 16,-5 2-4-16,-16 11 7 16,-10-3-4-16,-9 4-4 15,-16 4 0-15,-15-4 3 16,-7 1-1-16,-11 3-1 15,-1-7-1-15,-1 3 2 16,-8 0 3-16,4-2-2 0,-4 3-2 16,1-9 1-1,-6 5 0-15,1-5-1 0,1 7 4 16,-3 1-5-16,-5-3 1 16,-4 3-1-16,-1-3 0 15,-6 3 0-15,2-4 4 16,-2 0-3-16,-10 5 1 15,2-6 6-15,-12 8-2 16,-5-3 4-16,2 4 0 16,-6 0 1-16,0 0-1 15,0-3 8-15,0 3 0 16,0-5-3-16,0 5-5 16,0 0 0-16,0 0 1 15,0 0-7-15,0 0 2 0,0 0-3 16,0 0-1-16,0 0-2 15,0 0-2-15,0 0-24 16,-10 0-35-16,-49 0-92 16,-42-2-264-16</inkml:trace>
  </inkml:traceGroup>
</inkml:ink>
</file>

<file path=ppt/ink/ink1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4:08:30.19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12E5497-0594-46BF-89F6-DEA13F7BE5C1}" emma:medium="tactile" emma:mode="ink">
          <msink:context xmlns:msink="http://schemas.microsoft.com/ink/2010/main" type="inkDrawing" rotatedBoundingBox="27636,2057 33338,260 33948,2197 28246,3993" semanticType="callout" shapeName="Other">
            <msink:sourceLink direction="to" ref="{7D9B48DD-2470-4887-867D-BD0615CC912D}"/>
            <msink:sourceLink direction="from" ref="{1F88BF8D-6487-4D87-AB01-8947478DB771}"/>
          </msink:context>
        </emma:interpretation>
      </emma:emma>
    </inkml:annotationXML>
    <inkml:trace contextRef="#ctx0" brushRef="#br0">110-1 138 0,'0'0'174'16,"0"0"-91"-16,0 0-13 16,0 0-21-16,0 0-5 15,0 0-5-15,0-4-25 16,0 4-1-16,0 0-13 15,0 0-7-15,0 0 4 0,-4 13-3 16,-1 31 4 0,-6 10 2-16,2 9 0 0,3 4 4 15,2 9-1-15,0 9 5 16,-1 16-1-16,5-2 8 16,-4 24-12-16,-3 5 8 15,-6-6 19-15,1 1 8 16,2-11-21-16,6-11-6 15,-1-9-2-15,5-19-2 16,0-24-1-16,0-9 2 16,0-15-8-16,0-6-4 15,0-5 4-15,0-6 4 16,0-2-1-16,0 1-3 16,0-4 1-16,0 2-1 15,0-1 1-15,0 0-1 0,0 0 1 16,0 3-1-16,0 0 0 15,9 3-2-15,1 3 2 16,6-4 0-16,4 6 5 16,8-1-11-16,-1-4 13 15,13 2-6-15,3-3 0 16,8-3-1-16,13-6 0 16,13 0 1-16,13 0 4 15,10-23-5-15,5-8-1 16,4-5 1-16,-9 2 2 15,-10 9-1-15,-20 7-1 16,-15 9 0-16,-14 5 0 0,-18 4 3 16,-12 0-5-1,-6 0 2-15,-5 0-3 0,0 0 3 16,0 0 3-16,0 0-3 16,0 0-6-16,0 0 3 15,0 0-31-15,0 0-4 16,0 0-23-16,-12-9-45 15,-27-19-169-15</inkml:trace>
    <inkml:trace contextRef="#ctx0" brushRef="#br0" timeOffset="1099.26">496-18 184 0,'0'0'89'0,"0"0"-7"16,0 0-18-16,0 0-11 16,0 0-17-16,0 0-17 15,-115-67 1-15,99 59 0 16,3 0 7-16,2 3-7 15,2-4-3-15,-1 4 8 0,3 2-15 16,-2 0 9-16,5 3-2 16,-4-3-5-16,4 3-4 15,0 0 12-15,4 0-2 16,0 0-17-16,0 0 0 16,0-4-1-16,0 4 0 15,0 0-4-15,0 0 3 16,0 0-4-16,0 0 3 15,0 0-4-15,4 0 2 16,12 0-5-16,0 0 7 16,-2 0 2-16,7 0 1 15,3 0-1-15,3 0 0 16,10 0 0-16,4 0 0 16,10 0 1-16,17 0-1 15,14-11 0-15,17-8 0 0,22-5 0 16,28-12-4-1,25 1 4-15,26-6 2 0,9 3-2 16,3-1 4-16,5 0-4 16,4 6 0-16,-1 0-6 15,-9 1 6-15,-13 2 2 16,-10-1-2-16,0-5 4 16,-2 4-4-16,-9-5-2 15,-12 8 2-15,-20 7 6 16,-19 9-5-16,-11 0-2 15,-15 11 0-15,0-2-4 16,-10 1 0-16,-6 3-13 0,-7-5 4 16,-9-3 7-1,-8 7 2-15,-14-7 4 0,-2 3-7 16,-14 2-7-16,-4-1 7 16,-1 2 0-16,-5-2-3 15,-5 4 2-15,5 0 7 16,-4 0 0-16,7-5 2 15,8 1-1-15,2 0 0 16,2-1 0-16,1 0 1 16,-6 2 0-16,1-1 2 15,-6 4-2-15,-12-4 3 16,-6 4-5-16,-3 0 2 16,-4 0-3-16,5 0 2 0,-5 0 1 15,1 0-1 1,3 0 1-16,5 0 0 0,7 0 0 15,-1 0 0-15,1 8 0 16,-1 0 1-16,3-3-4 16,-4 8 3-16,7-7 0 15,-5 1 0-15,-6 6 3 16,6-4-6-16,-3 5 5 16,3 2-4-16,-2 7 4 15,-2 0-2-15,1 14 0 16,-1 2-2-16,-8 12 2 15,0 3 0-15,-2 8 0 16,-2-1 0-16,8 5 2 16,1-10-2-16,-6 2 0 0,6 1 2 15,-9-9-2-15,0 2-12 16,0-3-15-16,0 7 3 16,0 0-2-16,0 10-28 15,-5 10-34-15,-11 1-48 16</inkml:trace>
  </inkml:traceGroup>
</inkml:ink>
</file>

<file path=ppt/ink/ink1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4:08:07.28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0430E0D-1425-42F2-8C95-D43B6B788C67}" emma:medium="tactile" emma:mode="ink">
          <msink:context xmlns:msink="http://schemas.microsoft.com/ink/2010/main" type="writingRegion" rotatedBoundingBox="28543,2023 33678,1776 33738,3017 28603,3264"/>
        </emma:interpretation>
      </emma:emma>
    </inkml:annotationXML>
    <inkml:traceGroup>
      <inkml:annotationXML>
        <emma:emma xmlns:emma="http://www.w3.org/2003/04/emma" version="1.0">
          <emma:interpretation id="{E50313AE-948C-4007-90D4-775818FB6A76}" emma:medium="tactile" emma:mode="ink">
            <msink:context xmlns:msink="http://schemas.microsoft.com/ink/2010/main" type="paragraph" rotatedBoundingBox="28543,2023 33678,1776 33738,3017 28603,3264" alignmentLevel="1"/>
          </emma:interpretation>
        </emma:emma>
      </inkml:annotationXML>
      <inkml:traceGroup>
        <inkml:annotationXML>
          <emma:emma xmlns:emma="http://www.w3.org/2003/04/emma" version="1.0">
            <emma:interpretation id="{A2A16550-6C10-4525-A527-09EFDB08C59F}" emma:medium="tactile" emma:mode="ink">
              <msink:context xmlns:msink="http://schemas.microsoft.com/ink/2010/main" type="line" rotatedBoundingBox="28543,2023 33678,1776 33738,3017 28603,3264"/>
            </emma:interpretation>
          </emma:emma>
        </inkml:annotationXML>
        <inkml:traceGroup>
          <inkml:annotationXML>
            <emma:emma xmlns:emma="http://www.w3.org/2003/04/emma" version="1.0">
              <emma:interpretation id="{4531AB0C-7D65-4D7F-B6AA-E64F4B9FE838}" emma:medium="tactile" emma:mode="ink">
                <msink:context xmlns:msink="http://schemas.microsoft.com/ink/2010/main" type="inkWord" rotatedBoundingBox="28543,2023 30215,1942 30264,2958 28592,3038">
                  <msink:destinationLink direction="with" ref="{6DA88FCA-D03C-49D1-B241-29429CE9671D}"/>
                </msink:context>
              </emma:interpretation>
              <emma:one-of disjunction-type="recognition" id="oneOf0">
                <emma:interpretation id="interp0" emma:lang="" emma:confidence="1">
                  <emma:literal/>
                </emma:interpretation>
              </emma:one-of>
            </emma:emma>
          </inkml:annotationXML>
          <inkml:trace contextRef="#ctx0" brushRef="#br0">170 3 442 0,'0'0'11'0,"0"0"21"16,0 0-1-16,0 0 11 15,0 0 11-15,0 0-28 16,0 0-20-16,0 0 84 15,0-26-89-15,-3 86 10 16,-26 28-12-16,-5 26 4 16,3 14-2-16,2-10 5 15,9-13-4-15,10-23-1 16,1-17-1-16,5-12 1 16,4-18 5-16,0-18-5 0,0-9 2 15,0-8-4 1,0 0 7-16,0 0 1 0,0-12 6 15,0-36 11-15,0-30-9 16,0-30-13-16,0-11 0 16,13-9 4-16,7 14-9 15,2 23 5-15,-3 27-1 16,-2 27 0-16,-10 20-2 16,2 17 1-16,-2 0-12 15,6 0-10-15,6 0 13 16,9 31 8-16,2 16 1 15,-5 14-3-15,-2 15 3 16,-3 19 0-16,-14 10 1 0,-1-6 9 16,-5-1-7-1,0-16-2-15,0-11-4 0,0-13-11 16,0-15-11-16,0-6-36 16,0-10-4-16,-6-4-27 15,-15-19-146-15</inkml:trace>
          <inkml:trace contextRef="#ctx0" brushRef="#br0" timeOffset="189.48">124 604 387 0,'0'0'17'0,"0"0"-17"16,0 0 3-16,0 0 20 15,0 0-8-15,228-134-7 16,-157 109-8-16,4-5-18 16,-14 6-168-16</inkml:trace>
          <inkml:trace contextRef="#ctx0" brushRef="#br0" timeOffset="868.3599">623 203 106 0,'0'0'186'16,"0"0"-101"-16,0 0-4 15,0 0-17-15,0 0-30 16,0 0-13-16,-4-91-8 16,38 91-13-16,22 0-1 15,7 0-6-15,8 8 7 0,-5 24-5 16,-7 11 10-16,-10 1-7 16,-18 9 2-16,-11 3-5 15,-14 0 5-15,-6 2 1 16,0 0 2-16,-6-3 3 15,-34-1 5-15,-15 2 0 16,-5-8-3-16,1-3 4 16,8-9 10-16,7-15-16 15,14-6-6-15,5-4-2 16,11-3-2-16,9-5-10 0,5-3-54 16,0 0-69-1,0 0-195-15</inkml:trace>
          <inkml:trace contextRef="#ctx0" brushRef="#br0" timeOffset="548.5599">814 116 353 0,'0'0'87'15,"0"0"-32"1,0 0 15-16,0 0-27 0,0 0 2 16,0 0-21-16,0-8-16 15,0 8 1-15,0 0-9 16,0 12-6-16,0 34 6 15,0 15 5-15,0 21 2 16,-1 4 3-16,-19 4-4 16,-1-8-4-16,7-4 3 15,-5-11-2-15,9-8-2 16,3-9 5-16,2-14-6 16,1-15 1-16,4-10 3 15,-4-5-4-15,4-6 0 16,0 0 0-16,0 0-6 0,0 0-11 15,0-23-19 1,0-24-95-16,-6-12-72 0</inkml:trace>
          <inkml:trace contextRef="#ctx0" brushRef="#br0" timeOffset="1492.3699">1087 116 349 0,'0'0'14'0,"0"0"-14"15,0 0 7-15,0 0 8 16,205-8-11-16,-139 8-1 16,4 0 5-16,-2 27-8 15,-13 4 1-15,-13 6 0 16,-8 7-1-16,-17 5 1 16,-8 12-1-16,-9 1 7 15,0 4 4-15,-5-5 15 16,-29-10-3-16,-7-2 16 15,-14-6-12-15,-3 0-2 16,0-11-6-16,6-12-7 16,14-1 4-16,9-8-14 15,14-7 3-15,4-1 0 16,2-3-10-16,9 0 1 0,0 0-58 16,0 0-90-16,0 0-220 15</inkml:trace>
          <inkml:trace contextRef="#ctx0" brushRef="#br0" timeOffset="1148.6398">1367 239 400 0,'0'0'62'0,"0"0"-26"16,0 0 18-16,0 0-36 15,0 0-12-15,0 0-1 16,10 53 0-16,-10 7 8 16,0 7 8-16,0 10-16 0,0-2 11 15,-4-5-14 1,-2-9-1-16,2-3 3 0,-5-11-3 16,5-16-2-16,4-4-3 15,0-16-51-15,0-11-18 16,-8 0-62-16,-12 0-141 15</inkml:trace>
        </inkml:traceGroup>
        <inkml:traceGroup>
          <inkml:annotationXML>
            <emma:emma xmlns:emma="http://www.w3.org/2003/04/emma" version="1.0">
              <emma:interpretation id="{1F88BF8D-6487-4D87-AB01-8947478DB771}" emma:medium="tactile" emma:mode="ink">
                <msink:context xmlns:msink="http://schemas.microsoft.com/ink/2010/main" type="inkWord" rotatedBoundingBox="31236,2037 33685,1920 33738,3017 31289,3135">
                  <msink:destinationLink direction="from" ref="{612E5497-0594-46BF-89F6-DEA13F7BE5C1}"/>
                </msink:context>
              </emma:interpretation>
              <emma:one-of disjunction-type="recognition" id="oneOf1">
                <emma:interpretation id="interp1" emma:lang="" emma:confidence="1">
                  <emma:literal/>
                </emma:interpretation>
              </emma:one-of>
            </emma:emma>
          </inkml:annotationXML>
          <inkml:trace contextRef="#ctx0" brushRef="#br0" timeOffset="2121.68">2746 203 445 0,'0'0'90'0,"0"0"-4"16,0 0-17-16,0 0-17 16,0 0-37-16,0 0-11 15,5-8-4-15,-5 37-9 16,0 29 9-16,0 13 1 15,0-1 2-15,0-1-1 16,0-18 5-16,-9-11-7 16,5-19 0-16,1-15 0 15,-1-6 3-15,4 0 0 16,-5 0 1-16,1 0-4 0,-2-13 5 16,-7-23-2-16,1-10 3 15,1-14-6-15,2-11 0 16,9-8-5-16,0 1 5 15,0 3 2-15,20 13-2 16,5 19-1-16,1 14-3 16,-1 14 2-16,-6 7 1 15,5 8-1-15,-2 0-9 16,3 0 10-16,-1 25-6 16,-5 16-2-16,2 10 8 0,-11 6 1 15,1 8 1 1,2 6-1-16,-10-3-3 0,2 0 3 15,-1-9 1-15,0-11 0 16,1-6-1-16,-5-22-20 16,1-1-41-16,-1-11 1 15,0-8 0-15,0 0 12 16,-10 0-146-16,-19 0-74 16</inkml:trace>
          <inkml:trace contextRef="#ctx0" brushRef="#br0" timeOffset="2272.2799">2773 514 155 0,'0'0'93'0,"0"0"3"16,0 0 15-16,0 0-32 16,0 0-36-16,0 0-24 15,-42-30-19-15,42 30-15 0,46-17 15 16,22-13 1-16,22-4 4 16,6-8-4-16,-5 2-1 15,5 0-54-15,-9 5-25 16,-16-2-118-16,-25 9-55 15</inkml:trace>
          <inkml:trace contextRef="#ctx0" brushRef="#br0" timeOffset="2458.2399">3454 119 188 0,'0'0'113'0,"0"0"-16"15,0 0-19-15,0 0-7 16,0 0-22-16,0 0-22 0,-53-12-25 16,53 12-2-1,0 0-3-15,0 14 3 0,10 16 1 16,14 0 0-16,3 2-1 15,3 3 3-15,3 8-1 16,-2-6-2-16,-2 4-4 16,-7 3-33-16,-6-5-35 15,-3-7-56-15,-13-12-59 16</inkml:trace>
          <inkml:trace contextRef="#ctx0" brushRef="#br0" timeOffset="2681.65">3556 53 345 0,'0'0'107'0,"0"0"-28"15,0 0 6-15,0 0-30 16,0 0-22-16,0 0-15 16,-9-3-17-16,-5 25-1 15,-7 30-1-15,0 22 1 16,-8 14 0-16,4 1 0 15,8 3-47-15,-2-3-52 16,-2-14-35-16,8-18-110 16</inkml:trace>
          <inkml:trace contextRef="#ctx0" brushRef="#br0" timeOffset="2920.01">3977 547 416 0,'0'0'115'0,"0"0"-65"15,0 0 36-15,0 0-57 16,0 0-28-16,0 0-1 16,-21 62 0-16,-9 4 3 15,-1 8 0-15,-2-6-3 16,7 0-4-16,10-7-35 15,1-10-41-15,7-15-34 16,8-22-193-16</inkml:trace>
          <inkml:trace contextRef="#ctx0" brushRef="#br0" timeOffset="3179.31">4307-6 424 0,'0'0'82'16,"0"0"-3"-16,0 0-33 15,0 0-27-15,0 0-13 16,0 0-6-16,-7 12-7 0,7 24 7 16,0 11 1-1,0 7 0-15,4 6-1 0,-4 6 2 16,0-7-2-16,0-1-5 15,0-11-15-15,0-19-59 16,0-9 26-16,0-19-150 16</inkml:trace>
          <inkml:trace contextRef="#ctx0" brushRef="#br0" timeOffset="3645.04">4175 87 293 0,'0'0'62'0,"0"0"9"16,0 0-36-16,0 0-24 16,0 0 2-16,0 0 2 0,227-153-15 15,-188 153 0 1,-10 0-7-16,-10 14-6 0,-12 19 0 16,-7 5-1-16,0 3 8 15,0-1 6-15,-16 0 9 16,-10-8-3-16,-3-2 6 15,3-3 8-15,2-5 1 16,4 0-9-16,4-4 0 16,12-5-6-16,4-9-4 15,0 6-2-15,0-3-6 16,0-4 3-16,16 8-6 16,13-7 9-16,1 4-1 0,-4-7-1 15,3 3 2 1,-5 6 3-16,-8-4 7 0,-5 1-10 15,-2 11-5-15,-5-6 5 16,-4 5-3-16,0 9 3 16,0-1 11-16,-13 6 2 15,-19 6 6-15,-7 0-18 16,-4-6 9-16,2 0-7 16,10-10 3-16,5-6-6 15,9-1-7-15,14-10-8 16,3-4-81-16,0-4-198 15</inkml:trace>
          <inkml:trace contextRef="#ctx0" brushRef="#br0" timeOffset="4235.9699">5015-19 382 0,'0'0'94'0,"0"0"-1"16,0 0-12-16,0 0-25 16,0 0-22-16,0 0-16 0,-25-10-15 15,20 15-3 1,-8 36-5-16,-5 14 5 0,-11 13 4 16,3 8 0-16,1-1 5 15,1 3-9-15,1-14-5 16,7-6 5-16,0-11-3 15,1-7-2-15,-1-12-7 16,7-6 11-16,2-6-34 16,3-11-5-16,4 4-2 15,0-9-6-15,0 3-2 16,0-3-6-16,0 0 0 16,-4 0-41-16,4 0-87 0</inkml:trace>
          <inkml:trace contextRef="#ctx0" brushRef="#br0" timeOffset="3919.82">4866-52 353 0,'0'0'101'0,"0"0"-40"16,0 0-4-16,0 0-28 16,0 0-28-16,0 0-2 15,14 15 7-15,20 8 5 16,0 5-11-16,3-4 14 16,-3 6-14-16,-3 2 3 15,-6-4 5-15,-1 2-8 0,-14 6 0 16,-1-7-5-1,-9-1-39-15,0-6-48 0,0-9-169 16</inkml:trace>
        </inkml:traceGroup>
      </inkml:traceGroup>
    </inkml:traceGroup>
  </inkml:traceGroup>
</inkml:ink>
</file>

<file path=ppt/ink/ink1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7:12.03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9E4A8E4-47CB-4BFC-AB32-63FFEE987982}" emma:medium="tactile" emma:mode="ink">
          <msink:context xmlns:msink="http://schemas.microsoft.com/ink/2010/main" type="writingRegion" rotatedBoundingBox="611,6378 31476,3044 32964,16821 2099,20155"/>
        </emma:interpretation>
      </emma:emma>
    </inkml:annotationXML>
    <inkml:traceGroup>
      <inkml:annotationXML>
        <emma:emma xmlns:emma="http://www.w3.org/2003/04/emma" version="1.0">
          <emma:interpretation id="{9A6359AC-C685-4A78-8273-120D4ACFFC71}" emma:medium="tactile" emma:mode="ink">
            <msink:context xmlns:msink="http://schemas.microsoft.com/ink/2010/main" type="paragraph" rotatedBoundingBox="10612,4667 27455,4191 27591,8974 10747,9450" alignmentLevel="4"/>
          </emma:interpretation>
        </emma:emma>
      </inkml:annotationXML>
      <inkml:traceGroup>
        <inkml:annotationXML>
          <emma:emma xmlns:emma="http://www.w3.org/2003/04/emma" version="1.0">
            <emma:interpretation id="{557052DF-6FC1-44B3-8EDA-4F7AB9A59EDD}" emma:medium="tactile" emma:mode="ink">
              <msink:context xmlns:msink="http://schemas.microsoft.com/ink/2010/main" type="inkBullet" rotatedBoundingBox="12571,5314 13765,5280 13766,5300 12572,5334"/>
            </emma:interpretation>
            <emma:one-of disjunction-type="recognition" id="oneOf0">
              <emma:interpretation id="interp0" emma:lang="" emma:confidence="0">
                <emma:literal>-</emma:literal>
              </emma:interpretation>
            </emma:one-of>
          </emma:emma>
        </inkml:annotationXML>
        <inkml:trace contextRef="#ctx0" brushRef="#br0">1440-1175 175 0,'0'0'188'16,"0"0"-162"-16,0 0 1 16,0 0 35-16,0 0-6 15,0 0 19-15,0 0-45 16,0 0 18-16,0 0-8 15,0 0 0-15,0 0-2 16,0 0-21-16,0 0 0 16,0 0 1-16,0 0-6 15,0 0-2-15,0 0-5 16,0 0 0-16,0 0-5 0,0 0 0 16,0 0-5-16,18 0 4 15,28 0 1 1,14 0 3-16,12 0 0 0,11 0 2 15,7 0 0-15,11 0-3 16,8 0 0-16,-9-4-3 16,-4-4 2-16,-15 3-2 15,-13 1 2-15,-13 0-2 16,-8 0-2-16,-8 0-12 16,-10 4 5-16,-7-2-16 15,-14 2-3-15,6 0-25 16,1 0-12-16,3 0-44 15,-5 0-17-15,-3 0-148 0</inkml:trace>
      </inkml:traceGroup>
      <inkml:traceGroup>
        <inkml:annotationXML>
          <emma:emma xmlns:emma="http://www.w3.org/2003/04/emma" version="1.0">
            <emma:interpretation id="{C4CC79DD-06B7-46D3-9B4F-19F64995347F}" emma:medium="tactile" emma:mode="ink">
              <msink:context xmlns:msink="http://schemas.microsoft.com/ink/2010/main" type="line" rotatedBoundingBox="13637,4582 27455,4191 27520,6483 13701,6874"/>
            </emma:interpretation>
          </emma:emma>
        </inkml:annotationXML>
        <inkml:traceGroup>
          <inkml:annotationXML>
            <emma:emma xmlns:emma="http://www.w3.org/2003/04/emma" version="1.0">
              <emma:interpretation id="{7AFFE69E-7A55-4A1D-8876-0186822F969B}" emma:medium="tactile" emma:mode="ink">
                <msink:context xmlns:msink="http://schemas.microsoft.com/ink/2010/main" type="inkWord" rotatedBoundingBox="13647,4962 14091,4950 14112,5705 13669,5718"/>
              </emma:interpretation>
              <emma:one-of disjunction-type="recognition" id="oneOf1">
                <emma:interpretation id="interp1" emma:lang="" emma:confidence="1">
                  <emma:literal/>
                </emma:interpretation>
              </emma:one-of>
            </emma:emma>
          </inkml:annotationXML>
          <inkml:trace contextRef="#ctx0" brushRef="#br0" timeOffset="570.01">2675-1471 395 0,'0'0'64'16,"0"0"-14"-16,0 0 29 15,0 0-19-15,0 0-13 16,0 0-4-16,-60-61-17 16,60 61-26-16,0 0-1 15,0-1-5-15,0 1 5 16,28 0-8-16,8 0 9 16,6 0 9-16,-1 0-9 0,4 15-1 15,-9-1 1-15,5 15-7 16,-8-1 7-16,-11 5 0 15,-3 6 0-15,-12 5-1 16,-7 6-5-16,0 8 6 16,-3 4-3-16,-29 9 10 15,-14-4-13-15,-5-5 6 16,-4-6 0-16,2-3 0 16,11-23 3-16,9-3-3 15,16-17 0-15,8-6 4 16,5 0 4-16,4-4 3 0,0 0 4 15,0 0 9 1,0 0-7-16,0 0 0 0,0-18 7 16,0-17-12-16,0-9-7 15,0-2-1-15,0-6 5 16,0-2-5-16,-5-2-3 16,-12-4 1-16,-2 2 5 15,4 4-7-15,2 3 5 16,0 8-5-16,5 7 4 15,3 2-2-15,0 12-2 16,3 9 5-16,2 9-5 16,0-1-51-16,0 5 39 15,0 0 1-15,20 0-53 0,25 0-24 16,10 12-36 0,1 15-122-16</inkml:trace>
        </inkml:traceGroup>
        <inkml:traceGroup>
          <inkml:annotationXML>
            <emma:emma xmlns:emma="http://www.w3.org/2003/04/emma" version="1.0">
              <emma:interpretation id="{8E8E2866-7856-4D19-B9DA-9874CB18643A}" emma:medium="tactile" emma:mode="ink">
                <msink:context xmlns:msink="http://schemas.microsoft.com/ink/2010/main" type="inkWord" rotatedBoundingBox="16096,4701 19178,4614 19221,6158 16139,6246"/>
              </emma:interpretation>
              <emma:one-of disjunction-type="recognition" id="oneOf2">
                <emma:interpretation id="interp2" emma:lang="" emma:confidence="1">
                  <emma:literal/>
                </emma:interpretation>
              </emma:one-of>
            </emma:emma>
          </inkml:annotationXML>
          <inkml:trace contextRef="#ctx0" brushRef="#br0" timeOffset="13111.72">5833-1693 402 0,'0'0'133'0,"0"0"-117"0,0 0 10 16,0 0 12-16,0 0-28 15,0 0 2-15,-16 138 2 16,4-54 7-16,-1 3-3 15,7 12-9-15,-7-1 6 16,9 7-8-16,-11 5-2 16,2-1 7-16,7-4-12 15,2-6-1-15,-5-4 1 16,5-18 0-16,4-13 1 16,-9-14 2-16,5-7-6 15,-6-20-32-15,1 2-30 16,3-9-12-16,-7-16-69 0</inkml:trace>
          <inkml:trace contextRef="#ctx0" brushRef="#br0" timeOffset="12757.66">5277-1525 408 0,'0'0'20'15,"0"0"-6"-15,0 0 30 16,0 0 15-16,0 0-22 16,0 0-6-16,0 0 4 15,0-26 5-15,0 22-13 16,0 0 5-16,0 0 0 0,0 0-2 15,0 3-20-15,-15 1 4 16,2 0-5-16,-1 0-1 16,-5 0-8-16,2 0 0 15,-1 0 4-15,-2 5-4 16,4 13-3-16,6 2 0 16,1 1-1-16,5 3 4 15,-1-1-7-15,5-6 6 16,0 0 1-16,0 0-1 15,0-3-6-15,18 9 5 16,8-2 1-16,7-1-3 16,4 7 0-16,3-7 0 0,2 7 2 15,2-3 3-15,-7 6-3 16,-9-5 2-16,-5-2 0 16,-10 5 0-16,-8 1 0 15,-5-1 0-15,0 5-1 16,0 2 1-16,-9-1 4 15,-23-3-3-15,0-11 9 16,-10-2-4-16,0-8 4 16,3-6 1-16,-6-4-1 15,-2 0 1-15,7-9-1 16,-5-21-3-16,9-6-6 16,-1 4 2-16,18-2-3 15,11 14-1-15,3 4-17 16,5 13-2-16,0-2-14 15,0 5-36-15,9-3-88 0,13-4-91 16</inkml:trace>
          <inkml:trace contextRef="#ctx0" brushRef="#br0" timeOffset="14611.71">5714-1217 414 0,'0'0'23'15,"0"0"-1"-15,0 0 30 16,0 0-21-16,0 0-19 16,0 0-7-16,206-98 3 0,-157 98-8 15,-13 0-1-15,0 6 1 16,-1 22 6-16,-10 10-6 16,-11 5 0-16,-14-4 4 15,0-2 14-15,0 10-12 16,-14-4 2-16,-27 2-2 15,5-7 1-15,-10-8 4 16,14-9-7-16,6-7 1 16,2-6-5-16,8-8-3 15,8 0-4-15,8 0-16 16,0 0-30-16,0-18-3 16,8-6-34-16,26 6 26 15,2-9 13-15,0 9 42 16,2 1 7-16,-6-6 2 15,0 3 18-15,0-4 25 0,0 1-2 16,-5-4-2-16,4 2-9 16,-4-4-11-16,1-4 9 15,-1 1-11-15,-3-3 3 16,-9 6-2-16,-6 7 3 16,-2-1 11-16,-7 9-14 15,0-2 13-15,0 11 0 16,0 1-19-16,0 4 11 15,0 0-14-15,0 0 13 16,0 0-2-16,0 0-19 16,0 0 0-16,0 0-1 15,0 28-8-15,0 13 3 16,-7-7 4-16,7 7 1 0,0-5 0 16,0-3 1-16,0-4-4 15,7-11 3-15,12 2-14 16,10-6 3-16,5-11-24 15,-2-3-4-15,13 0 35 16,1 0 3-16,2-22 2 16,-2-11 0-16,2-4 0 15,-13-7-1-15,-3 5 4 16,-13 0 4-16,-8 5-2 16,-3 13 10-16,-8 2-6 15,0 10 18-15,0 1-20 16,0 8 12-16,0 0-4 0,0 0-9 15,0 0 1-15,0 0-8 16,-8 4-4-16,-8 28 0 16,6 9 1-16,-1 3 2 15,5-5-6-15,1-3 7 16,5-5-1-16,0-3 1 16,0-4-2-16,0-6 2 15,13-5-1-15,15 2-9 16,0-3-2-16,11-11 3 15,9-1 9-15,7 0 0 16,3 0 0-16,6-23 0 16,-1-5-1-16,-3-5-1 15,-11 0-1-15,-7 0 3 0,-5 1-1 16,-6 2 1-16,-7 2 0 16,-11 4 1-16,-7-3 2 15,2 3 4-15,-8-3 7 16,0 5 2-16,0 5 0 15,0 2 2-15,0 2 1 16,0-4-12-16,-14 8 5 16,-11-6-3-16,-1 15-2 15,-12 0-4-15,3 0-1 16,-2 0 2-16,6 23-4 16,2 5-6-16,9 5 4 15,5 3-3-15,7 0 2 16,8-1 1-16,0-7-1 15,0 3 3-15,0-9-1 0,0-7-6 16,10-2 2-16,7-5 1 16,4-8-10-16,-1 0 0 15,-3 0 7-15,7 0 7 16,5-4 6-16,-3-32-3 16,6-13 2-16,-14-7-3 15,7-13 1-15,-9-10 1 16,-1-4 0-16,-2-1 0 15,-6 12-3-15,-3 14 6 16,-4 18-7-16,0 19 20 16,0 8-13-16,0 12 13 15,0 1-7-15,0 0-1 16,0 0-8-16,0 0-3 0,0 0-1 16,0 0-5-1,0 28-4-15,0 19 3 0,0 11 4 16,0 9 4-16,0 8 1 15,0-6-3-15,0 6 2 16,0-9-1-16,0-5-1 16,0-4-3-16,0-7 3 15,0 1 0-15,9-7-5 16,7-4 0-16,-2-7-19 16,7-8 0-16,-2 1-31 15,4-9-12-15,-2-6-25 16,-6-11-45-16,-8 0-72 0</inkml:trace>
          <inkml:trace contextRef="#ctx0" brushRef="#br0" timeOffset="17064.73">7595-1040 379 0,'0'0'54'0,"0"0"-53"15,0 0 31-15,0 0-16 16,0 0 7-16,0 0-20 15,46-42 5-15,7-1 11 16,3-7-7-16,-1-5 2 16,-5 0 1-16,-11 3-10 15,-9 5 0-15,-10 4 10 0,-9 7 6 16,-1 6-15-16,-10 12 12 16,0 11 7-16,0 3-4 15,0 4-6-15,0 0 4 16,0 0 5-16,-6 0-24 15,0 0 0-15,-11 4-2 16,1 21 1-16,1 6 1 16,4 8 0-16,11-4 0 15,0 5-2-15,0-7-5 16,0-3 7-16,24 5-5 16,-2-8 10-16,11 0-5 15,-6-2 0-15,-4 1-2 16,-3-6-7-16,-4 1 9 0,-10 0 2 15,-2-5-2-15,-4-3 7 16,0 1-13-16,0 6 9 16,-14 5-3-16,-23-2 3 15,3-2 5-15,-1-4-6 16,6-12-2-16,10-5 1 16,-4 0-1-16,14 0-7 15,9 0-37-15,0-26-77 16,0-2-114-16</inkml:trace>
        </inkml:traceGroup>
        <inkml:traceGroup>
          <inkml:annotationXML>
            <emma:emma xmlns:emma="http://www.w3.org/2003/04/emma" version="1.0">
              <emma:interpretation id="{3A3DAD9F-68ED-445D-B2BE-05F0E91EF2CC}" emma:medium="tactile" emma:mode="ink">
                <msink:context xmlns:msink="http://schemas.microsoft.com/ink/2010/main" type="inkWord" rotatedBoundingBox="20236,4619 21350,4587 21396,6209 20282,6240"/>
              </emma:interpretation>
              <emma:one-of disjunction-type="recognition" id="oneOf3">
                <emma:interpretation id="interp3" emma:lang="" emma:confidence="1">
                  <emma:literal/>
                </emma:interpretation>
              </emma:one-of>
            </emma:emma>
          </inkml:annotationXML>
          <inkml:trace contextRef="#ctx0" brushRef="#br0" timeOffset="17070.71">9214-1497 216 0,'0'0'344'0,"0"0"-336"16,0 0 51-16,0 0-11 16,0 0-41-16,0 0 1 15,-35 47-5-15,15-3 3 16,1-1 5-16,10 2-3 16,2-12-3-16,7 5 1 15,0-14-12-15,0-1 6 0,0-2 0 16,24-7 0-1,7-1-1-15,-1-13-6 0,8 0 3 16,-3 0 4-16,4-9 0 16,-3-18 3-16,2-8-1 15,-10-4-1-15,-4 0-1 16,-3 3 5-16,-16 4-4 16,0 5 1-16,-5 9 4 15,0 9 5-15,0 9 18 16,0 0-27-16,0 0 3 15,0 0-5-15,0 0-5 16,0 0-11-16,8 0 8 16,4 13 8-16,2 9 3 15,7-3-2-15,3 9-1 0,-2-9 1 16,3-2-1-16,2-2-7 16,1-10 6-16,4-5-23 15,0 0 8-15,7 0-2 16,0-24-13-16,-1-12-6 15,-5-11-3-15,-2-3-13 16,-11-12 2-16,-10-1 2 16,-6 0 5-16,-4-2 3 15,0 4 7-15,0 17 34 16,0 6 5-16,0 16 21 16,0 5 16-16,0 6 30 0,0 2-5 15,0 9 2 1,0 0-2-16,0 0-8 0,0 0-19 15,0 0-8-15,0 0-14 16,-4 0-4-16,3 13-11 16,-4 30-3-16,1 22-5 15,0 16 5-15,4 17 4 16,0 10 0-16,0 5-2 16,0 1 0-16,0 6 0 15,0 2 0-15,0 4-1 16,0 0-1-16,0-17 1 15,0-7-1-15,0-25 1 16,0-15 0-16,0-13-1 16,0-10-4-16,0-12-10 15,0-6-24-15,0-13-16 16,0-8-36-16,0 0-27 0,-5-52-237 16</inkml:trace>
          <inkml:trace contextRef="#ctx0" brushRef="#br0" timeOffset="17339.99">9864-1281 383 0,'0'0'32'15,"0"0"46"-15,0 0-8 16,0 0-33-16,85-199 4 16,-46 175-11-16,0 6-8 15,6 8-9-15,-5 10-13 0,-6 0 0 16,-2 10 0-1,-4 23 6-15,-8 6-6 0,-13 8 2 16,-7 0 5-16,0 8 3 16,-11-1-1-16,-24-7 0 15,-10-4-8-15,-1-10 4 16,6 1 0-16,6-17-5 16,9-14-15-16,16-3-71 15,9-7-107-15</inkml:trace>
        </inkml:traceGroup>
        <inkml:traceGroup>
          <inkml:annotationXML>
            <emma:emma xmlns:emma="http://www.w3.org/2003/04/emma" version="1.0">
              <emma:interpretation id="{171E3221-CACE-4FE9-B04B-1259D559DB5C}" emma:medium="tactile" emma:mode="ink">
                <msink:context xmlns:msink="http://schemas.microsoft.com/ink/2010/main" type="inkWord" rotatedBoundingBox="22426,4333 26699,4212 26763,6505 22491,6626"/>
              </emma:interpretation>
              <emma:one-of disjunction-type="recognition" id="oneOf4">
                <emma:interpretation id="interp4" emma:lang="" emma:confidence="1">
                  <emma:literal/>
                </emma:interpretation>
              </emma:one-of>
            </emma:emma>
          </inkml:annotationXML>
          <inkml:trace contextRef="#ctx0" brushRef="#br0" timeOffset="18037.53">11315-1442 384 0,'0'0'24'0,"0"0"48"15,0 0-7-15,141-192-31 16,-90 148-2-16,4 9-13 16,-4 12-6-16,-3 10-5 15,-9 13-3-15,-3 0-5 16,-10 13 0-16,-7 38-7 16,-4 4 13-16,-15 8-6 15,0 7 9-15,-16 4-3 16,-24-10 1-16,-9-5-2 15,-2-2 0-15,6-14-2 0,0-9-3 16,15-20-9-16,13 0-30 16,9-14-41-16,8 0-93 15</inkml:trace>
          <inkml:trace contextRef="#ctx0" brushRef="#br0" timeOffset="17767.91">11421-2163 645 0,'0'0'26'0,"0"0"65"15,0 0 2-15,0 0-37 16,0 0-28-16,0 0-28 0,-84 15-2 15,84 51-14-15,0 27 16 16,0 27 7-16,0 10 2 16,18 6-9-16,-1 10 9 15,11 2-6-15,-11-4-1 16,2-2 6-16,-8-1-7 16,-6-10-1-16,6-15 1 15,-11-21-1-15,0-18-16 16,0-19-29-16,0-18-20 15,0-15-2-15,0-15-35 16,0-10-13-16,-31-19-99 16</inkml:trace>
          <inkml:trace contextRef="#ctx0" brushRef="#br0" timeOffset="18373.66">11801-1388 210 0,'0'0'102'0,"0"0"-37"16,0 0 20-16,0 0-38 16,144-202-4-16,-114 154-19 15,-3 1-12-15,-3-4-1 0,-14 4-7 16,-5 0 6-16,-5 8 5 16,0 10 2-16,-6 2 2 15,-19 13-5-15,-2 9-2 16,8 1 7-16,1 4-13 15,8 0-2-15,6 0-4 16,4 0-1-16,0 0-15 16,0 23 11-16,13 18 0 15,13 0 2-15,13 2 1 16,2 1-4-16,-2-5 0 16,3 7 5-16,2-2 1 15,-10-3-1-15,3-1 1 16,-2-5-37-16,-1-5-34 0,6-12-24 15,0-17-105-15</inkml:trace>
          <inkml:trace contextRef="#ctx0" brushRef="#br0" timeOffset="19980.84">12686-1717 327 0,'0'0'166'0,"0"0"-100"16,0 0-16-16,0 0-24 15,0 0-26-15,0 0 0 0,-90 120 2 16,74-60-1 0,6 2 3-16,10-7-4 0,0-4 0 15,0-13 1-15,0-8-1 16,0-14-2-16,5-2-5 16,9-9-4-16,-2-5-8 15,-2 0 9-15,3 0 5 16,-2-15 2-16,3-19-20 15,-12-14 19-15,-2 1-2 16,0-5 0-16,0 6 4 16,-11 9 2-16,-5 10 0 15,3 2 9-15,11 10 0 16,2 0-7-16,0 0-4 16,0 1 4-16,26-1-6 15,18-3 4-15,-2-1-10 0,12 2 10 16,-8-1-3-1,2 6 3-15,-10 3 0 0,-6 9 0 16,-9 0-1-16,0 0-6 16,-7 0-1-16,0 0 5 15,1 0-1-15,-2 2 4 16,-4 5-3-16,-6-1 5 16,4-6-2-16,-9 0 1 15,1 0 0-15,5 0 4 16,2-13 3-16,-8-11-8 15,0-8 1-15,0 7 7 16,0-1 5-16,0 11-1 16,0 2 16-16,-20 9-1 15,-4 4 7-15,-4 0-11 0,-4 0-9 16,2 0-10 0,1 0 0-16,7 17-2 0,2 20-2 15,5 7-5-15,6 10 3 16,9 0 2-16,0 3 0 15,0 5 1-15,0-4 0 16,15-3-1-16,17-10 2 16,0-7-2-16,8-14 0 15,7-5 0-15,1-13-7 16,8-6 1-16,8-10 6 16,11-41-5-16,1-10-17 15,-7-4 1-15,-5-3 3 16,-13 3 16-16,-16 3-3 0,-19 7 10 15,-12 16-3 1,-4 16 9-16,0 15 38 0,0 8-13 16,0 0 6-16,0 0-15 15,0 0-27-15,-9 0-1 16,-2 31-6-16,2-3 4 16,8 12 3-16,-4 4 0 15,5 0-3-15,0 4 2 16,0-4-4-16,0-7 10 15,6-4-4-15,19-6-1 16,5-5-16-16,9-9-14 16,11-13-5-16,15 0-3 15,15-35 0-15,1-21-18 16,-6-12 10-16,-6-7-4 0,-24 0 30 16,-16 11 20-16,-13 4 7 15,-16 22 31-15,0 11 29 16,0 17 13-16,-16 2-17 15,-3 8-22-15,-2 0-21 16,1 0-18-16,6 8 2 16,-2 15-4-16,7 12-4 15,9 1 1-15,0 9 1 16,0-4 1-16,0-3 0 16,0 1-1-16,16-7-1 15,3 2-2-15,5-6 0 16,-3-3 1-16,-2-3-1 15,-3-3-1-15,-6-5 0 16,-6 1 3-16,-4-7 3 0,0-7 0 16,0 8-17-16,0 0 1 15,-4 3 16-15,-11-4 0 16,-5-6 4-16,5 3 0 16,5-5-4-16,9 1 3 15,1-1-2-15,0 0 7 16,0 0-5-16,6-28-3 15,30-14-17-15,12 1-2 16,10 0 0-16,6-7-13 0,-5 1 26 16,-1 0-2-1,-7-1 7-15,-19 11 2 0,-13 17 0 16,-15 2 5-16,-4 9 9 16,0 8 16-16,0 1 9 15,-9 0-13-15,-17 0-20 16,-4 0-7-16,-8 20 0 15,0 8 0-15,11 9 0 16,2 0-1-16,13 0-1 16,8 0-2-16,4 5 4 15,0-5 2-15,0-2-2 16,13-1-9-16,9 2 9 16,-2-8-8-16,0-2 7 15,-5-5 1-15,-2-3-15 16,-1 1 10-16,-4-9 5 0,-8-7 3 15,0 8-3-15,0-7-5 16,0 2 5-16,0-2 17 16,-8 5 11-16,-18-5-9 15,-14 1 1-15,7-5 8 16,-2 0-18-16,8 0 1 16,8 0-11-16,-2 0-3 15,10 0-5-15,6 0-74 16,5-5-98-16</inkml:trace>
          <inkml:trace contextRef="#ctx0" brushRef="#br0" timeOffset="20235.48">14752-1717 637 0,'0'0'29'15,"0"0"2"-15,0 0 40 16,0 0-37-16,0 0-22 16,0 0-12-16,-39 19-9 15,39 14 7-15,0 12 2 16,0 3 2-16,0-1-2 16,4-2 4-16,-4 0-9 15,0-6-19-15,0-12-49 0,0-6-68 16,0-18-98-1</inkml:trace>
          <inkml:trace contextRef="#ctx0" brushRef="#br0" timeOffset="20415">14763-2031 631 0,'0'0'7'0,"0"0"47"15,0 0 7-15,0 0-50 16,0 0-7-16,0 0-4 0,12-19-31 16,5 19-88-1,-6 0-97-15</inkml:trace>
          <inkml:trace contextRef="#ctx0" brushRef="#br0" timeOffset="21209.6498">14763-2031 629 0,'205'209'49'0,"-205"-205"-43"15,0 11 16-15,0 5-16 16,0 14-6-16,0 17 32 16,0-4-28-16,0 1 5 15,0 0 6-15,0-1-9 16,0-2 2-16,0-9-7 15,-9-8 1-15,2-13 0 0,3-6 1 16,-1-3 0-16,5-6-2 16,0 0 3-16,0 0-4 15,0-41-5-15,9-20-37 16,23-9-1-16,3 4-18 16,-1 17 7-16,3 24 36 15,-14 8-8-15,2 13 15 16,-9 4 5-16,-2 0 1 15,6 0 3-15,4 0 2 16,3 21 3-16,-4 4 3 16,2 1-12-16,1-5 5 15,3-2 1-15,2-1 7 0,-2-13-7 16,-3-5 0-16,3 0 1 16,-3-1 0-16,4-38 4 15,-5-5 4-15,-5 0-5 16,-10 0 0-16,-5 0 20 15,-5 12 3-15,0 6 5 16,0 7 26-16,0 18-16 16,0 1 0-16,-15 0-23 15,-12 0-12-15,-10 35-6 16,-5 23-1-16,-7 15-4 16,8 10 3-16,1 12 1 15,8 12-1-15,25 3-3 0,7 15 1 16,0 1-11-1,20 9-8-15,35 11-4 0,10-2 18 16,-1-13-24-16,-4-11 8 16,-18-17-3-16,-18-21 20 15,-9-20-4-15,-15-12 10 16,0-17 2-16,-25-6 19 16,-24-5 26-16,-22-13-4 15,-15-5 1-15,-17-4-12 16,2 0-10-16,11-17 8 15,10-23 15-15,25-8-9 16,11-13-18-16,23-12 4 16,21-10-18-16,0-19-3 15,17-13-4-15,43-11-23 0,8 0-18 16,9 7-9-16,10 25-27 16,0 9-54-16,-2 10-54 15</inkml:trace>
        </inkml:traceGroup>
        <inkml:traceGroup>
          <inkml:annotationXML>
            <emma:emma xmlns:emma="http://www.w3.org/2003/04/emma" version="1.0">
              <emma:interpretation id="{61CB3699-B5FF-4065-8B5D-DA8A39F18D0B}" emma:medium="tactile" emma:mode="ink">
                <msink:context xmlns:msink="http://schemas.microsoft.com/ink/2010/main" type="inkWord" rotatedBoundingBox="27385,4870 27474,4867 27475,4883 27385,4886"/>
              </emma:interpretation>
              <emma:one-of disjunction-type="recognition" id="oneOf5">
                <emma:interpretation id="interp5" emma:lang="" emma:confidence="0">
                  <emma:literal>y</emma:literal>
                </emma:interpretation>
                <emma:interpretation id="interp6" emma:lang="" emma:confidence="0">
                  <emma:literal>?</emma:literal>
                </emma:interpretation>
                <emma:interpretation id="interp7" emma:lang="" emma:confidence="0">
                  <emma:literal>%</emma:literal>
                </emma:interpretation>
                <emma:interpretation id="interp8" emma:lang="" emma:confidence="0">
                  <emma:literal>Z</emma:literal>
                </emma:interpretation>
                <emma:interpretation id="interp9" emma:lang="" emma:confidence="0">
                  <emma:literal>¥</emma:literal>
                </emma:interpretation>
              </emma:one-of>
            </emma:emma>
          </inkml:annotationXML>
          <inkml:trace contextRef="#ctx0" brushRef="#br0" timeOffset="21391.16">16337-1623 569 0,'0'0'141'15,"0"0"-115"-15,0 0 60 16,0 0-47-16,0 0-29 0,0 0-9 15,6 0-1-15,-16 0-45 16,-70 0-176-16</inkml:trace>
        </inkml:traceGroup>
      </inkml:traceGroup>
      <inkml:traceGroup>
        <inkml:annotationXML>
          <emma:emma xmlns:emma="http://www.w3.org/2003/04/emma" version="1.0">
            <emma:interpretation id="{BEB16317-1ACE-460A-8FEB-8BD41F824A8B}" emma:medium="tactile" emma:mode="ink">
              <msink:context xmlns:msink="http://schemas.microsoft.com/ink/2010/main" type="line" rotatedBoundingBox="11087,6314 14435,6185 14496,7766 11148,7895"/>
            </emma:interpretation>
          </emma:emma>
        </inkml:annotationXML>
        <inkml:traceGroup>
          <inkml:annotationXML>
            <emma:emma xmlns:emma="http://www.w3.org/2003/04/emma" version="1.0">
              <emma:interpretation id="{AD0F4DB7-527C-4739-85AE-9A950612B5E4}" emma:medium="tactile" emma:mode="ink">
                <msink:context xmlns:msink="http://schemas.microsoft.com/ink/2010/main" type="inkWord" rotatedBoundingBox="11087,6314 14435,6185 14496,7766 11148,7895"/>
              </emma:interpretation>
              <emma:one-of disjunction-type="recognition" id="oneOf6">
                <emma:interpretation id="interp10" emma:lang="" emma:confidence="1">
                  <emma:literal/>
                </emma:interpretation>
              </emma:one-of>
            </emma:emma>
          </inkml:annotationXML>
          <inkml:trace contextRef="#ctx0" brushRef="#br0" timeOffset="-54977.63">1540 494 413 0,'0'0'56'0,"0"0"0"16,0 0-5-16,0 0-32 15,0 0-19-15,0 0 5 16,164-95-5-16,-125 83 0 0,-1 12-3 15,-10 0-21-15,4 0-41 16,-19 0-51-16,-13 20-63 16</inkml:trace>
          <inkml:trace contextRef="#ctx0" brushRef="#br0" timeOffset="-54752.98">1453 1109 191 0,'0'0'115'0,"0"0"-100"15,0 0 68-15,0 0-17 0,0 0-21 16,0 0 9-16,128 28-16 16,-77-28-10-16,-3-4-21 15,-2-9-4-15,6-5-3 16,2 1-28-16,-3 0-44 15,-15-1-120-15</inkml:trace>
          <inkml:trace contextRef="#ctx0" brushRef="#br0" timeOffset="-55210.87">1719 522 447 0,'0'0'79'15,"0"0"19"-15,0 0-23 16,0 0-26-16,0 0-25 16,0 0-13-16,0-4-8 15,0 4-3-15,0 0-7 16,0 22 6-16,0 10 1 16,0 13 2-16,0-1 9 15,0 0-11-15,0 4 2 16,0-6 2-16,0-4-3 15,0-1-1-15,0-9 0 16,0-2-10-16,0-7-24 16,0-9-51-16,0-7-18 0,0-3-95 15</inkml:trace>
          <inkml:trace contextRef="#ctx0" brushRef="#br0" timeOffset="-55600.81">637 576 224 0,'0'0'230'0,"0"0"-163"15,0 0 11-15,0 0-22 16,0 0-26-16,0 0-21 16,59-123-1-16,1 94-6 15,-1 0 4-15,6 7-4 16,-5 13-2-16,2 5-2 16,-11 4 2-16,-10 0 0 15,-9 0-10-15,-5 26 3 16,-12 1-8-16,-11 11 10 15,-4 1 5-15,0 6 0 16,-12-4 0-16,-22 2 4 16,-7-1 0-16,5-11 4 0,2-11 5 15,8-6 2-15,2-5 2 16,10-9 7-16,7 0-1 16,7 0 0-16,0 0 0 15,0 0-10-15,0 0-8 16,0 0-3-16,0 0-2 15,0 0-3-15,16-6-4 16,13-7 4-16,7-1-1 16,9 8-6-16,-3 2 9 15,-1 4-7-15,-5 0-2 16,-5 0 0-16,2 13-4 16,-15 8 9-16,-4 6-9 0,5 7 13 15,-15 2 1-15,-4-1 0 16,0 5-1-16,0 1 2 15,0-3 5 1,-29-1-5-16,-1-10 6 0,-4 4 3 16,-5-11 9-16,-1-3 0 15,-2-2 2-15,-8-10 1 16,4-1-6-16,-3-4-1 16,1 0-5-16,9 0 4 15,7 0-13-15,8 0 2 16,11-4-2-16,9-1-1 15,0 5 0-15,4 0-44 16,0 0-29-16,0 0-76 16,0 0-152-16</inkml:trace>
          <inkml:trace contextRef="#ctx0" brushRef="#br0" timeOffset="-56260.05">819 645 452 0,'0'0'48'16,"0"0"40"-16,0 0 8 16,0 0-33-16,0 0-24 15,0 0-16-15,0-28-8 16,0 28-3-16,0 0-2 15,0 0-4-15,0 0-6 16,0 0-5-16,0 21-2 16,2 19 4-16,2 4 3 15,1 1 5-15,-1 3-5 0,-4-5 1 16,0-3 0-16,0-5-1 16,0-5 0-16,0-3-8 15,0-10-31-15,0-6-47 16,0-8-57-16,0-3-139 15</inkml:trace>
          <inkml:trace contextRef="#ctx0" brushRef="#br0" timeOffset="-56647.06">566 81 289 0,'0'0'88'0,"0"0"-25"15,0 0 9-15,0 0-9 16,0 0-11-16,0 0-2 16,0 0-6-16,0-14-11 15,0 10-2-15,0 4-14 16,0-4 7-16,0 4 0 16,0-4-8-16,0 4 6 15,0 0-9-15,0-1-2 16,0 1 1-16,0-4 2 15,0-6-5-15,-5 5-5 16,-5 1-1-16,-7-7 1 16,-2 10-1-16,-4-3-3 15,1 0 0-15,2 0 1 0,-5 3-1 16,10 1 1-16,-2 0 0 16,-2 0-1-16,5 0-3 15,1 0 3-15,8 0 5 16,-8 0-5-16,3 0-7 15,1 0 7-15,-1 0-1 16,-3 5-3-16,-9 17-2 16,-7 8 6-16,8 1-1 15,-8 11 0-15,3 5-2 16,4 3 0-16,-6-3 3 0,5 5-1 16,1 3 1-1,3 1 0-15,5-1-1 0,1 5 0 16,4 5 0-16,5 0 0 15,-1-4 1-15,5 5 0 16,0-7 0-16,0 0 0 16,0 1-4-16,22-12 1 15,0-7 2-15,7-3 1 16,-2 2-1-16,10-10-3 16,-1 5 4-16,9-10 2 15,-13-4-1-15,13-3 0 16,1 1-2-16,1-4 2 15,-7-5 1-15,1-6-2 16,-6 0 1-16,-6 2-1 16,-12-2 0-16,-7 0 0 0,-5-4 0 15,-5 0-3-15,0 0-10 16,0 0-4-16,0 0-14 16,4 9-14-16,-4-3-36 15,0-6-73-15,0 0-170 16</inkml:trace>
          <inkml:trace contextRef="#ctx0" brushRef="#br0" timeOffset="-54167.93">2174 424 450 0,'0'0'65'0,"0"0"6"16,0 0-9-16,0 0-22 15,0 0-22-15,0 0-7 16,-4 0-6-16,2 0-4 15,2 29-1-15,0 8 1 16,0 8 1-16,0 3-2 16,0 3 6-16,0-3-5 0,0-1-1 15,0-1 1-15,0-11 3 16,11 4-4-16,5-14 4 16,4-1-2-16,-1-6-2 15,5-1-13-15,-3-7 13 16,0 0-9-16,7-7 2 15,0-3 3-15,-5 0 3 16,9 0 1-16,4-28 0 16,5-8 4-16,1-7-2 15,-8 4 1-15,-5-9 5 16,-7-3 1-16,-4-3 8 16,-17-4 9-16,3 7-3 0,-4 8 4 15,0 3-9 1,0 10 8-16,0 5-1 0,0 6-12 15,0 10 2-15,0 0-10 16,0 5-3-16,0 4 1 16,0 0-3-16,0 0-5 15,0 0-15-15,0 0-25 16,0 0-11-16,0 0-48 16,0 0-89-16,0 0-320 15</inkml:trace>
          <inkml:trace contextRef="#ctx0" brushRef="#br0" timeOffset="-53739.08">2833-289 443 0,'0'0'40'0,"0"0"28"16,0 0-8-16,0 0-21 15,0 0-11-15,0 0-17 16,-5 0-8-16,16 0-3 0,25 19 8 16,10 3-2-16,-9 6 12 15,12 14-15-15,-3-1 6 16,-5 6 4-16,8 8-9 15,-2 7-2-15,-13 5 3 16,4 7 2-16,-7-3-2 16,-7 6-2-16,-11-2-1 15,-13 4 12-15,0 0-11 16,0 2 3-16,-4 0-4 16,-24-5 4-16,-2 1-4 15,-9 2 0-15,0-12 3 16,-16-1-5-16,8-9-5 15,-12 5-27-15,-8-7-37 16,-16-13-102-16</inkml:trace>
        </inkml:traceGroup>
      </inkml:traceGroup>
      <inkml:traceGroup>
        <inkml:annotationXML>
          <emma:emma xmlns:emma="http://www.w3.org/2003/04/emma" version="1.0">
            <emma:interpretation id="{EE13804F-7938-457D-B19E-0817AA324608}" emma:medium="tactile" emma:mode="ink">
              <msink:context xmlns:msink="http://schemas.microsoft.com/ink/2010/main" type="line" rotatedBoundingBox="10589,8134 13193,7748 13410,9209 10806,9595"/>
            </emma:interpretation>
          </emma:emma>
        </inkml:annotationXML>
        <inkml:traceGroup>
          <inkml:annotationXML>
            <emma:emma xmlns:emma="http://www.w3.org/2003/04/emma" version="1.0">
              <emma:interpretation id="{E08D4A10-2EBA-41BA-9F16-66E50DEE70D3}" emma:medium="tactile" emma:mode="ink">
                <msink:context xmlns:msink="http://schemas.microsoft.com/ink/2010/main" type="inkWord" rotatedBoundingBox="10589,8134 13193,7748 13410,9209 10806,9595"/>
              </emma:interpretation>
              <emma:one-of disjunction-type="recognition" id="oneOf7">
                <emma:interpretation id="interp11" emma:lang="" emma:confidence="0">
                  <emma:literal>Eu)</emma:literal>
                </emma:interpretation>
                <emma:interpretation id="interp12" emma:lang="" emma:confidence="1">
                  <emma:literal>E u)</emma:literal>
                </emma:interpretation>
                <emma:interpretation id="interp13" emma:lang="" emma:confidence="0">
                  <emma:literal>EU)</emma:literal>
                </emma:interpretation>
                <emma:interpretation id="interp14" emma:lang="" emma:confidence="0">
                  <emma:literal>EV)</emma:literal>
                </emma:interpretation>
                <emma:interpretation id="interp15" emma:lang="" emma:confidence="0">
                  <emma:literal>Eu]</emma:literal>
                </emma:interpretation>
              </emma:one-of>
            </emma:emma>
          </inkml:annotationXML>
          <inkml:trace contextRef="#ctx0" brushRef="#br0" timeOffset="-52548.6">487 1920 467 0,'0'0'48'16,"0"0"11"-16,0 0 26 16,0 0-29-16,0 0-18 15,0 0-24-15,13-18-2 16,-13 18-5-16,0 0-7 16,0 9-3-16,0 39-2 0,0 15 5 15,0 12 2-15,0 3 4 16,0-9-4-16,0-13-1 15,-4-4 1-15,0-15-1 16,4-16 0-16,-3-5 0 16,3-13 2-16,0-3-3 15,0 0 1-15,0 0 9 16,0 0-5-16,0 0-2 16,0 0 3-16,0 0-3 15,0 0 3-15,11 0-6 16,23-7-6-16,2-13 6 15,10 7 0-15,-1 3 1 16,-5 2-1-16,6-1-1 0,-13 9-8 16,-7 0-12-16,2 0-11 15,-5 0-15-15,-5 0-31 16,0 0-11-16,-3 0 0 16,-11 0-223-16</inkml:trace>
          <inkml:trace contextRef="#ctx0" brushRef="#br0" timeOffset="-52321.2">593 2130 462 0,'0'0'45'0,"0"0"13"0,0 0-22 16,0 0-28-16,0 0-3 15,0 0-3-15,119-66-2 16,-84 58 0-16,-2-2-21 16,2 2-47-16,-12-4-50 15,-8 3-154-15</inkml:trace>
          <inkml:trace contextRef="#ctx0" brushRef="#br0" timeOffset="-52135.7">574 1838 10 0,'0'0'440'0,"0"0"-369"0,0 0 5 15,0 0-27 1,0 0-16-16,0 0-24 0,37-64-7 16,5 45-2-16,1 4-2 15,8 6-42-15,4-1-14 16,0 5-70-16,-11 1-266 15</inkml:trace>
          <inkml:trace contextRef="#ctx0" brushRef="#br0" timeOffset="-51603.03">1279 1860 487 0,'0'0'67'0,"0"0"27"15,0 0-18-15,0 0-42 16,0 0-13-16,0 0-11 16,0-5-10-16,0 10-4 15,0 37 4-15,0 3 1 16,0 21 1-16,0-2 1 15,0-6-1-15,0 1-2 16,10-4 1-16,5-13 0 0,2-10-2 16,-4-8 1-1,2-9-1-15,4-6-3 0,-2 2-6 16,6-11 4-16,5 0-2 16,0 0 4-16,3-11 1 15,-3-17 1-15,-2-2 2 16,2-9 0-16,-11-5 4 15,-2-5-1-15,-5 3 10 16,-6-1 7-16,-4-3-7 16,0-2 11-16,0 5-3 15,0 1-10-15,0 8 8 16,0 8 4-16,-10 6-8 16,6 10 3-16,-1 5-6 15,5 5-12-15,0 1-1 0,0 3 0 16,-4 0-16-16,4 0-16 15,-4 0-29-15,4 0-28 16,0 7-97-16,0 12-89 16</inkml:trace>
          <inkml:trace contextRef="#ctx0" brushRef="#br0" timeOffset="-51203.45">1855 1509 432 0,'0'0'49'0,"0"0"43"15,0 0 2-15,0 0-45 16,0 0-16-16,0 0-18 15,-6-9-12-15,6 9-3 16,0 0-10-16,24 27 10 16,12 1 3-16,6 4 1 15,1 9 9-15,-1 3-10 16,1 11 4-16,-9 9-3 16,-5 9-4-16,-7 10 4 15,-12 12 2-15,-10 2 1 16,0 4-3-16,0-13 3 0,-14 0-5 15,-27-10-1-15,-4-7 2 16,-10-3-6-16,-4-7 2 16,3-13-34-16,7-17-49 15,3-18-91-15</inkml:trace>
          <inkml:trace contextRef="#ctx0" brushRef="#br0" timeOffset="-53035.95">78 1611 445 0,'0'0'50'16,"0"0"34"-16,0 0-5 15,0 0-21-15,0 0-14 16,0 0-16-16,-50-41 1 16,28 41-10-16,-7 0-8 15,-6 0-1-15,-3 35-8 16,-15 12-2-16,-3 22 0 0,7 15 0 16,3 14 3-16,4 12-1 15,16 7-2-15,12-3 1 16,3 4 6-16,11-13-7 15,0-11 0-15,0-7-3 16,33-12 3-16,-2-8 0 16,11-14 2-16,0-12-2 15,3-7-1-15,6-14-3 16,4-12-14-16,3-8-14 16,6 0-30-16,-1-11-49 15,-12-29-79-15</inkml:trace>
        </inkml:traceGroup>
      </inkml:traceGroup>
    </inkml:traceGroup>
    <inkml:traceGroup>
      <inkml:annotationXML>
        <emma:emma xmlns:emma="http://www.w3.org/2003/04/emma" version="1.0">
          <emma:interpretation id="{F33CCE7B-E776-4F70-85E2-701EE6D95B0F}" emma:medium="tactile" emma:mode="ink">
            <msink:context xmlns:msink="http://schemas.microsoft.com/ink/2010/main" type="paragraph" rotatedBoundingBox="1093,10648 15314,9453 15428,10810 1207,12005" alignmentLevel="1"/>
          </emma:interpretation>
        </emma:emma>
      </inkml:annotationXML>
      <inkml:traceGroup>
        <inkml:annotationXML>
          <emma:emma xmlns:emma="http://www.w3.org/2003/04/emma" version="1.0">
            <emma:interpretation id="{C62C8EC2-D1AD-4BC1-8913-19B1AFD0B0AF}" emma:medium="tactile" emma:mode="ink">
              <msink:context xmlns:msink="http://schemas.microsoft.com/ink/2010/main" type="inkBullet" rotatedBoundingBox="1093,10648 2634,10518 2748,11876 1207,12005"/>
            </emma:interpretation>
          </emma:emma>
        </inkml:annotationXML>
        <inkml:trace contextRef="#ctx0" brushRef="#br0" timeOffset="22573.5098">-9208 4316 502 0,'0'0'74'16,"0"0"40"-16,0 0-18 15,0 0-45-15,0 0 3 16,0 0-24-16,0 0-2 16,0 0-15-16,0 0 5 15,0 0-18-15,0 0 0 0,0 24-9 16,-9 17 5-1,-4 20 4-15,-4 7 2 0,1-6-2 16,7-7 1-16,0-9-1 16,5-10-21-16,4-11-19 15,0-3-7-15,0-7-7 16,0-10-37-16,-9-5-19 16,1 0-30-16</inkml:trace>
        <inkml:trace contextRef="#ctx0" brushRef="#br0" timeOffset="23181.4">-9549 4232 495 0,'0'0'31'0,"0"0"56"16,0 0 6-16,0 0-51 15,0 0-3-15,0 0-13 16,-187-27-17-16,148 50-6 15,1 15 3-15,-4 12-4 16,3 19-4-16,14 15 1 16,-5 3 1-16,17 3 0 15,8 1 1-15,5-3-1 16,0 10 0-16,0-10 0 16,27-1 0-16,10-2 0 15,7-3 0-15,20-16-6 16,4-11 6-16,4-22-3 0,8-2 2 15,6-20 0-15,4-11-6 16,2 0 7-16,11-31 0 16,3-26 0-1,-4-8 7-15,1-6-8 0,-15-6 1 16,-7-2 0-16,-17 0 0 16,-4 4 0-16,-12 1 0 15,-11-3 0-15,-11 6 3 16,-10-8 18-16,-11 5-1 15,-5 5-4-15,0 9-2 16,0 13 9-16,-25 1-2 16,-14 9-1-16,-16-1-4 15,-9 2 6-15,-4 9-11 16,-18-2-3-16,6 2-7 0,-5 4 2 16,12 9-3-16,1 8 0 15,8 6-1-15,0 0-1 16,9 0-8-16,0 10 10 15,13 17-10-15,-2 15 0 16,7 1-5-16,11 17-10 16,-3 9-20-16,16 10-15 15,8 8-26-15,5-12-87 16,0-9-278-16</inkml:trace>
      </inkml:traceGroup>
      <inkml:traceGroup>
        <inkml:annotationXML>
          <emma:emma xmlns:emma="http://www.w3.org/2003/04/emma" version="1.0">
            <emma:interpretation id="{E49EEE52-C96A-40CF-861B-EB9AD74E4186}" emma:medium="tactile" emma:mode="ink">
              <msink:context xmlns:msink="http://schemas.microsoft.com/ink/2010/main" type="line" rotatedBoundingBox="3083,10583 15323,9554 15419,10702 3179,11731"/>
            </emma:interpretation>
          </emma:emma>
        </inkml:annotationXML>
        <inkml:traceGroup>
          <inkml:annotationXML>
            <emma:emma xmlns:emma="http://www.w3.org/2003/04/emma" version="1.0">
              <emma:interpretation id="{05E7E0B6-CC40-4E44-A397-5117A2706020}" emma:medium="tactile" emma:mode="ink">
                <msink:context xmlns:msink="http://schemas.microsoft.com/ink/2010/main" type="inkWord" rotatedBoundingBox="3128,11119 3142,11117 3144,11133 3129,11134"/>
              </emma:interpretation>
            </emma:emma>
          </inkml:annotationXML>
          <inkml:trace contextRef="#ctx0" brushRef="#br0" timeOffset="23399.82">-8004 4626 528 0,'0'0'11'15,"0"0"-6"-15,0 0 11 16,0 0-16-16,0 0-31 0,0 0-127 16</inkml:trace>
        </inkml:traceGroup>
        <inkml:traceGroup>
          <inkml:annotationXML>
            <emma:emma xmlns:emma="http://www.w3.org/2003/04/emma" version="1.0">
              <emma:interpretation id="{C7527B72-FEAF-4B4F-BA97-34E86840215B}" emma:medium="tactile" emma:mode="ink">
                <msink:context xmlns:msink="http://schemas.microsoft.com/ink/2010/main" type="inkWord" rotatedBoundingBox="3835,10898 5235,10780 5291,11451 3891,11569"/>
              </emma:interpretation>
              <emma:one-of disjunction-type="recognition" id="oneOf8">
                <emma:interpretation id="interp16" emma:lang="" emma:confidence="1">
                  <emma:literal/>
                </emma:interpretation>
              </emma:one-of>
            </emma:emma>
          </inkml:annotationXML>
          <inkml:trace contextRef="#ctx0" brushRef="#br0" timeOffset="26542.56">-7157 4723 542 0,'0'0'35'0,"0"0"41"16,0 0 0-16,0 0-16 16,0 0-16-16,0 0-6 15,0 0-9-15,-115-27-10 16,115 27-1-16,0 0-14 15,0 0-4-15,0-2-1 16,0 2-3-16,0 0 3 16,21-4-8-16,37 1 0 15,29-1 7-15,16-6 2 0,11-8 10 16,-3 5-10-16,-7-2-1 16,1 0 1-16,-16 6 0 15,-13-5 0-15,-12 10-3 16,-21-5 1-16,-14 5-15 15,-7 4-14-15,-13-1-6 16,11 1-22-16,-11 0-23 16,4 0-29-16,0 0-2 15,-13 0-127-15</inkml:trace>
          <inkml:trace contextRef="#ctx0" brushRef="#br0" timeOffset="27111.8">-6263 4334 404 0,'0'0'49'16,"0"0"17"-16,0 0 25 16,0 0-34-16,0 0-30 15,0 0-7-15,-77-9-20 16,77 9-2-16,0 0 0 16,0 0-5-16,4 0-6 15,27 0 10-15,11 0 3 16,4 5 6-16,6 9 12 15,-1-1-17-15,0 6 2 16,0-10 1-16,-8 10-2 16,-5 0-2-16,-12 9 9 0,-6 7-9 15,-11 12 0 1,-9 9 0-16,0 8 8 0,-33 6-7 16,-11-5 6-16,-7-11-3 15,9-6 4-15,3-6-8 16,10-14 7-16,12-13 6 15,8-6 7-15,0-9-4 16,3 0 7-16,2 0 6 16,0 0-1-16,2 0 9 15,-2-19 2-15,0-6-7 16,-1-15-26-16,1-3-2 16,4-11-6-16,-5 3 8 15,-3-5-9-15,-10 2 7 0,2 1-2 16,-5 1-1-1,-1 1 0-15,-3 7 2 0,3 6-3 16,5 14 1-16,-2 1 6 16,13 14-5-16,-2-1-1 15,3 6-1-15,5 0-1 16,0 3-4-16,0 1-2 16,0 0-17-16,0 0-36 15,24 0-42-15,29 0-26 16,7 0-33-16,-5 0-323 15</inkml:trace>
        </inkml:traceGroup>
        <inkml:traceGroup>
          <inkml:annotationXML>
            <emma:emma xmlns:emma="http://www.w3.org/2003/04/emma" version="1.0">
              <emma:interpretation id="{AA59857A-90A2-49DE-96DD-14D8BC8D381F}" emma:medium="tactile" emma:mode="ink">
                <msink:context xmlns:msink="http://schemas.microsoft.com/ink/2010/main" type="inkWord" rotatedBoundingBox="7037,10282 9541,10071 9635,11188 7131,11399"/>
              </emma:interpretation>
              <emma:one-of disjunction-type="recognition" id="oneOf9">
                <emma:interpretation id="interp17" emma:lang="" emma:confidence="1">
                  <emma:literal/>
                </emma:interpretation>
              </emma:one-of>
            </emma:emma>
          </inkml:annotationXML>
          <inkml:trace contextRef="#ctx0" brushRef="#br0" timeOffset="27951.76">-3458 3854 123 0,'0'0'349'16,"0"0"-309"-16,0 0 45 15,0 0 3-15,0 0-39 16,0 0-20-16,0 0-7 15,-187-38-7-15,127 38-3 16,2 14-11-16,0 17 7 16,-1 3 4-16,8 4-10 15,0 3 2-15,14-4-3 16,10-9 2-16,10-5-3 16,13-10-5-16,4 1 3 15,0 10-5-15,13 11 5 16,42-2 0-16,13 14-1 15,9-13 3-15,14 7-3 0,1-4 2 16,-15 3-5-16,-5-1 4 16,-17-3 1-16,-17-5 1 15,-16 0-7-15,-14-11 6 16,-8 4 1-16,0 4 0 16,-8 9 1-16,-39-4 1 15,-15 2-2-15,-3-6 20 16,-4-11-13-16,6-3 6 15,0-10-6-15,18-5-1 16,8 0-3-16,3 0 1 0,8 0-3 16,0-9-1-16,14-6 0 15,8 12-19-15,4-8-29 16,0-2-26-16,29-1-73 16,17-9-74-16</inkml:trace>
          <inkml:trace contextRef="#ctx0" brushRef="#br0" timeOffset="30353.88">-2866 4811 282 0,'0'0'81'0,"0"0"-22"15,0 0 2-15,0 0-33 16,0 0-11-16,0 0 3 15,0 0-6-15,4-9-2 16,-4 9 0-16,0 0-2 16,0 0 5-16,0 0-13 15,0 0 2-15,0 0 0 16,0 0-3-16,0 0-1 16,0 0-8-16,4 0-19 15,-4 0-22-15,0-4-44 16,0 0-141-16</inkml:trace>
          <inkml:trace contextRef="#ctx0" brushRef="#br0" timeOffset="40431.7599">-3220 4585 226 0,'0'0'24'15,"0"0"-16"-15,0 0 21 16,0 0-4-16,0 0-3 15,0 0 8-15,0 0 9 16,164-163 0-16,-137 132-7 16,-9-3 7-16,-4 6-5 15,-2-3-13-15,-5 8 8 16,-7 7 2-16,0 4 12 0,0 6-12 16,0 6 4-1,0 0-4-15,0 0-22 0,-7 0 7 16,-5 0-15-16,2 0 2 15,-3 0-3-15,0 14-10 16,4 16 9-16,-1 1 1 16,6 1-5-16,4 1 2 15,0 0 1-15,0-5 2 16,23-8 0-16,-1-3-1 16,1-10-14-16,0 0 8 15,9-7-10-15,-4 0-1 16,6 0 7-16,4-7 3 15,-6-20-4-15,9-5 12 16,-9 5 1-16,-9-12 7 16,-2 16-4-16,-10-5-3 0,-4 11 2 15,4 3 3 1,-6 6-1-16,-5-1-2 0,4 6-2 16,-4 3-1-16,5 0 0 15,-5 0 0-15,0 0 0 16,4 0-8-16,-4 0 7 15,9 0-6-15,4 0 1 16,4 3 6-16,3 10 0 16,-2 5-1-16,-1-1 0 15,-2-2-2-15,4-2 1 16,-6-3 2-16,1-1-2 16,-1-9 0-16,2 4-3 0,-11-4 2 15,9 0 2-15,0 0-2 16,-3 0-4-16,13-21 7 15,-1-9 0-15,-4-5 5 16,2-2 0-16,-3 9-4 16,-4 10-1-16,-8 2 0 15,3 8 1-15,-8 8-1 16,5 0 0-16,-5 0-2 16,0 0-2-16,1 0 0 15,12 0-1-15,6 0 4 16,-1 8 1-16,3 8-1 15,8 2 2-15,-1 0-1 16,-1-5 0-16,4-3 0 16,-2-2 0-16,-3-1 0 15,2-7 1-15,-1 0-2 0,5 0 2 16,0 0-1-16,-2-11 0 16,4-12 0-16,-12-4 1 15,-4-2-1-15,1 3 2 16,-10-2 0-16,-5 5 2 15,-4 3 4-15,0 3 21 16,0-2-13-16,0 4 3 16,-21 2 0-16,0 9-4 15,0-2-3-15,-13 6-7 16,4 0-5-16,-4 0-3 16,4 15 1-16,8 8-1 15,-1 9 1-15,8-1-1 0,7 3 0 16,-1 2 1-16,9-7 0 15,0-2 1-15,0-8-5 16,0 1 2-16,9-12-9 16,8 3-6-16,8-8 3 15,1-3-13-15,4 0 16 16,4-18 4-16,-4-16 9 16,4-11 0-16,-8-3 0 15,-2-11 3-15,-2-15-2 16,-7-5 19-16,-1 1-17 15,-5-7 16-15,-1 14 0 16,-3 17-2-16,-5 18-9 16,0 18 14-16,0 14 12 15,0 4-4-15,0 0-10 0,0 0-4 16,0 0-5-16,0 0-8 16,0 0-6-16,0 31-3 15,0 15 1-15,0 20 0 16,0 2 10-16,0 6-5 15,0-3 0-15,0 3 2 16,0-5-2-16,0-5-14 16,4-2 4-16,27-2-51 15,15-10-18-15,9-14-86 16,13-1-202-16</inkml:trace>
        </inkml:traceGroup>
        <inkml:traceGroup>
          <inkml:annotationXML>
            <emma:emma xmlns:emma="http://www.w3.org/2003/04/emma" version="1.0">
              <emma:interpretation id="{AFE45E83-4BB8-44A4-B13F-A2D0C7FACD76}" emma:medium="tactile" emma:mode="ink">
                <msink:context xmlns:msink="http://schemas.microsoft.com/ink/2010/main" type="inkWord" rotatedBoundingBox="11598,9867 15323,9554 15415,10654 11691,10967"/>
              </emma:interpretation>
              <emma:one-of disjunction-type="recognition" id="oneOf10">
                <emma:interpretation id="interp18" emma:lang="" emma:confidence="1">
                  <emma:literal/>
                </emma:interpretation>
              </emma:one-of>
            </emma:emma>
          </inkml:annotationXML>
          <inkml:trace contextRef="#ctx0" brushRef="#br0" timeOffset="43491.65">1172 3792 309 0,'0'0'70'16,"0"0"-6"-16,0 0 1 16,0 0-12-16,0 0-6 15,0 0 19-15,-32-28-17 16,18 14-19-16,0 6-2 16,-9-11 4-16,-4 5-11 15,-11-4-10-15,-5 9 1 0,-8 5 3 16,-9 4-10-16,1 0 1 15,-1 13-5-15,5 15-1 16,12 17-2-16,-4 3-1 16,15 1 1-16,5 13-1 15,14-8 1-15,8-7 0 16,5-6-2-16,0-9 4 16,0-12-4-16,9-1 2 15,14-7-24-15,18-12 14 16,-2 0-1-16,12-4-8 15,13-37 21-15,-5-15 0 16,-4 5 1-16,-8 0 1 16,-13 11-1-16,-9 13-2 0,-12 16 2 15,-8 9-1 1,-5 2 1-16,0 0-2 0,0 0 0 16,0 0-2-1,0 0-6-15,4 0 8 0,2 13-6 16,10 14 5-16,8 1 2 15,2 3 0-15,2 1 2 16,8-4-2-16,2-9 1 16,1 0-1-16,12-14-3 15,4-5-2-15,0 0 3 16,5 0-13-16,-8-24 1 16,-6-4 11-16,1-3-12 0,-24 1 15 15,4-1 6 1,-9 3-5-16,-9-2-2 0,-8 0 2 15,-1 7 4-15,0-1 7 16,0 6-4-16,-19 8 21 16,-8 0-17-16,-1 6 6 15,2 4-12-15,-6 0 3 16,4 0-8-16,1 0-1 16,4 14-9-16,5 14 8 15,-5 5 0-15,9 4 1 16,0 0 0-16,6-2 0 15,8-5-2-15,0-6 1 16,0-8-14-16,0-5 9 16,8-7-24-16,20-4 14 15,8 0-13-15,3-14 18 0,5-23 5 16,-3-4 12-16,-9-15-5 16,4 1-1-16,-13-11-2 15,2-8 2-15,-9-4 3 16,1-5 3-16,-7 4 3 15,2 13-5-15,-8 18 10 16,-4 17 2-16,0 23-6 16,0-3 14-16,0 11-7 15,0 0-8-15,0 0 13 16,0 0-14-16,0 0-4 16,0 0 2-16,0 0-3 15,0 0-3-15,0 0-4 0,0 19 4 16,0 23-11-1,0 17 5-15,-4 8 7 0,-1 3-2 16,5-1 2-16,0 0-1 16,0-3 0-16,0-3-2 15,0-3-6-15,9-13-3 16,11-6-12-16,7-4 10 16,6-13-10-16,2-1-1 15,7-8 12-15,-7-11-22 16,8-4 16-16,2 0-15 15,0-4 17-15,6-34 13 16,2-3-1-16,-10-6 2 16,-4-8-1-16,-6 5-1 15,-16 2 4-15,-3 7 0 16,-9 9 12-16,-5 4 3 0,0 13 14 16,0 5 2-16,0 7 10 15,-5-3-11-15,-13 6-14 16,-8 0-12-16,-6 0 4 15,5 0-8-15,-14 9-3 16,13 20 2-16,-1-1-2 16,8 10 3-16,-3-3-2 15,14-2-1-15,2 5 3 16,8-6 1-16,0-4-1 16,0-6-4-16,0-6-6 0,0-4-9 15,18-7-1-15,10-5-3 16,-5 0-12-16,9 0 13 15,4-5 16-15,1-23 6 16,-3-11 0-16,-5-5 0 16,2-6 3-16,-11-1-3 15,-2-10 1-15,-5 1 14 16,-8-14 3-16,0-1-6 16,-5 5 10-16,0 10 0 15,0 14-4-15,0 13 1 16,0 15 5-16,0 10-13 15,0 3 12-15,-6 5-4 16,2 0-4-16,-1 0-10 16,5 0 2-16,0 0-7 15,-4 0-1-15,4 0 0 0,-4 5-7 16,4 41-11 0,-5 19 15-16,1 17 4 0,0 2 0 15,-1-5 0-15,5-9-4 16,0 5 4-16,0-12-5 15,0 3 2-15,0-6-4 16,5-8 3-16,16-11-1 16,7-9-3-16,4-4-4 15,5-10 2-15,-5-10-8 16,5-8-3-16,2 0 3 16,7 0 12-16,-4-32 5 0,-10-9 1 15,0-6 4-15,-14 10-3 16,-10-8 2-16,-8 4-2 15,0 3 4-15,0 6 12 16,0 4-10-16,0 9 15 16,-8 5-11-16,-1 4-7 15,9 6 1-15,0 1-4 16,0 3 6-16,0 0-7 16,0 0-3-16,0 0-1 15,0 0 1-15,0 0-6 16,0 0-13-16,0 0 8 15,13 0-2-15,6 7 14 16,8 13-8-16,1 7-2 16,-2 1-1-16,6 0 3 15,-5-1 9-15,1 1 1 16,0-4 0-16,3-6-2 0,-3-5 2 16,0-6 1-16,2-4 3 15,3-3-4-15,2 0-9 16,3 0 9-16,-15-23 2 15,13-8 2-15,-18-8-4 16,-12-3 9-16,2 1-8 16,-3-2 6-16,-5 8 9 15,0 1-3-15,0 11 1 16,0 10 8-16,0 5-6 16,-9 8 11-16,3 0-13 15,-3 0-1-15,5 0-13 0,4 0-4 16,-4 0 3-16,4 21-10 15,-5 21 2-15,5 8 5 16,0-3-4-16,0-10 1 16,0 5-3-16,5-14-13 15,14-8-14-15,10-12-6 16,10-8-1-16,10 0-13 16,6-8 28-16,9-31 12 15,0-12-4-15,4 0-13 16,-16-8 9-16,-4 2 14 15,-16 7 11-15,-13 8 2 16,-10 11 21-16,-9 5 4 16,0 4 37-16,0 9-14 15,0 4 3-15,-11 4-4 0,-2 5-13 16,5 0-18 0,8 0-10-16,-5 0-6 0,-2 0-2 15,7 0-10-15,0 27-1 16,0 8 11-16,0 4-2 15,7-10 0-15,15 2-9 16,0-7 3-16,11-1-4 16,-11-4-4-16,6-4 1 15,-1-2 6-15,-9 2 5 16,-8-2 2-16,-6 1 0 0,-4 3 1 16,0 1 1-1,0-3 0-15,0-1 0 0,-9 5 0 16,-1 0 0-16,-3-2 7 15,0-11-6-15,4-3 7 16,4-3-1-16,5 0 0 16,0 0-4-16,0 0-2 15,0 0 3-15,0-18-4 16,27-24 0-16,-4-3-1 16,14-12 1-16,2-8-4 15,-6-3 3-15,-7 7-1 16,-10 11 1-16,-3 11 2 15,-8 11 0-15,-5 13 0 16,0 8 13-16,0 7 4 16,0 0 4-16,0 0 3 15,0 0-6-15,0 0-13 0,0 0-6 16,0 0-3 0,0 7-5-16,0 13-3 15,0 8 0-15,0 10 10 0,0-6 1 16,5 2-1-16,11-3-3 15,3-3-1-15,4 0 0 16,-4 0 0-16,2-5 3 16,-1 9 2-16,-7-8 0 15,-3 7 0-15,-6-8 0 16,-4 5 0-16,0 6 2 16,0 2-2-16,-14 10 1 15,-27-3-1-15,-18 12-3 16,-19 1-14-16,-21 3-60 0,-48 12-83 15</inkml:trace>
        </inkml:traceGroup>
      </inkml:traceGroup>
    </inkml:traceGroup>
    <inkml:traceGroup>
      <inkml:annotationXML>
        <emma:emma xmlns:emma="http://www.w3.org/2003/04/emma" version="1.0">
          <emma:interpretation id="{C94454F0-822B-4D31-81D5-8BE7B9183A98}" emma:medium="tactile" emma:mode="ink">
            <msink:context xmlns:msink="http://schemas.microsoft.com/ink/2010/main" type="paragraph" rotatedBoundingBox="4432,11728 26332,9641 26537,11798 4638,13884" alignmentLevel="2"/>
          </emma:interpretation>
        </emma:emma>
      </inkml:annotationXML>
      <inkml:traceGroup>
        <inkml:annotationXML>
          <emma:emma xmlns:emma="http://www.w3.org/2003/04/emma" version="1.0">
            <emma:interpretation id="{E0A41CB0-21D1-4F25-B74D-FBEBCAF6BAB9}" emma:medium="tactile" emma:mode="ink">
              <msink:context xmlns:msink="http://schemas.microsoft.com/ink/2010/main" type="inkBullet" rotatedBoundingBox="4487,12302 5871,12170 5943,12922 4559,13054"/>
            </emma:interpretation>
            <emma:one-of disjunction-type="recognition" id="oneOf11">
              <emma:interpretation id="interp19" emma:lang="" emma:confidence="0">
                <emma:literal>→</emma:literal>
              </emma:interpretation>
            </emma:one-of>
          </emma:emma>
        </inkml:annotationXML>
        <inkml:trace contextRef="#ctx0" brushRef="#br0" timeOffset="44503.81">-6319 6229 422 0,'0'0'2'15,"0"0"29"-15,0 0 14 16,-233 32-6-16,207-22-2 16,13-9-6-16,4 3-9 15,9-4-5-15,0 0-1 16,0 0-1-16,0 0-8 15,0 0-7-15,0 0-3 16,0 0-9-16,0 0 12 16,35 0 3-16,16 0-2 15,21-5 4-15,15-28 11 16,9-8-7-16,4-1-3 16,4 2 0-16,-18 5-6 0,-12 4-3 15,-20 13 2-15,-17 4-29 16,-10 7-22-16,-19 4-28 15,4-5-6-15,-12-1-88 16</inkml:trace>
        <inkml:trace contextRef="#ctx0" brushRef="#br0" timeOffset="45007.99">-5867 5735 368 0,'0'0'58'16,"0"0"-34"-16,0 0 4 15,0 0-4-15,0 0-24 16,0 0 0-16,114 0 0 16,-41 0 11-16,-1 0 0 15,5 0-4-15,-9 0-4 16,-4 9 2-16,-9 14-2 16,-8 9-3-16,-13 10 2 15,-13 9-2-15,-13 13 0 16,-8 11 4-16,0 2 6 15,0-6 1-15,-27-2-6 16,-5-5 8-16,-6-17 0 16,3-5-3-16,6-18 11 0,3-7 4 15,2-7 0 1,6-6-5-16,1-4-2 16,4 0 1-16,4 0 0 0,-7-4 5 15,7-28-11-15,1-9 2 16,-5-15 1-16,4-19-12 15,0-10 1-15,-5-2-2 16,8 4-1-16,-3 14-1 16,1 22 2-16,3 11-2 15,1 18 0-15,-5 5 5 16,5 2-3-16,4 7 6 16,-5 4-6-16,5 0-1 0,0 0-2 15,0 0 0-15,0 0-15 16,0 0-40-16,5 0-84 15,17 0-48-15,5-6-217 16</inkml:trace>
      </inkml:traceGroup>
      <inkml:traceGroup>
        <inkml:annotationXML>
          <emma:emma xmlns:emma="http://www.w3.org/2003/04/emma" version="1.0">
            <emma:interpretation id="{FCEC9A4F-B33F-4765-8372-335F41DE85AF}" emma:medium="tactile" emma:mode="ink">
              <msink:context xmlns:msink="http://schemas.microsoft.com/ink/2010/main" type="line" rotatedBoundingBox="7800,11407 26332,9641 26537,11798 8005,13563"/>
            </emma:interpretation>
          </emma:emma>
        </inkml:annotationXML>
        <inkml:traceGroup>
          <inkml:annotationXML>
            <emma:emma xmlns:emma="http://www.w3.org/2003/04/emma" version="1.0">
              <emma:interpretation id="{1CC2CD75-B697-42A1-9E46-C451F4A35F71}" emma:medium="tactile" emma:mode="ink">
                <msink:context xmlns:msink="http://schemas.microsoft.com/ink/2010/main" type="inkWord" rotatedBoundingBox="7800,11407 11453,11059 11587,12463 7933,12812"/>
              </emma:interpretation>
              <emma:one-of disjunction-type="recognition" id="oneOf12">
                <emma:interpretation id="interp20" emma:lang="" emma:confidence="1">
                  <emma:literal/>
                </emma:interpretation>
              </emma:one-of>
            </emma:emma>
          </inkml:annotationXML>
          <inkml:trace contextRef="#ctx0" brushRef="#br0" timeOffset="46011.57">-3056 5402 434 0,'0'0'64'15,"0"0"30"-15,0 0-2 16,0 0-30-16,0 0-7 16,0 0-28-16,-28-34-1 0,28 34-19 15,0 0 5 1,0 0-12-16,-4 0-5 0,4 0 3 15,0 19-10-15,0 31 12 16,0 25 0-16,0 12 0 16,-9 10 3-16,-5 0 3 15,-1 2-4-15,-2 6-2 16,-1-11 1-16,10-16 1 16,-8-18-1-16,11-23-1 15,1-14 0-15,4-4 0 16,-4-14 2-16,4 1-2 15,0-6 0-15,0 0 1 16,0 0-1-16,0 0 1 16,0 0-1-16,0 0 7 15,0 0-7-15,0 0-5 0,0 0 5 16,0 0 0-16,0 0-4 16,0 0-12-16,0 0-5 15,0 0-12-15,0 0-6 16,0 0-14-16,0 0-26 15,0 0-2-15,0 0-55 16,0 0-138-16</inkml:trace>
          <inkml:trace contextRef="#ctx0" brushRef="#br0" timeOffset="46626.08">-3075 5348 304 0,'0'0'81'0,"0"0"3"16,0 0-15-16,0 0-18 0,0 0-9 15,0 0-1 1,-22-71-11-16,22 47-23 0,13-10 0 15,42-16-2-15,18-3-4 16,21-10 1-16,8 8 1 16,-8 2-1-16,-1 8-2 15,-25 11 1-15,-13 14-1 16,-23 5 0-16,-9 9-1 16,-10 6-10-16,-4 0-27 15,-5 0-13-15,-4 0-17 16,0 0-11-16,0 34 7 15,-22 17-6-15,-28 4-167 16</inkml:trace>
          <inkml:trace contextRef="#ctx0" brushRef="#br0" timeOffset="46890.2">-2862 5775 138 0,'0'0'272'15,"0"0"-212"-15,0 0 14 16,0 0-21-16,0 0-8 16,0 0-10-16,0 4-4 15,10-4-22-15,22-12 4 16,15-11 5-16,12-6-18 16,5-4 1-16,13 2 4 15,-9 3-3-15,4 0 0 0,-3 5-2 16,-6 3-22-16,-7 4-14 15,-1 15-42-15,-7-3-36 16,-11 4-119-16</inkml:trace>
          <inkml:trace contextRef="#ctx0" brushRef="#br0" timeOffset="47302.1">-2032 5990 376 0,'0'0'53'0,"0"0"-22"0,0 0 4 16,0 0-8-16,0 0 9 16,110-219-12-1,-97 164-10-15,-4 8-2 0,-8 1 3 16,-1 9-2-16,0 14 15 15,0 12 0-15,0 7 6 16,0 4-7-16,0 0-13 16,-6 0-5-16,-2 0-7 15,-10 4-2-15,-2 16-6 16,4 14 6-16,-3-3-3 16,15 6 3-16,-1 4-4 0,5-8 2 15,0 5-1 1,9-7 3-16,26 1-2 0,11-9-8 15,5-8-16-15,4-10-11 16,5-5-10-16,4 0-1 16,-5-28-20-16,9-19-8 15,-14-12-57-15,-8-17 7 16</inkml:trace>
          <inkml:trace contextRef="#ctx0" brushRef="#br0" timeOffset="47782.81">-1643 5494 515 0,'0'0'27'16,"0"0"0"-16,0 0 5 15,0 0-20-15,0 0-8 16,172-186 9-16,-95 131-13 15,4-2 2-15,-7 16-2 16,-7 0-16-16,-3 16-49 16,-13 9-36-16,-18 13-131 0</inkml:trace>
          <inkml:trace contextRef="#ctx0" brushRef="#br0" timeOffset="47573.37">-1364 5073 179 0,'0'0'63'0,"0"0"52"15,0 0 6-15,0 0-48 16,0 0-8-16,-71-187 0 16,67 187-20-16,4 0-32 15,0 0-3-15,0 0-10 0,0 18-8 16,0 38 0-16,0 19 8 16,0 18 3-16,0 9 0 15,0-1-1 1,0 1 2-16,0 1-1 0,4-6 2 15,7-14-1-15,2-4-6 16,0-11 7-16,-5-15-9 16,5-7 4-16,0-15-9 15,-5-14-37-15,9-10-28 16,-4-7-6-16,-4 0-69 16,0-38-70-16</inkml:trace>
          <inkml:trace contextRef="#ctx0" brushRef="#br0" timeOffset="48493.6899">-853 5512 193 0,'0'0'94'0,"0"0"-42"16,0 0 3-16,0 0-25 15,0 0-14-15,0 0 0 16,0 0 10-16,0-4-9 15,0-8 10-15,0 4-1 16,-4 3 1-16,-1 5-9 16,2 0 3-16,-1 0 16 0,4 0-12 15,0 0 3-15,0 0-25 16,0 0 0-16,0 0-2 16,0 0-2-16,-1 0-3 15,1 13-6-15,0 3 10 16,0-6-1-16,0-1-18 15,0-5 8-15,0-4-5 16,0 0 1-16,0 0 4 16,5 0-5-16,3-10 16 15,-4-18 9-15,0 5 2 16,-4-1 6-16,0 4 9 0,0 3-10 16,-8 3 9-1,-14 10-2-15,-4 4-8 0,-8 0-14 16,4 0-2-16,-8 20 0 15,17 22 1-15,0 9-3 16,13 3-1-16,8 7-1 16,0-2 2-16,0-6 3 15,24-2 1-15,7-14 0 16,6-2-1-16,0-15-1 16,3-6-22-16,7-14-29 15,5 0-5-15,4 0-17 16,2-34 21-16,-7-14-75 15,-4-27-62-15</inkml:trace>
          <inkml:trace contextRef="#ctx0" brushRef="#br0" timeOffset="48861.7">-279 4822 229 0,'0'0'115'16,"0"0"2"-16,0 0-16 0,0 0-34 15,0 0-22-15,0 0-9 16,-21-19-29-16,3 75-3 15,7 25-4-15,2 14 17 16,5 11-10-16,4 3-6 16,0-10 0-16,0 2-1 15,0-16 3-15,0-21 0 16,0-3-2-16,0-21 0 16,0-24-1-16,4-4 1 0,0-12 1 15,1 0 2-15,2 0 2 16,2-23-5-16,8-31-1 15,9-21 0-15,8 7 7 16,-3 10-7-16,-3 17-7 16,-5 23 7-16,5 9-1 15,-11 9-7-15,6 0 1 16,5 0 4-16,2 31-3 16,12 6 6-16,3 9-12 15,15 10-1-15,23-9-72 16,21-9 4-16,15-21-192 15</inkml:trace>
        </inkml:traceGroup>
        <inkml:traceGroup>
          <inkml:annotationXML>
            <emma:emma xmlns:emma="http://www.w3.org/2003/04/emma" version="1.0">
              <emma:interpretation id="{CB4F503B-A25B-4B02-BE09-177E87E1B394}" emma:medium="tactile" emma:mode="ink">
                <msink:context xmlns:msink="http://schemas.microsoft.com/ink/2010/main" type="inkWord" rotatedBoundingBox="12941,11126 18215,10623 18309,11618 13036,12121"/>
              </emma:interpretation>
              <emma:one-of disjunction-type="recognition" id="oneOf13">
                <emma:interpretation id="interp21" emma:lang="" emma:confidence="1">
                  <emma:literal/>
                </emma:interpretation>
              </emma:one-of>
            </emma:emma>
          </inkml:annotationXML>
          <inkml:trace contextRef="#ctx0" brushRef="#br0" timeOffset="49365.54">1904 5320 437 0,'0'0'88'16,"0"0"9"-16,0 0 7 15,0 0-53-15,0 0-17 16,0 0-19-16,0-4-7 16,0 4-8-16,0 0 0 15,-4 24-9-15,0 14 8 16,4-1 1-16,0 5 1 0,0-15-1 16,0 1-7-1,0-9-26-15,0-14-42 0,19-5-15 16,1 0-15-16,-4-24-77 15</inkml:trace>
          <inkml:trace contextRef="#ctx0" brushRef="#br0" timeOffset="49705.63">1910 4752 454 0,'0'0'40'15,"0"0"2"1,0 0-10-16,0 0-13 0,0 0-19 15,0 0 0-15,-50 24 2 16,50-6 3-16,0-5-5 16,0 2 3-16,0-12-5 15,4 3 6-15,15-6-6 16,-6 0 2-16,-5 0-1 16,7-9 1-16,-3-19 11 15,-1-1-3-15,-11 0-1 16,0 2 14-16,0 5 2 15,-7 5 1-15,-18 0-5 0,11 15 2 16,-4 2-17-16,4 0-4 16,4 0-2-1,-3 14-26-15,13 17-18 0,0 14 6 16,0 8-13-16,0-1-42 16,4-12-144-16</inkml:trace>
          <inkml:trace contextRef="#ctx0" brushRef="#br0" timeOffset="50391.7898">2232 5136 467 0,'0'0'28'16,"0"0"-4"-16,0 0 4 15,0 0-20-15,0 0-1 0,-8 195 0 16,8-158-3-16,0-3 3 15,0-6-1-15,0-8-3 16,0-9-3-16,0-7 3 16,0-4-1-16,0 0 1 15,0 0 6-15,0 0 6 16,0-15 8-16,14-26-8 16,6-9-14-16,5-12 3 15,1 11-8-15,-1 10 8 16,-3 18-5-16,1 9 1 15,0 2-10-15,-1 12 8 16,1 0-6-16,5 0 4 16,11 0-4-16,3 18-7 0,4-1 6 15,9 11-3-15,-7-10-6 16,9-12-10-16,-8-6-18 16,-7 0-14-16,-7 0-11 15,-6-17-31-15,-12-18 56 16,-8 4 22-16,-7-8 19 15,-2 3 5-15,0-6 0 16,0 1 13-16,-11 4 21 16,-13 13 68-16,2 11-14 15,0 13 16-15,-5 0-32 16,1 0-41-16,-8 17-13 16,12 26-17-16,4 2-1 0,9 3-1 15,9-1-6 1,0-6 2-16,0 1 5 0,35-10-3 15,11-8 3-15,0-7-6 16,-1-4 6-16,-2-2 1 16,1-7-1-16,-9 5-7 15,-10-5 7-15,-8 6 4 16,-12-5-3-16,-4 3-2 16,-1-1-3-16,0 6 2 15,0 14 1-15,-27 1 2 16,-20 10 3-16,-6-5-4 15,6-5-3-15,20-14-15 0,13-14-62 16,14 0-99-16</inkml:trace>
          <inkml:trace contextRef="#ctx0" brushRef="#br0" timeOffset="50823.7599">3130 4904 498 0,'0'0'15'16,"0"0"-15"-16,0 0 5 16,0 0-4-16,232-148 1 0,-140 110 2 15,-10 7-4-15,-5 3-5 16,-13 11-60-16,-23 10-120 16</inkml:trace>
          <inkml:trace contextRef="#ctx0" brushRef="#br0" timeOffset="50639.25">3449 4543 463 0,'0'0'40'16,"0"0"19"-16,0 0-10 16,0 0-35-16,0 0-14 15,0 0-2-15,-55 96 1 16,51-26 1-16,4 9 0 16,0 3 0-16,0 8 0 15,0 3 2-15,0-10 3 0,0-4 0 16,0-14-5-16,0-10 0 15,0-22-21-15,0-14-64 16,0-19-94-16</inkml:trace>
          <inkml:trace contextRef="#ctx0" brushRef="#br0" timeOffset="51171.86">3449 5196 248 0,'0'0'15'16,"0"0"-4"-16,0 0 24 16,0 0-16-16,0 0 28 0,0 0-12 15,60 41 17 1,-33-52-20-16,5-32-2 0,3-4-2 15,7-4-18-15,-10-8-5 16,0 2-5-16,-9 16 3 16,0 3 3-16,-14 11 1 15,-5 10 3-15,1 10-1 16,-5 3-1-16,0 4-5 16,0 0-3-16,4 0-5 15,6 0-2-15,2 11 6 16,7 20 1-16,4 6 0 15,-10 5 1-15,6 0 6 0,0-1-7 16,-2 1-7-16,6-7-15 16,9-10-43-1,-4-15 17-15,8-10-98 0</inkml:trace>
          <inkml:trace contextRef="#ctx0" brushRef="#br0" timeOffset="51569.8">4204 4897 311 0,'0'0'135'0,"0"0"-52"16,0 0-23-16,0 0-40 16,0 0-13-16,0 0-6 15,0 13-1-15,0 18 0 16,0 7 0-16,0-6 0 16,0-4 1-16,0 0-1 15,0-6 0-15,16-8 0 0,-3-13-3 16,5-1-16-16,10 0-3 15,-5-15 17-15,8-24 5 16,5-9 1-16,-4-2-1 16,-5 8 0-16,-12 5 2 15,-6 17 0-15,-5 2 14 16,-4 8 16-16,0 10 6 16,0 0 4-16,0 0-13 15,0 0-19-15,0 0-10 16,0 0 0-16,0 10-5 15,0 18 1-15,0-1-2 16,7 10 5-16,9-8 1 0,2 3 0 16,3-5-6-16,17-3-33 15,4-10-6-15,12-14-31 16,5 0-30-16,-4-10-168 16</inkml:trace>
          <inkml:trace contextRef="#ctx0" brushRef="#br0" timeOffset="51927.46">4897 4822 453 0,'0'0'16'0,"0"0"24"16,0 0-13-16,0 0-27 16,0 0-10-16,0 0 8 0,-12 0 2 15,12-4 11-15,0-7-5 16,0-7 5-16,0 0-10 15,0-5 1-15,3-1 1 16,-3 10 0-16,0 5-2 16,0 4 14-16,0 5 16 15,0 0 7-15,0 0 1 16,0 0-23-16,-8 0-14 16,-6 18-1-16,-4 20-2 15,3 4-3-15,8 13 1 16,7-4 0-16,0 0-1 15,0-4 4-15,0-10-1 16,20-2-2-16,9-11 2 16,3-15-33-16,17-9-19 0,11-5-16 15,-5-43-4-15,4-18-103 16</inkml:trace>
          <inkml:trace contextRef="#ctx0" brushRef="#br0" timeOffset="52154.1">5361 4330 292 0,'0'0'125'16,"0"0"2"-16,0 0-50 16,0 0-13-16,0 0-25 15,0 0-17-15,-84-27-22 16,78 58 1-16,2 26-1 16,-1 3 0-16,5 13 0 15,0-8-1-15,0 5 1 0,0-1 3 16,0-3-2-16,9-3-2 15,1-10-16-15,6-11-28 16,0-6-46-16,-3-26-14 16,-8-10-316-16</inkml:trace>
          <inkml:trace contextRef="#ctx0" brushRef="#br0" timeOffset="52460.97">5281 4705 527 0,'0'0'19'16,"0"0"-2"-16,0 0-7 0,0 0-10 16,0 0 1-16,0 0-1 15,90-35 2-15,-58 30-2 16,6 5 1-16,-16 0-1 16,1 0-1-16,4 0 0 15,-14 22 1-15,2 9 0 16,1 12 5-16,-4 3 0 15,-4 4-4-15,1-3 0 16,-5 0 0-16,-2-10 6 16,-2-6-7-16,0-11-2 15,0-6-11-15,0-8-31 16,4-6-56-16,-4 0-143 16</inkml:trace>
          <inkml:trace contextRef="#ctx0" brushRef="#br0" timeOffset="52616.08">5686 4396 686 0,'0'0'2'0,"0"0"34"16,0 0 20-16,0 0-30 16,0 0-23-16,0 0-3 15,-36-35-15-15,36 35-42 16,26 0-72-16,12 0-9 15</inkml:trace>
          <inkml:trace contextRef="#ctx0" brushRef="#br0" timeOffset="53285.32">6096 4665 595 0,'0'0'15'0,"0"0"-7"15,0 0-4-15,0 0 19 16,0 0-15-16,0 0-6 16,-174 208 1-16,161-145 3 15,0-7 0-15,9-5-6 16,-2-9 0-16,6-10 0 0,0-8-5 16,0-10 5-1,0-13-1-15,0-1-34 0,0 0 5 16,23-28 17-16,-1-15 13 15,1-13 2-15,-4 6 3 16,-10 3-5-16,0 0 0 16,-9 1 3-16,4 1-3 15,-3 7 0-15,8 6 0 16,0 13 0-16,1 4 0 16,3 4 0-16,0 5-1 15,6 3 1-15,0 3-1 16,0 0-11-16,5 0 4 15,1 0-1-15,-2 0 7 16,-1 3 0-16,5 20 2 0,-9 4 0 16,-4 2 7-16,2-5-1 15,-4 3 9-15,-8 1-14 16,1-10 9-16,-5-4-9 16,0-7 4-16,0-7-2 15,4 0 8-15,-4 0 0 16,4 0 4-16,-4 0 8 15,6-31-5-15,7-20-11 16,10-9-2-16,5 2-5 16,2-9-4-16,4 12 1 15,-8 17 0-15,1 11 2 16,-9 13-1-16,-4 7-4 16,5 7-4-16,-1 0-7 0,5 0 13 15,13 7 0-15,-1 14 0 16,4 6 1-16,2-7-4 15,-5 1-13-15,5-7-18 16,-2-10-19-16,0-4-49 16,2 0-47-16,-11-15 44 15</inkml:trace>
          <inkml:trace contextRef="#ctx0" brushRef="#br0" timeOffset="53563.58">7012 4385 179 0,'0'0'103'15,"0"0"30"-15,0 0-45 16,0 0 4-16,0 0-24 15,0 0-27-15,-106-65-24 0,99 65-7 16,2 0-10 0,5 18-9-16,0 12 1 0,0-2 6 15,21-2-4-15,13-1-6 16,1-3 0-16,-3-5-1 16,3 3 8-16,-6-6 4 15,-6 3 1-15,-7 4-1 16,-9 1 2-16,-7 1-2 15,0 9 2-15,0 6-1 16,-11-1 6-16,-28 14 0 16,-6-5 0-16,3 4-3 15,2-10-3-15,6-20-43 16,9-14-63-16,6-6-282 16</inkml:trace>
        </inkml:traceGroup>
        <inkml:traceGroup>
          <inkml:annotationXML>
            <emma:emma xmlns:emma="http://www.w3.org/2003/04/emma" version="1.0">
              <emma:interpretation id="{F3C063F1-1DFF-4A2A-A9BC-8C57C51103C1}" emma:medium="tactile" emma:mode="ink">
                <msink:context xmlns:msink="http://schemas.microsoft.com/ink/2010/main" type="inkWord" rotatedBoundingBox="19177,10513 21796,10263 21957,11951 19338,12200"/>
              </emma:interpretation>
              <emma:one-of disjunction-type="recognition" id="oneOf14">
                <emma:interpretation id="interp22" emma:lang="" emma:confidence="1">
                  <emma:literal/>
                </emma:interpretation>
              </emma:one-of>
            </emma:emma>
          </inkml:annotationXML>
          <inkml:trace contextRef="#ctx0" brushRef="#br0" timeOffset="54536.84">8538 4047 441 0,'0'0'35'0,"0"0"52"0,0 0 1 15,0 0-17-15,0 0-22 16,0 0-11-16,-113-63-20 16,81 107-12-16,-5 50-6 15,-13 39-8-15,8 26 7 16,2 16 1-16,11 7 0 16,18-2 2-16,6-10-3 15,5-7 2-15,0-24 1 16,25-31-2-16,14-33-6 15,-4-27 4-15,1-20-16 16,-5-18 2-16,-2-10-13 0,6-14 3 16,-1-54 26-16,7-30-1 15,3-19 1-15,-11-13-8 16,-20-3-6-16,-13 8 1 16,0 22 6-16,-32 24-2 15,-13 29 3-15,-4 16 2 16,1 21-1-16,17 8 7 15,11 0-2-15,13 1 7 16,7 0-7-16,0-1-4 16,0-10 4-16,19-10-13 15,33-18 6-15,9-12 7 16,17-15 1-16,-1-4-1 16,-12-1-7-16,-1-2 3 0,-14 7 3 15,-29 17-3-15,-21 15 4 16,0 21 0-1,-17 10 15-15,-28 7 1 0,-3 0-16 16,2 7 0-16,6 22-1 16,11 6 1-16,13 0-2 15,16 5-9-15,0-6 9 16,0 3 1-16,41-2-3 16,4 3 3-16,9-5 1 15,2 5-5-15,-2-2 8 16,-12 1-5-16,2-5 2 15,-10 1 0-15,-3 0 2 16,2-9-2-16,-7 4-10 0,8-15-33 16,-4-6-64-16,6-7-131 15</inkml:trace>
          <inkml:trace contextRef="#ctx0" brushRef="#br0" timeOffset="55355.45">9507 4305 413 0,'0'0'70'0,"0"0"-1"16,0 0-39-16,0 0-2 15,0 0-7-15,0 0-17 16,-203 228-3-16,188-177 7 16,11 0-6-16,4-8 5 0,0-8-7 15,0-11-3 1,0-5 3-16,4-4-4 0,15-15-15 15,4 0 0-15,-5-10 7 16,5-28 12-16,0-13-2 16,-10 1 2-16,-9-6 2 15,-4 9-2-15,0 4 3 16,0 8-3-16,-4 7 2 16,-5 9 1-16,5 18 2 15,4-3 6-15,0-1-8 16,0 1-3-16,0 3-5 15,23-3 4-15,18 4-3 16,2 0 0-16,8 0 4 0,0 5-1 16,4 22 1-16,-6 7-6 15,-4 3-6-15,-10 1 9 16,-6-3 1-16,-10-7-9 16,-5 0 11-16,-12-8 3 15,-2-9-3-15,0-4 0 16,0-7 8-16,0 0 7 15,0 0 5-15,-6 0-8 16,-4-14 4-16,1-23-11 16,9-14-5-16,0-14-2 15,12-6 0-15,26 3-6 16,-1 13 1-16,2 16 2 0,1 16-2 16,-10 9 2-16,-1 14-3 15,-3 0 3-15,2 0-3 16,-6 36-1-16,-4-3 9 15,6 9 2-15,-7-1 1 16,-3 1-3-16,2 2 3 16,-5-5-3-16,-1-5 1 15,-6-10 5-15,0-10-2 16,-4-1-4-16,0-13 2 16,0 0 3-16,0 0 6 15,2 0 10-15,2-28 13 16,8-25-28-16,5-10-5 15,9-7 0-15,3 11-1 16,0 7-2-16,-2 15-1 0,-9 19-1 16,6 18-9-16,-6 0-1 15,3 0 0-15,3 13-7 16,0 24 2-16,2 14 14 16,6 1-1-16,0 3-8 15,8 5 3-15,2-12-102 16,2-21-181-16</inkml:trace>
        </inkml:traceGroup>
        <inkml:traceGroup>
          <inkml:annotationXML>
            <emma:emma xmlns:emma="http://www.w3.org/2003/04/emma" version="1.0">
              <emma:interpretation id="{62D83A54-05D2-48AF-9276-3709169616B6}" emma:medium="tactile" emma:mode="ink">
                <msink:context xmlns:msink="http://schemas.microsoft.com/ink/2010/main" type="inkWord" rotatedBoundingBox="22316,10257 25560,9948 25743,11873 22499,12182"/>
              </emma:interpretation>
              <emma:one-of disjunction-type="recognition" id="oneOf15">
                <emma:interpretation id="interp23" emma:lang="" emma:confidence="1">
                  <emma:literal/>
                </emma:interpretation>
              </emma:one-of>
            </emma:emma>
          </inkml:annotationXML>
          <inkml:trace contextRef="#ctx0" brushRef="#br0" timeOffset="56757.74">12907 4005 212 0,'0'0'377'16,"0"0"-322"-16,0 0-3 15,0 0-39-15,0 0-11 16,0 0-2-16,-77 74 1 16,77-43-2-16,0 9 5 15,0-2-1-15,0-7-3 16,0 1-6-16,0-8 6 15,0-6 9-15,0-13-9 0,0 0-11 16,0-5-19 0,0 0 9-16,1 0-6 0,17-32 10 15,2-16 10-15,6-7 5 16,9-3-9-16,-3 6 3 16,0 5-11-16,-5 13 19 15,-14 17-1-15,-7 7 1 16,-1 10 0-16,-5 0-2 15,8 0-5-15,-1 0 2 16,7 20 5-16,1 6 1 16,-4-2 3-16,0-1 0 15,2-4-3-15,-3-6 1 16,2-6-2-16,5-3-2 16,-1-4-2-16,-1 0-4 15,10 0-7-15,1-15 15 0,3-17 0 16,-8-6 0-16,4 1 2 15,-10 3-2-15,-1-1 3 16,-4 11 9-16,-5 7-2 16,-5 6-3-16,0 7-1 15,0 4 0-15,0 0-6 16,0 0-1-16,0 0 1 16,4 13-8-16,3 13 7 15,2 13-1-15,5-2 4 16,7 5-7-16,5-10-3 15,14-2-33-15,4-17-124 16,-2-9-149-16</inkml:trace>
          <inkml:trace contextRef="#ctx0" brushRef="#br0" timeOffset="57395.76">13738 3926 456 0,'0'0'63'16,"0"0"-5"-16,0 0-26 15,0 0-11-15,0 0-16 16,0 0-10-16,-64 34 5 16,44 7-6-16,1 1 6 15,7 4 0-15,8-9 0 16,4-6 3-16,0-7 1 16,0-9-4-16,0-6-2 15,4-9-19-15,18 0-11 16,3 0 15-16,4-28 17 0,-8-9-11 15,0 0 1-15,-8 1-4 16,-12 3 14-16,-1 10 1 16,0 0 0-16,0-1 2 15,-17 6 8-15,-12 2 5 16,3-1-9-16,1-1 4 16,11 5-4-16,5-2-7 15,9 2-6-15,0-6 1 16,9-8-14-16,30-8 7 15,-2 4 5-15,3-5-10 0,-11 8 13 16,-13-1 4 0,-12 5 2-16,-4 2 0 0,0-1 9 15,0 3 26-15,-9 6 7 16,-15 5-9-16,-3 1-12 16,6 4-9-16,2 4-7 15,10 0-3-15,3 0-2 16,6 0-2-16,0 0-5 15,0 0-8-15,0 17 6 16,0 18 5-16,15-4 3 16,17 5-2-16,3 5 0 15,2-7 0-15,-2 3 1 16,-4-1 0-16,3-3-1 16,-6 3 3-16,-5-2-2 15,2 4 0-15,-9-1 1 0,-6-7-1 16,-1-6 0-16,-1-5-38 15,0-10 5-15,8-3-34 16,-2-6-65-16,11 0-35 16</inkml:trace>
          <inkml:trace contextRef="#ctx0" brushRef="#br0" timeOffset="57891.91">14198 3839 266 0,'0'0'130'15,"0"0"9"-15,0 0-47 16,0 0-15-16,0 0-48 15,0 0-18-15,0-23-11 16,0 23-11-16,0 9-11 0,0 13 13 16,16 2 7-16,-2 0-18 15,2-10-3-15,4-6-4 16,4-8 8-16,3 0-6 16,8 0 18-16,0-22-3 15,-6-8 10-15,-6 0 4 16,-7 7-3-16,-9 7-1 15,-7 8 34-15,0 8-3 16,0 0 22-16,0 0-23 16,0 0-30-16,0 37 0 15,-16 33 0-15,-5 23-4 16,3 16 1-16,6 9 3 16,12 11 0-16,0 6 0 0,0 8 0 15,12-9 0-15,11-5 1 16,-2-8-2-16,-5-19 0 15,-8-8-5-15,-8-19-5 16,0-21 4-16,-8-17 7 16,-24-14 0-16,-12-12 3 15,-7-7 3-15,-4-4 6 16,-9 0-1-16,8-38 4 16,1-18 5-16,7-19 3 15,7-11-6-15,20-12-8 16,16 10-9-16,5 0-5 15,26-1-15-15,42-3-61 0,18-5-56 16,5 4-231 0</inkml:trace>
          <inkml:trace contextRef="#ctx0" brushRef="#br0" timeOffset="56187.46">11276 4148 553 0,'0'0'13'16,"0"0"21"-16,0 0-21 16,0 0-13-16,0 0-4 15,0 0 2-15,-4 84 2 16,4-41 10-16,0-2-3 16,0 0 11-16,0-2-16 15,-4-3 0-15,-4-13 10 16,4-9-10-16,0-10 2 15,4-4-3-15,0 0-1 16,0 0-9-16,0-31-10 16,0-16-19-16,8-18 24 0,14 1 12 15,11 3-4-15,2 9 3 16,-9 21-8-16,3 12 3 16,-7 15 1-16,-2 4-1 15,1 0-8-15,-7 14 11 16,-1 23 5-16,-1 5 0 15,-8 7 9-15,1 3 2 16,-1-5-2-16,-3-6 3 16,5-3-7-16,-6-15-1 15,5-6-3-15,-5-10-2 16,4-7-1-16,2 0-3 16,2 0-3-16,8-28 8 15,13-25-1-15,2-7 1 0,4-10 0 16,0 7-1-16,-4 7 0 15,-7 17-1-15,-8 21 2 16,-8 10-1-16,-3 8-6 16,-5 0-10-16,7 0 17 15,2 26 5-15,1 7 8 16,6 13 1-16,-2-3-12 16,11 0-2-16,5-2 0 15,7-10-2-15,-1-8 2 16,6-8 0-16,7-11 0 15,8-4-9-15,11-15 2 16,-1-26 6-16,-3-8-14 0,-19-7-9 16,-9 5-1-16,-13 9-9 15,-19 9 25-15,-4 15 9 16,0 14 22-16,0 4 26 16,-8 0 13-16,-14 0-43 15,3 8-16-15,-6 20 3 16,9 13 7-16,3-4-12 15,3 5 3-15,10-6 0 16,0 2-3-16,0-6-3 16,0-4 3-16,0-5-6 15,19-8 4-15,16-14-54 16,11-1-34-16,14-15-115 16</inkml:trace>
        </inkml:traceGroup>
        <inkml:traceGroup>
          <inkml:annotationXML>
            <emma:emma xmlns:emma="http://www.w3.org/2003/04/emma" version="1.0">
              <emma:interpretation id="{BD88D48D-ADFE-4A84-97B0-CBCFEBEBFBBE}" emma:medium="tactile" emma:mode="ink">
                <msink:context xmlns:msink="http://schemas.microsoft.com/ink/2010/main" type="inkWord" rotatedBoundingBox="26406,10575 26420,10573 26422,10589 26407,10590"/>
              </emma:interpretation>
              <emma:one-of disjunction-type="recognition" id="oneOf16">
                <emma:interpretation id="interp24" emma:lang="" emma:confidence="1">
                  <emma:literal/>
                </emma:interpretation>
              </emma:one-of>
            </emma:emma>
          </inkml:annotationXML>
          <inkml:trace contextRef="#ctx0" brushRef="#br0" timeOffset="58035.51">15274 4082 710 0,'0'0'6'0,"0"0"2"16,0 0 0-16,0 0-8 16,0 0-44-16,0 0-117 15</inkml:trace>
        </inkml:traceGroup>
      </inkml:traceGroup>
    </inkml:traceGroup>
    <inkml:traceGroup>
      <inkml:annotationXML>
        <emma:emma xmlns:emma="http://www.w3.org/2003/04/emma" version="1.0">
          <emma:interpretation id="{8826BACB-8AE0-4831-BC91-71D9EB7AD10A}" emma:medium="tactile" emma:mode="ink">
            <msink:context xmlns:msink="http://schemas.microsoft.com/ink/2010/main" type="paragraph" rotatedBoundingBox="5038,12882 30766,10103 31068,12905 5340,15684" alignmentLevel="2"/>
          </emma:interpretation>
        </emma:emma>
      </inkml:annotationXML>
      <inkml:traceGroup>
        <inkml:annotationXML>
          <emma:emma xmlns:emma="http://www.w3.org/2003/04/emma" version="1.0">
            <emma:interpretation id="{D608E829-D057-4600-91DD-6138760E2313}" emma:medium="tactile" emma:mode="ink">
              <msink:context xmlns:msink="http://schemas.microsoft.com/ink/2010/main" type="inkBullet" rotatedBoundingBox="5116,13604 6101,13498 6220,14602 5235,14708"/>
            </emma:interpretation>
          </emma:emma>
        </inkml:annotationXML>
        <inkml:trace contextRef="#ctx0" brushRef="#br0" timeOffset="59405.84">-5973 7440 318 0,'0'0'59'0,"0"0"12"16,0 0-16-16,0 0-18 16,0 0-23-16,0 0 2 15,-9-15-16-15,22 2 3 16,33-1 7-16,10-6 11 16,-1-7 2-16,9 3 3 15,-5-3-13-15,-10 4-7 16,-4 9-3-16,-7 4-1 15,-16 5-2-15,-5 5-18 0,-8 0-37 16,-9 0-11-16,0 1-36 16,-9 37 5-16</inkml:trace>
        <inkml:trace contextRef="#ctx0" brushRef="#br0" timeOffset="59594.34">-5833 7577 334 0,'0'0'99'16,"0"0"-40"-16,0 0-19 16,0 0-9-16,0 0-15 15,0 0-5-15,76-47-9 16,-37 27 2-16,-10 4-4 0,6 2-2 16,11-3-44-1,-4-6-26-15,2-11-131 0</inkml:trace>
        <inkml:trace contextRef="#ctx0" brushRef="#br0" timeOffset="59901.52">-5573 7064 381 0,'0'0'65'16,"0"0"-46"-16,0 0 11 15,0 0-22-15,0 0 1 16,0 0-2-16,170-4-4 0,-98 4 26 16,-2 8-27-16,1 12 10 15,-10 2 3-15,-7 5-7 16,-17 20-8-16,-11-6 4 16,-15 11-1-16,-11 18 2 15,0 8 2-15,-28 14 3 16,-31 15-3-16,-5 3-1 15,0 2-5-15,9-1-2 16,10-18-15-16,17-25-39 16,20-29-119-16</inkml:trace>
      </inkml:traceGroup>
      <inkml:traceGroup>
        <inkml:annotationXML>
          <emma:emma xmlns:emma="http://www.w3.org/2003/04/emma" version="1.0">
            <emma:interpretation id="{69BC8AC2-F660-4407-B0DB-953B4BEF56F7}" emma:medium="tactile" emma:mode="ink">
              <msink:context xmlns:msink="http://schemas.microsoft.com/ink/2010/main" type="line" rotatedBoundingBox="8264,12534 30766,10103 31068,12905 8567,15335"/>
            </emma:interpretation>
          </emma:emma>
        </inkml:annotationXML>
        <inkml:traceGroup>
          <inkml:annotationXML>
            <emma:emma xmlns:emma="http://www.w3.org/2003/04/emma" version="1.0">
              <emma:interpretation id="{FFF24FFA-7526-4868-8758-1FE835D8F706}" emma:medium="tactile" emma:mode="ink">
                <msink:context xmlns:msink="http://schemas.microsoft.com/ink/2010/main" type="inkWord" rotatedBoundingBox="8313,12983 11786,12608 11909,13748 8436,14123"/>
              </emma:interpretation>
              <emma:one-of disjunction-type="recognition" id="oneOf17">
                <emma:interpretation id="interp25" emma:lang="" emma:confidence="1">
                  <emma:literal/>
                </emma:interpretation>
              </emma:one-of>
            </emma:emma>
          </inkml:annotationXML>
          <inkml:trace contextRef="#ctx0" brushRef="#br0" timeOffset="62062.38">-2782 6832 378 0,'0'0'4'15,"0"0"20"-15,0 0 9 16,0 0-2-16,0 0-20 0,235-194-9 16,-157 174 16-16,-4 7-14 15,-1 9 5-15,-5 4-9 16,-9 0-5-16,-18 36 4 16,-9 7 1-16,-19 7 0 15,-13 7 3-15,0 7 4 16,0 0-4-16,-33-5 3 15,2 3-1-15,-2-2 7 16,7-6 3-16,4-2-8 16,-1 5 6-16,12-10-7 15,7-6-4-15,4-6-2 16,0-5-2-16,4-2-8 16,25-5 7-16,2-10 1 0,11-3 0 15,9-6 4 1,7-4 8-16,11 0 3 0,4-24-11 15,-1-17 4-15,-3-6 4 16,-10-4-10-16,-4-4 5 16,-18-1-4-16,-10 9 7 15,-14-3 2-15,-13 4-4 16,0 9 9-16,0 5 8 16,-13 13-9-16,-16 1 7 15,3 12-9-15,-10 6-8 16,12 0-4-16,-12 13-4 15,13 35 0-15,1 13 1 16,11 3 3-16,11 1-3 0,0-5-11 16,24-1 14-16,27-8-14 15,6-8 14-15,18-15-4 16,2-9 4-16,13-15-2 16,3-4 2-16,-3 0 3 15,-3-41-1-15,-5-12 0 16,-9-10-2-16,-9-8 0 15,-21-3 0-15,-5 2 0 16,-24 6 0-16,-14 11 0 16,0 7 1-16,0 17-1 15,-31 11 3-15,-7 11 14 16,-3 9-10-16,9 0-3 0,-14 9-8 16,7 29 1-1,1 13-1-15,-4 4 4 0,11 2 0 16,5-10 0-16,6 7-1 15,11-16 1-15,5-7 0 16,4-7-6-16,0-5 3 16,0-15-5-16,0 2-3 15,9-6 8-15,5 0 0 16,14 0 2-16,-1-24 2 16,18-10 4-16,6-6-4 15,-2 1-1-15,6 13 4 16,-10 6-4-16,-2 16-10 0,-9 4 4 15,0 0-6 1,-4 0 8-16,12 24 1 0,-10 4 6 16,13-1-1-16,2 0-2 15,3-8-2-15,-2-10 2 16,3-3 0-16,0-6 2 16,-16 0-1-16,12-6-1 15,-6-25-1-15,-6-7-3 16,-2-13 8-16,-20 6-1 15,-4-3-2-15,-9 3 4 16,0 4 12-16,0 7-10 16,-26 2 2-16,-16 12 16 15,-9 7-23-15,-11 9 6 16,2 4-9-16,11 0 1 16,11 17-4-16,8 22 1 0,14 11-10 15,7 6 11-15,9-9-1 16,0-7-3-16,4-7-4 15,25-5 1-15,2-11 6 16,11-6-10-16,-10-11 13 16,13 0-14-16,-3 0 0 15,6-42 14-15,-2-13 2 16,1-19-2-16,-5-6 4 16,-8-22 3-16,4-4-2 15,-10-19 0-15,4-4 1 16,-15 19 0-16,-8 16-4 15,-9 39 13-15,0 32 15 0,0 19 16 16,0 4-25 0,0 0-21-16,0 48-7 0,-9 26 7 15,-4 15-2-15,1 9 4 16,4 0-2-16,8-7 0 16,0 2 0-16,0-10 0 15,0-9 6-15,24-10-6 16,7-17-7-16,11-4 5 15,9-16-30-15,1-13-4 16,17-14-12-16,10 0 11 16,-2-27 16-16,5-30-9 15,-6-7-1-15,-15-1 5 16,-16 0 20-16,-19 4 2 16,-10 6 4-16,-16 15 13 15,0 1 29-15,0 17 2 0,-24 8-5 16,6 12 24-16,5 2-37 15,-6 0-24-15,10 0 6 16,-1 0-8-16,5 16-5 16,1 15 1-16,4-7-3 15,0 5-2-15,0-1-1 16,23-4 3-16,9 0 1 16,3 0 6-16,-6 5 0 15,2-1 2-15,-7 0-2 16,-6 4 6-16,-14 3-6 15,-4 4 1-15,0-3 5 16,0 7-4-16,-26-5-1 0,-15 1 11 16,-2-6-11-16,8-6-1 15,-6-7-36-15,18-10-49 16,0-10-51-16</inkml:trace>
          <inkml:trace contextRef="#ctx0" brushRef="#br0" timeOffset="60396.2">-2501 6856 460 0,'0'0'71'0,"0"0"2"16,0 0 0-16,0 0-23 16,0 0-40-16,0 0-3 15,-17-5-5-15,17 56-4 16,-15 28 4-16,5 4 5 16,-3 0-5-16,4-5 6 0,1-3-6 15,-5 0-2-15,3-15-1 16,-1-5 0-16,3-15-18 15,3-5-48-15,-8-14-6 16,0-15-32-16,-7-6-130 16</inkml:trace>
        </inkml:traceGroup>
        <inkml:traceGroup>
          <inkml:annotationXML>
            <emma:emma xmlns:emma="http://www.w3.org/2003/04/emma" version="1.0">
              <emma:interpretation id="{C9BD47B4-6AF4-45AE-9784-38210915B9A8}" emma:medium="tactile" emma:mode="ink">
                <msink:context xmlns:msink="http://schemas.microsoft.com/ink/2010/main" type="inkWord" rotatedBoundingBox="12638,12322 15543,12008 15818,14552 12913,14866"/>
              </emma:interpretation>
              <emma:one-of disjunction-type="recognition" id="oneOf18">
                <emma:interpretation id="interp26" emma:lang="" emma:confidence="1">
                  <emma:literal/>
                </emma:interpretation>
              </emma:one-of>
            </emma:emma>
          </inkml:annotationXML>
          <inkml:trace contextRef="#ctx0" brushRef="#br0" timeOffset="63736.61">3468 6225 485 0,'0'0'42'15,"0"0"5"-15,0 0-25 16,0 0-21-16,0 0 2 16,280-194-3-16,-181 156-1 15,-9 4-1-15,-12 8-30 16,-20 9-40-16,-13 10-102 0</inkml:trace>
          <inkml:trace contextRef="#ctx0" brushRef="#br0" timeOffset="63560.08">3705 5627 377 0,'0'0'46'0,"0"0"34"16,0 0-18-16,0 0-6 15,0 0-11-15,0 0-19 16,-64-28-15-16,64 35-11 16,0 38-3-16,-5 24 3 15,1 21 0-15,0 5 3 16,-2 10 2-16,2 0-2 0,4-10-3 15,0-1 1 1,0-11-4-16,0-10 10 16,0-11-14-16,14-18 0 0,3-5-50 15,-8-26-41-15,0-13-97 16</inkml:trace>
          <inkml:trace contextRef="#ctx0" brushRef="#br0" timeOffset="64213.34">4256 6387 223 0,'0'0'39'0,"0"0"19"0,0 0-2 16,0 0 0 0,0 0-16-16,71-193 3 0,-71 162-5 15,0 10-6-15,0 7-1 16,-31 10 6-16,-9 4-15 16,-15 0-15-16,-14 0-7 15,0 31 5-15,-2 4-11 16,7 5 12-16,28-4-6 15,7-2 0-15,20-2-6 16,9-9 0-16,0 1 0 16,0-9 0-16,28-4 1 15,8-11 5-15,10 0 0 16,-2 0 2-16,2-8-2 0,1-10 5 16,-11 5-3-1,-4 2 3-15,-18 11-5 0,4 0-1 16,1 0 1-16,-6 0-4 15,5 0 3-15,6 15 1 16,-1 9 1-16,6 2 9 16,0 2-7-16,-3 0-3 15,-1-5 6-15,1-10-5 16,-7 1-1-16,8 0-3 16,-9-8-16-16,-4-2-29 15,-2-4-82-15</inkml:trace>
          <inkml:trace contextRef="#ctx0" brushRef="#br0" timeOffset="63263.06">2170 6777 219 0,'0'0'183'16,"0"0"-99"-16,0 0 3 16,0 0-18-16,0 0-10 15,0 0-22-15,0 0-12 16,-28-61-10-16,10 29-1 16,-1-6-10-16,-7 2 1 15,-3 3 4-15,-6 9 2 16,-2 6-10-16,-6 14 12 15,4 4-12-15,-12 0-1 16,5 26 0-16,2 22-2 16,2 16 2-16,4 6-1 15,12 0-2-15,13-10 1 16,13-3-1-16,0-16 3 0,0-6 0 16,0-11-3-1,18-5 2-15,8-15-1 0,7-4 2 16,5 0-3-16,11-27 3 15,5-24-6-15,2-13 6 16,2-15 0-16,-11-10 0 16,-4-13 1-16,-5-18-2 15,-6-7 2-15,-9-6-1 16,-10 22 1-16,-13 27-1 16,0 39 1-16,0 27 0 15,0 16 18-15,0 2-2 16,0 0-14-16,0 17-3 15,-13 45-9-15,0 21 7 16,-1 15 0-16,9 0 2 0,1 3-5 16,4-11 5-16,0-4 4 15,0-2-4-15,4-15-3 16,24-3 2-16,4-15-3 16,8-14-3-16,11-9-6 15,3-14-11-15,14-14 8 16,6 0 3-16,-2-27-1 15,1-25 4-15,-5-5 9 16,-13-11 1-16,-11 3 1 16,-15-1 1-16,-19 11-1 15,-10 14-1-15,0 8 2 16,0 18 4-16,-10 8 24 16,-12 1-18-16,2 6-1 0,-2 0-11 15,4 0 0-15,-13 0 0 16,-1 33-3-16,-2 8-1 15,-1 1 2-15,11 5 1 16,12-6-2-16,11 0-3 16,1-8 5-16,0-6 2 15,0-7-4-15,1-6-10 16,21-10-3-16,10-4 0 16,-5 0 7-16,10-10-1 15,2-25 9-15,4-9-2 16,-2 0 3-16,-11-3 4 15,-5 10 1-15,-7 5 1 0,-5 15-6 16,-8 10-4 0,0 7 4-16,-1 0 0 0,0 0-5 15,4 0-1-15,12 0-1 16,3 24 6-16,9-2 0 16,-4 10 1-16,8 0-3 15,3-2 1-15,12-9 2 16,4-6-23-16,9 0-19 15,4-15-20-15,0 0-29 16,0-7-78-16</inkml:trace>
          <inkml:trace contextRef="#ctx0" brushRef="#br0" timeOffset="117322.41">4079 7633 391 0,'0'0'96'16,"0"0"-14"-16,0 0 14 15,0 0-45-15,0 0-11 16,0 0-20-16,32-9-10 15,-29 9-10-15,5 0-2 16,2 15 2-16,14 13 0 16,-11 8 0-16,0 6 0 15,-7 17 0-15,-6 7-24 16,0-1-72-16,0-5-57 16,-5-18-173-16</inkml:trace>
          <inkml:trace contextRef="#ctx0" brushRef="#br0" timeOffset="117530.84">4527 7530 403 0,'0'0'105'16,"0"0"-20"-16,0 0 37 16,0 0-61-16,0 0-34 15,0 0-17-15,25-13-10 16,-20 37-10-16,4 17 10 15,-2 21 0-15,-7 15 0 16,0 11-20-16,0 10-55 16,-7-10-106-16,-7-9-327 15</inkml:trace>
        </inkml:traceGroup>
        <inkml:traceGroup>
          <inkml:annotationXML>
            <emma:emma xmlns:emma="http://www.w3.org/2003/04/emma" version="1.0">
              <emma:interpretation id="{67E509F4-98CF-4E6B-A0D3-6F5513247C71}" emma:medium="tactile" emma:mode="ink">
                <msink:context xmlns:msink="http://schemas.microsoft.com/ink/2010/main" type="inkWord" rotatedBoundingBox="17199,11568 19353,11336 19582,13456 17428,13689"/>
              </emma:interpretation>
              <emma:one-of disjunction-type="recognition" id="oneOf19">
                <emma:interpretation id="interp27" emma:lang="" emma:confidence="1">
                  <emma:literal/>
                </emma:interpretation>
              </emma:one-of>
            </emma:emma>
          </inkml:annotationXML>
          <inkml:trace contextRef="#ctx0" brushRef="#br0" timeOffset="65535.68">6595 5019 506 0,'0'0'43'0,"0"0"31"15,0 0-5-15,0 0-36 16,0 0-26-16,0 0-5 0,-166 326 4 16,112-149 0-16,3 21-5 15,15 6 2-15,4 0-1 16,18-5 3-16,14-18-5 16,0-14 5-16,14-24-11 15,40-18 6-15,2-28 0 16,12-27-1-16,-1-30-20 15,1-29-16-15,-13-11 6 16,-4-28 16-16,-10-37 13 16,-3-18 1-16,-17-18 1 15,-16-6 0-15,-5-1-4 16,-15 5 5-16,-40 12-1 16,-13 17 6-16,6 15-4 0,2 29 1 15,19 7 10 1,12 14-5-16,18 5-3 0,6 0-5 15,5 3-1-15,0-9-15 16,50-7 2-16,14-10 13 16,12-11 0-16,1-8 1 15,-8-6-1-15,-13-4-3 16,-15-3 1-16,-22-2 0 16,-15 6 3-16,-4 15 1 15,-4 1 6-15,-31 26 2 16,-4 8 0-16,-12 5-9 15,4 0 0-15,4 5-1 0,11 12 0 16,17-3-4-16,11 7 3 16,4 6-9-16,0 4 3 15,31 6 8-15,15 5 0 16,11 4-1-16,5-1 1 16,-3-2 0-16,1 0-5 15,-11 2 5-15,-8-4 7 16,-3 1-7-16,-15-5-6 15,6 1 6-15,-9-10 0 16,3-4-20-16,-1-13-51 16,1-11-61-16,-5 0-65 15</inkml:trace>
          <inkml:trace contextRef="#ctx0" brushRef="#br0" timeOffset="66350.03">7370 6091 326 0,'0'0'116'0,"0"0"-12"15,0 0-42-15,0 0-19 16,0 0-31-16,0 0-4 16,-4-10-8-16,-8 44 4 15,2 2-2-15,-3-1-1 16,9 8-1-16,4-11 0 16,0 2-8-16,0-10 8 15,0-7-1-15,4-13-19 16,9-2-9-16,-3-2 2 15,2 0 19-15,4-29 8 16,-8-12 1-16,-3-1-1 16,-1-2-1-16,-4 0 1 0,0-3 1 15,0-3-1-15,-13 2 1 16,-7-2 0-16,4 12-1 16,10 7 2-16,2 16 5 15,4 6-3-15,0 9-4 16,0 0-7-16,34 0 3 15,13 9-3-15,5 20 6 16,-7 12-4-16,-13 12-9 16,4-5 14-16,-18 13 0 0,-8-10-1 15,-10 0 1 1,0 0-2-16,0 1 4 16,0-10 1-16,-15-1 5 0,-7-10-6 15,-1-11 11-15,13-6 8 16,-3-10 7-16,13-4 16 15,0 0-7-15,0-4-11 16,0-37-14-16,0-11-12 16,0-8-3-16,19-5 2 15,13 1 1-15,-5 7-5 16,5 20 2-16,0 10-7 16,-10 20-1-16,7 7-3 15,-4 0 8-15,-6 0-17 16,1 20 6-16,-4 7 13 15,-10 12 3-15,2-4 1 0,-3 3-1 16,-5 0-1 0,0-2 2-16,0-12 0 0,0-7 4 15,0-10 4-15,0-7-5 16,0 0 6-16,0 0 19 16,0 0-4-16,14-39 2 15,-1-12-15-15,15-23-10 16,8-9-2-16,3 4 9 15,-4 14-16-15,-5 18 8 16,-6 29 0-16,-11 13-3 16,-3 5-5-16,10 0 1 15,5 10-1-15,-2 37-1 0,5 0 7 16,-5 16-4 0,1 3 6-16,5 2-11 15,3-6-41-15,18-7-48 0,11-18-6 16</inkml:trace>
        </inkml:traceGroup>
        <inkml:traceGroup>
          <inkml:annotationXML>
            <emma:emma xmlns:emma="http://www.w3.org/2003/04/emma" version="1.0">
              <emma:interpretation id="{B1AE60AD-43C4-47F2-B297-FFCFF0612FFE}" emma:medium="tactile" emma:mode="ink">
                <msink:context xmlns:msink="http://schemas.microsoft.com/ink/2010/main" type="inkWord" rotatedBoundingBox="20980,11541 25020,11104 25255,13273 21215,13709"/>
              </emma:interpretation>
              <emma:one-of disjunction-type="recognition" id="oneOf20">
                <emma:interpretation id="interp28" emma:lang="" emma:confidence="1">
                  <emma:literal/>
                </emma:interpretation>
              </emma:one-of>
            </emma:emma>
          </inkml:annotationXML>
          <inkml:trace contextRef="#ctx0" brushRef="#br0" timeOffset="68539.7399">13185 5121 439 0,'0'0'62'0,"0"0"18"0,0 0-40 16,0 0-22-16,0 0 5 15,-168 219-18-15,156-160-5 16,12-1-1-16,0-7 1 16,0-6 0-16,0-3 0 15,21-18 0-15,2-6 0 16,9-14-23-16,-2-4-10 15,5 0 6-15,3-35 26 16,-8-13 1-16,-9-9-2 16,-16 6-3-16,-5 0 5 15,0 7 0-15,0 5 0 16,-10 3 0-16,-22 6 8 0,0 13 1 16,11 10-8-16,0 7 9 15,8 0-9-15,10 0 1 16,3-7-2-16,0 7-4 15,0 0-10-15,0-14-1 16,22-4 1-16,14-14 9 16,4-20 5-16,-7-12 2 15,-7 0 3-15,-10-1 3 16,-7 4-2-16,-9 6 7 16,0 13 6-16,0 8 1 15,-21 17 40-15,-8 6-28 16,3 11-14-16,2 0-10 15,0 0-6-15,4 11-4 0,8 12 1 16,8 14-6-16,4-4 2 16,0 4-9-16,4 5 12 15,37-1 2-15,3 5 0 16,6 0 1-16,-3 1-1 16,-4-2 0-16,-4 8 0 15,-7-8 1-15,-4 9-1 16,-8-2 0-16,-4-6 1 15,3-3-1-15,-3-11-5 16,0-5-20-16,3-8-26 16,-3-18-27-16,8-1-16 15,-5 0-120-15</inkml:trace>
          <inkml:trace contextRef="#ctx0" brushRef="#br0" timeOffset="69095.45">13720 5156 330 0,'0'0'119'0,"0"0"-21"15,0 0-23-15,0 0-10 16,0 0-52-16,0 0-9 16,-7-20-4-16,7 52-14 15,0 2 14-15,0 10 0 16,0-6-2-16,0-1 2 16,15-3 4-16,2-7-4 15,2-14-4-15,6-9-19 16,1-4 0-16,7 0-1 15,-2-17 20-15,-5-29 4 16,-6 4 4-16,-4-2-1 0,-12 13 6 16,1 3 12-16,-5 19 16 15,0 5 5-15,0 4-25 16,0 0-4-16,0 0-13 16,0 33-12-16,0 27 5 15,0 28 2-15,0 10 10 16,-16 8-9-16,6 13 11 15,-5 9-14-15,1 5 8 16,5 0-1-16,2 1 0 16,2-8 4-16,1-10-9 15,-6-22 5-15,-2-8-11 16,-8-15 11-16,-15-21 3 16,-13-9-3-16,-11-17 0 0,-17-6 11 15,2-18 11-15,3 0 13 16,4-18 16-16,4-26-15 15,9-22-21-15,3-14 7 16,15-2-15-16,17-8 11 16,19 0-8-16,0-4-9 15,46 1-2-15,33-5-2 16,31-4-18-16,13 1-11 16,8 16-38-16,-11 12-34 15,-25 13-59-15,-24-1-264 16</inkml:trace>
          <inkml:trace contextRef="#ctx0" brushRef="#br0" timeOffset="67926.76">10038 5409 496 0,'0'0'48'16,"0"0"28"-16,0 0 11 15,0 0-48-15,0 0-16 16,0 0-14-16,0 21-9 0,0 33 0 16,-15 24 3-16,1 5-3 15,-7-4-1-15,11-8 1 16,-2-8 1-16,4-12 7 15,3-14-8-15,1-17-4 16,4-11 4-16,0-9-1 16,0 0-2-16,0 0 3 15,0-42-2-15,17-23-16 16,18-14 3-16,6-14 11 16,0 7 0-16,-1 7 3 15,-12 18 1-15,-5 28 0 16,-14 26 0-16,-1 7-12 15,2 0-1-15,2 3-4 16,8 42 2-16,-1 2 15 16,6 10 0-16,-5 2 4 0,-1-8-6 15,-3-3 4-15,3-13-2 16,0-11 5-16,-11-10-5 16,6-4 0-16,-4-10-5 15,6 0 2-15,8-20 1 16,11-35 2-16,9-15 3 15,-2-9-1-15,-3-4-2 16,-3 10-2-16,-13 8 2 16,-7 22 4-16,-4 20-4 15,-12 15 0-15,0 8-6 16,4 0 6-16,9 31-7 16,2 16 7-16,5 8-1 15,6 9-2-15,9-2 3 0,1-2 6 16,12-14-6-16,-6-10-6 15,6-13 6-15,-2-16 8 16,-2-7-8-16,2 0 1 16,4-39-1-16,-4-12 1 15,-11-12-1-15,-2-3-1 16,-14 0 1-16,-12 11 1 16,-7 8 9-16,0 20 4 15,0 18 17-15,0 9-2 16,0 0-3-16,0 0-22 0,0 0-4 15,0 0-4 1,0 23-5-16,0 20 6 0,0-2 2 16,0 9 1-16,0-3 1 15,5-1-1-15,14-9 1 16,5-3-1-16,2-7-9 16,15-13-24-16,10-14-15 15,13 0 5-15,14-10 16 16,12-31-37-16,7-15-12 15,-4-3-59-15,-16-6-23 16,-13 8 21-16,-34 6 137 16,-21 10 32-16,-9 14 98 15,0 10 28-15,-5 13-25 16,-5 1-61-16,2 3-10 16,8 0-22-16,0 0-26 15,0 0-14-15,0 0 0 0,0 14-9 16,0 19 8-1,-6 2 1-15,6 8 2 0,0-5-2 16,0 3-7-16,0-4 7 16,0-5 7-16,0 0-7 15,0-13 1-15,0-10-1 16,0 1 0-16,0-5-1 16,6-5-14-16,-2 0 13 15,6-15-3-15,3-17 5 16,3-18-2-16,-1-7 2 15,1 6-1-15,-1-10 0 16,0 20 1-16,-2 19 0 0,-3 6-2 16,-10 16 4-16,0 0-4 15,6 0-13-15,6 25 6 16,6 8 9-16,10 11 2 16,-11-5 2-16,2-3-2 15,3-2-1-15,3-7 3 16,-5-10-4-16,-5-6-4 15,-1-7 4-15,-8-4 4 16,7 0-1-16,3-15 7 16,6-29 5-16,7-18-8 15,-3-2-6-15,3-2 0 16,-6 20 0-16,-11 10-1 16,-8 31 4-16,-4 5-4 0,0 0-6 15,6 0-3-15,8 13 5 16,1 29-2-1,9 2 6-15,2 4 0 0,9 0 0 16,2-6 0-16,13-7-11 16,3-11-33-16,7-24-36 15,13 0-56-15,-6-13-101 16</inkml:trace>
        </inkml:traceGroup>
        <inkml:traceGroup>
          <inkml:annotationXML>
            <emma:emma xmlns:emma="http://www.w3.org/2003/04/emma" version="1.0">
              <emma:interpretation id="{3E13C0F5-DD17-4342-B7A7-8674027499DE}" emma:medium="tactile" emma:mode="ink">
                <msink:context xmlns:msink="http://schemas.microsoft.com/ink/2010/main" type="inkWord" rotatedBoundingBox="25873,11214 28119,10971 28298,12625 26051,12868"/>
              </emma:interpretation>
              <emma:one-of disjunction-type="recognition" id="oneOf21">
                <emma:interpretation id="interp29" emma:lang="" emma:confidence="1">
                  <emma:literal/>
                </emma:interpretation>
              </emma:one-of>
            </emma:emma>
          </inkml:annotationXML>
          <inkml:trace contextRef="#ctx0" brushRef="#br0" timeOffset="81411.9099">16041 5461 324 0,'0'0'7'0,"0"0"9"15,0 0 33-15,0 0-32 16,0 0-14-16,0 0 5 15,251 35-4-15,-180-81-4 16,-7-9-85-16,-4-15-90 16</inkml:trace>
          <inkml:trace contextRef="#ctx0" brushRef="#br0" timeOffset="81199.4099">16207 4612 135 0,'0'0'315'0,"0"0"-299"16,0 0-9-16,0 0-7 16,0 0 1-16,0 0-1 15,185-68 0-15,-130 61-1 16,-1 3-37-16,-13 4-77 16,-18 0-124-16</inkml:trace>
          <inkml:trace contextRef="#ctx0" brushRef="#br0" timeOffset="81016.82">16552 4665 0 0,'0'0'18'15,"0"0"-2"-15,0 0-9 16,0 0-6-16,0 0 2 16,0 0 44-16,9 0 40 15,-9 0 8-15,0 0-14 16,0 0-7-16,-9-10-22 15,-1 6-11-15,5-1 5 16,1-2-3-16,4 7 17 16,0 0-29-16,0 0 6 0,0 0-21 15,0 0 12-15,-4 0-23 16,-4 14 1-16,0 34-3 16,0 22-3-16,4 5 4 15,0-4-7-15,4 0 3 16,0-9-2-16,0-14-19 15,0-10-30-15,0-6-39 16,-6-13-18-16,-19-10-80 16</inkml:trace>
          <inkml:trace contextRef="#ctx0" brushRef="#br0" timeOffset="81633.32">16695 4517 384 0,'0'0'89'0,"0"0"3"15,0 0-20-15,0 0-30 16,0 0-25-16,0 0-4 16,-63 188 5-16,58-86 3 15,5 19-1-15,0 10-16 16,0-7 10-16,0 5-12 16,0-8-2-16,0-1 3 15,0 5 7-15,0-8-10 16,0-7-23-16,0-8-33 15,-4-18-35-15,-12-24-29 0,6-17-142 16</inkml:trace>
          <inkml:trace contextRef="#ctx0" brushRef="#br0" timeOffset="80455.75">15518 4951 581 0,'0'0'0'16,"0"0"9"-16,0 0-3 16,0 0 22-16,0 0 3 15,-185 231-2-15,126-176-13 16,-3-2 6-16,-2-3 1 16,6 1-11-16,0-12 7 15,3 1-6-15,2-13 6 16,11-2-18-16,13-12 12 15,15-8-7-15,5-1-1 0,9-4 2 16,0 0-5 0,0-9-2-16,0-48 0 0,4-22-7 15,20-23 8-15,16-12-1 16,-5 4 3-16,-4 2-2 16,-7 20 1-16,-14 22-2 15,-10 30 1-15,0 13 2 16,0 5-3-16,0 7 0 15,-26 2 10-15,-9 9-3 16,-4 0 2-16,-1 0-9 16,9 22-1-16,7 22 0 15,13 7-6-15,11 4 5 16,0 10-3-16,11-5 2 0,29-1 2 16,11-12 1-1,7 5 1-15,4-2-1 0,2-4 2 16,1 1-5-16,-5 0 3 15,-11-4-6-15,-2 2 0 16,-13-4-9-16,-9-4 2 16,-2-4-6-16,-15-9-9 15,-8-7 4-15,4 3-13 16,-4-6-26-16,0-6-13 16,0-4-60-16,0-4-142 15</inkml:trace>
          <inkml:trace contextRef="#ctx0" brushRef="#br0" timeOffset="82039.06">16887 5257 379 0,'0'0'91'0,"0"0"-15"16,0 0 6-16,0 0-21 15,0 0-38-15,0 0-10 16,0 23-12-16,-16 17 2 0,1 8-1 16,2-3-2-16,11-1 0 15,2-5 1-15,0 0-2 16,0-12-3-16,0-7-17 15,2-7-8-15,17-9-5 16,10-4-9-16,2 0 33 16,8-41 7-16,-3-5 5 15,-5-16-2-15,-7 11 1 16,-15-8 4-16,-5 3-1 16,-4 15 15-16,0-6 8 15,-33 15 3-15,3 9-4 16,-5 14-19-16,3 9 2 15,4 0-9-15,1 19-2 16,8 26-31-16,1 21-20 16,16-3 0-16,2-6-60 0,0-24-140 15</inkml:trace>
        </inkml:traceGroup>
        <inkml:traceGroup>
          <inkml:annotationXML>
            <emma:emma xmlns:emma="http://www.w3.org/2003/04/emma" version="1.0">
              <emma:interpretation id="{70DFCF70-82AA-47ED-BD62-F247B911B674}" emma:medium="tactile" emma:mode="ink">
                <msink:context xmlns:msink="http://schemas.microsoft.com/ink/2010/main" type="inkWord" rotatedBoundingBox="28716,11058 30844,10828 30979,12077 28851,12306"/>
              </emma:interpretation>
              <emma:one-of disjunction-type="recognition" id="oneOf22">
                <emma:interpretation id="interp30" emma:lang="" emma:confidence="1">
                  <emma:literal/>
                </emma:interpretation>
              </emma:one-of>
            </emma:emma>
          </inkml:annotationXML>
          <inkml:trace contextRef="#ctx0" brushRef="#br0" timeOffset="83382.12">18150 5007 410 0,'0'0'66'15,"0"0"-24"-15,0 0-21 16,0 0-18-16,0 0-1 16,0 0 6-16,-84 219-6 15,84-180 2-15,0-2-2 16,9-8 0-16,11-12-3 16,2-1 1-16,3-16-9 15,7 0-2-15,-1 0 9 16,-4-29 2-16,2-16 1 0,-15-2 1 15,-10-9 0-15,-4 10-1 16,0 9 3-16,0 3-1 16,-33 3 0-16,-3 11 15 15,2 3-12-15,13 3 11 16,3 5-5-16,15 5-10 16,3 4 5-16,0-10-7 15,0 10-2-15,0-9-16 16,0-7 18-16,12-10 0 15,11-6 4-15,-1-8-4 16,3 0 2-16,-9-1-2 16,-3 8 10-16,-13 6-5 0,0 5 14 15,0 8-3-15,0 4-3 16,-21 8-2-16,7 2-6 16,1 0-1-16,1 0-2 15,8 0-2-15,4 2-3 16,0 26-4-16,0 3 0 15,0 3-7-15,30-2 13 16,4 6 0-16,0-3-6 16,9-3 7-16,-4 6 7 15,-3-5-7-15,-1-1 2 16,-2-5-2-16,-7 1-2 0,3-1-10 16,-6-7-11-1,4-12-12-15,2-8-11 0,-8 0-12 16,0 0-8-16,-1-9-31 15,-6-27 11-15,7-6-146 16</inkml:trace>
          <inkml:trace contextRef="#ctx0" brushRef="#br0" timeOffset="83796.01">18620 4859 397 0,'0'0'42'0,"0"0"-22"15,0 0-4-15,0 0-10 16,0 0 2-16,209-75-4 16,-138 62-4-16,-1-2-44 15,1-4-189-15</inkml:trace>
          <inkml:trace contextRef="#ctx0" brushRef="#br0" timeOffset="83627.4599">18820 4618 161 0,'0'0'97'0,"0"0"34"16,0 0-33-16,0 0 16 15,0 0-22-15,0 0-24 16,9-176-19-16,-9 176-17 0,0 0-24 15,-10 9-8 1,-3 26 0-16,1 16-5 0,4 15 5 16,6 1 0-16,2 0 2 15,0 14-2-15,0-13 1 16,0 11 1-16,0-9-2 16,0-2-6-16,0-15-20 15,0-7-23-15,0-11 2 16,0-15-61-16,0-6-1 15,0-5-43-15,0-9-107 16</inkml:trace>
          <inkml:trace contextRef="#ctx0" brushRef="#br0" timeOffset="83951.59">19759 4765 301 0,'0'0'231'0,"0"0"-143"16,0 0-5-16,0 0-53 15,0 0-24-15,0 0-6 16,0 0-20-16,-36 0-114 16,-28 15-162-16</inkml:trace>
          <inkml:trace contextRef="#ctx0" brushRef="#br0" timeOffset="82743.68">17635 5035 179 0,'0'0'225'16,"0"0"-225"-16,0 0 26 15,0 0-6-15,0 0-12 0,235-131 6 16,-184 131-12-16,-3 0-2 15,-12 0 1-15,-14 24-1 16,-5 13-5-16,-17 13 5 16,0 8 3-16,0 10 2 15,-20 2 11-15,-15-10 5 16,-2-10-12-16,2-7 2 16,9-16-6-16,1-5-1 15,5-12-4-15,10-10-8 16,1 0-16-16,5 0-61 15,4-28-160-15</inkml:trace>
          <inkml:trace contextRef="#ctx0" brushRef="#br0" timeOffset="82449.47">17765 4589 454 0,'0'0'65'16,"0"0"31"-16,0 0-15 15,0 0-21-15,0 0-15 16,0 0-27-16,-53-37-18 16,53 57-15-16,0 47 13 15,5 22 2-15,9 22 3 16,2 6 2-16,-3 8-5 15,-1-4 0-15,-8-2-4 16,-4-7 1-16,0-9-29 0,0-12-13 16,0-17-35-16,0-8-60 15,-20-23-30 1</inkml:trace>
        </inkml:traceGroup>
      </inkml:traceGroup>
    </inkml:traceGroup>
    <inkml:traceGroup>
      <inkml:annotationXML>
        <emma:emma xmlns:emma="http://www.w3.org/2003/04/emma" version="1.0">
          <emma:interpretation id="{1CB46E42-ABBB-43C6-AA13-BE65349C16A7}" emma:medium="tactile" emma:mode="ink">
            <msink:context xmlns:msink="http://schemas.microsoft.com/ink/2010/main" type="paragraph" rotatedBoundingBox="5578,15170 30201,10722 30549,12648 5926,17096" alignmentLevel="2"/>
          </emma:interpretation>
        </emma:emma>
      </inkml:annotationXML>
      <inkml:traceGroup>
        <inkml:annotationXML>
          <emma:emma xmlns:emma="http://www.w3.org/2003/04/emma" version="1.0">
            <emma:interpretation id="{81450030-7DB8-448E-BDD2-7D262D92D81F}" emma:medium="tactile" emma:mode="ink">
              <msink:context xmlns:msink="http://schemas.microsoft.com/ink/2010/main" type="line" rotatedBoundingBox="27868,12706 30506,12391 30541,12684 27903,12999"/>
            </emma:interpretation>
          </emma:emma>
        </inkml:annotationXML>
        <inkml:traceGroup>
          <inkml:annotationXML>
            <emma:emma xmlns:emma="http://www.w3.org/2003/04/emma" version="1.0">
              <emma:interpretation id="{E380508D-A748-4D7D-8A0E-345E46B1D029}" emma:medium="tactile" emma:mode="ink">
                <msink:context xmlns:msink="http://schemas.microsoft.com/ink/2010/main" type="inkWord" rotatedBoundingBox="27868,12706 30506,12391 30541,12684 27903,12999"/>
              </emma:interpretation>
            </emma:emma>
          </inkml:annotationXML>
          <inkml:trace contextRef="#ctx0" brushRef="#br0" timeOffset="85361.32">16765 6210 407 0,'0'0'9'0,"0"0"15"16,0 0 39-16,0 0 0 15,0 0-25-15,0 0-17 16,-9 47-3-16,9-28-13 16,0 13 0-16,0 0 4 15,0 1-1-15,32-5-6 16,7-4 11-16,5-7-11 0,2 1-2 16,8-13 2-16,-9-5-2 15,6 0 10 1,2 0-6-16,-2-36 3 0,-1-10-1 15,-5-10-1-15,-3 5 0 16,-3 10-5-16,-4 9 5 16,-1 8-5-16,0 11 0 15,-4 10-2-15,11 3-2 16,-6 0 1-16,8 0-3 16,-1 23 4-16,8 1 2 15,-5 9 0-15,-1-4 1 16,-9 3 0-16,0-10 5 15,-3-8-6-15,-9-8 0 16,3-6 3-16,3 0-4 0,0 0 3 16,2-6 3-16,8-30-2 15,-3-7 4-15,6 7-7 16,-5 1 4-16,-1 11-4 16,0 9 2-16,2 10-2 15,4 5-5-15,9 0 2 16,4 0 3-16,9 1-5 15,5 21 4-15,11-5 1 16,-5 4 5-16,7-11-5 16,5-6 0-16,-8-4 0 15,-2 0 0-15,-6-11 1 16,-11-16-1-16,-6-9 6 16,-14-2-5-16,-9 5 9 15,-2-9 6-15,-11 11 0 16,-2 3 1-16,-7 12-6 0,-6 4 6 15,1 12-6-15,-4 0 2 16,0 0-6-16,0 0-7 16,0 0-1-16,0 0 0 15,0 0 1-15,0 0 0 16,0 0-2-16,0 0-2 16,0 0 0-16,0 0-20 15,0 0-3-15,0 0-28 16,0 0-57-16,-46 0-99 15</inkml:trace>
        </inkml:traceGroup>
      </inkml:traceGroup>
      <inkml:traceGroup>
        <inkml:annotationXML>
          <emma:emma xmlns:emma="http://www.w3.org/2003/04/emma" version="1.0">
            <emma:interpretation id="{66502943-9932-4D46-B799-7806F8CC9665}" emma:medium="tactile" emma:mode="ink">
              <msink:context xmlns:msink="http://schemas.microsoft.com/ink/2010/main" type="line" rotatedBoundingBox="5578,15170 10790,14228 10994,15355 5782,16296"/>
            </emma:interpretation>
          </emma:emma>
        </inkml:annotationXML>
        <inkml:traceGroup>
          <inkml:annotationXML>
            <emma:emma xmlns:emma="http://www.w3.org/2003/04/emma" version="1.0">
              <emma:interpretation id="{4FFF727B-9959-4A54-A2B2-6C84C27030A5}" emma:medium="tactile" emma:mode="ink">
                <msink:context xmlns:msink="http://schemas.microsoft.com/ink/2010/main" type="inkWord" rotatedBoundingBox="5596,15268 6456,15112 6614,15986 5754,16142"/>
              </emma:interpretation>
            </emma:emma>
          </inkml:annotationXML>
          <inkml:trace contextRef="#ctx0" brushRef="#br0" timeOffset="114129.05">-5399 9532 191 0,'0'0'199'15,"0"0"-182"-15,0 0 12 16,0 0 3-16,0 0 1 16,0 0 1-16,119-39-11 15,-68 8-7-15,-6 11-16 16,0-11-6-16,-3 0-47 15,-12-15-29-15,-5-13-59 16</inkml:trace>
          <inkml:trace contextRef="#ctx0" brushRef="#br0" timeOffset="113956.35">-5408 9258 615 0,'0'0'2'0,"0"0"5"16,0 0 8-16,0 0 10 15,0 0-9-15,0 0-12 16,0 0 7-16,218-137-11 16,-159 115 0-16,-3 5 0 15,-19 10 0-15,-6 1-22 16,-23 6-50-16,-3 0-21 16,-5 0-39-16,-5 37-22 15</inkml:trace>
          <inkml:trace contextRef="#ctx0" brushRef="#br0" timeOffset="114378.26">-5170 8709 333 0,'0'0'42'0,"0"0"-39"15,0 0 1-15,0 0 33 16,0 0-14-16,0 0 5 16,273 0 0-16,-196 17-2 15,-5 7-11-15,-16 22-7 16,-14 1-4-16,-16 12-4 16,-18 16 0-16,-8 9-3 0,0 8 1 15,-43 6-5 1,-4-1 4-16,1-10 3 0,11-17-67 15,11-28-177 1</inkml:trace>
        </inkml:traceGroup>
        <inkml:traceGroup>
          <inkml:annotationXML>
            <emma:emma xmlns:emma="http://www.w3.org/2003/04/emma" version="1.0">
              <emma:interpretation id="{AB95C127-1A63-4A62-B49C-25AE71715A9B}" emma:medium="tactile" emma:mode="ink">
                <msink:context xmlns:msink="http://schemas.microsoft.com/ink/2010/main" type="inkWord" rotatedBoundingBox="7858,14758 10790,14228 10994,15355 8062,15884"/>
              </emma:interpretation>
              <emma:one-of disjunction-type="recognition" id="oneOf23">
                <emma:interpretation id="interp31" emma:lang="" emma:confidence="1">
                  <emma:literal/>
                </emma:interpretation>
              </emma:one-of>
            </emma:emma>
          </inkml:annotationXML>
          <inkml:trace contextRef="#ctx0" brushRef="#br0" timeOffset="115170.63">-3056 8732 506 0,'0'0'69'0,"0"0"-23"16,0 0 6-16,0 0-30 16,0 0-22-16,0 0-6 15,8 146 6-15,-8-41 6 16,0 1 8-16,-14-14-7 16,5-15-1-16,5-25-5 15,4-19-1-15,0-19 1 16,0-8-1-16,0-6 0 15,0 0-5-15,0 0-4 16,0-15 7-16,33-32 2 16,12-22 11-16,13-6 0 15,-3 7-3-15,0 16-7 16,-8 21 0-16,-8 17-1 0,-1 14-3 16,1 0-7-16,12 8 0 15,4 26 9-15,4 14 1 16,9-4 6-16,-4-2-4 15,0-10-1-15,-13-14 3 16,-15-9-4-16,-8-9-13 16,-7 0 13-16,-10 0 7 15,-4-47 3-15,9-31 7 16,-16-13 8-16,0-18-15 16,0-1 0-16,0-1 0 15,-38 9-2-15,-3 14 3 16,10 24-9-16,-6 17 8 0,23 19-3 15,5 18-11-15,5 10 4 16,4 0-25-16,0 0-82 16,0 46-14-16,17 2 4 15,12 3-182-15</inkml:trace>
          <inkml:trace contextRef="#ctx0" brushRef="#br0" timeOffset="115540.28">-1990 9121 394 0,'0'0'61'16,"0"0"6"-16,0 0-10 0,0 0-23 15,0 0-19-15,0 0 0 16,55-185-3-16,-46 116 7 15,4 2-4-15,-5 4-4 16,-2 11-8-16,1 6 6 16,2 23-2-16,-2 10-3 15,2 7-4-15,9 6-4 16,-1 0-6-16,12 0 3 16,1 0 2-16,8 29-2 15,-10 2 7-15,8 7 0 16,-8 4 0-16,-1 7 3 15,-1-1-3-15,-4 0-3 0,-2 0-32 16,2-14-19 0,-3-11-27-16,13-10-48 0,-6-13-152 15</inkml:trace>
          <inkml:trace contextRef="#ctx0" brushRef="#br0" timeOffset="115745.73">-1303 8717 383 0,'0'0'104'0,"0"0"-26"16,0 0 10-16,0 0-44 16,0 0-32-16,0 0-12 15,0 15-1-15,0 21 1 16,0 6 4-16,0-1-1 16,11-7-6-16,6 7 3 15,-8-14-19-15,4-3-51 0,-3-18-19 16,4-6-54-16,-5 0-104 15</inkml:trace>
          <inkml:trace contextRef="#ctx0" brushRef="#br0" timeOffset="116047.81">-1356 8325 390 0,'0'0'25'0,"0"0"-8"15,0 0 16-15,0 0-31 16,0 0 1-16,0 0-3 16,39 78 0-16,-14-78 0 15,-4 0 2-15,-8 0-2 16,-3-15 0-16,-10-12 6 16,0-1 22-16,0 4-9 15,0-2 15-15,-10 11-3 16,-11 6 24-16,-4 9-23 15,8 0-24-15,-5 0-8 16,9 0-23-16,13 28-19 16,0 14 12-16,0-1-36 15,0-8-52-15,8-6-76 16</inkml:trace>
          <inkml:trace contextRef="#ctx0" brushRef="#br0" timeOffset="116511.57">-965 8509 440 0,'0'0'55'16,"0"0"-34"-16,0 0 7 0,0 0-19 16,0 0-1-16,0 0 10 15,264-200-9-15,-195 150-7 16,3 14-2-16,-17-3 0 15,-23 17-46-15,-9 17-43 16,-23 5-95-16</inkml:trace>
          <inkml:trace contextRef="#ctx0" brushRef="#br0" timeOffset="116301.13">-875 7832 476 0,'0'0'85'16,"0"0"13"-16,0 0-41 16,0 0-42-16,0 0-15 15,0 0-12-15,5 93 12 16,8-5 4-16,3 13 2 15,-8 12-4-15,1 2 6 0,-9-3-8 16,4-10 0-16,-4-8-16 16,5-12-13-16,-5-18-82 15,4-17 17-15,-4-19-143 16</inkml:trace>
          <inkml:trace contextRef="#ctx0" brushRef="#br0" timeOffset="116819.75">-802 8750 122 0,'0'0'41'0,"0"0"-6"0,0 0-9 16,0 0-8-16,0 0 17 16,0 0 41-16,255-31-27 15,-182-25-23-15,-12-4 1 16,-8-6-4-16,-15 7 18 16,-21 4 0-16,-8 2 15 15,-9 12 15-15,0 10-25 16,-4 7-4-16,-9 14-5 15,4 10-11-15,9 0-9 16,0 0-17-16,-7 23-10 16,7 32 1-16,0 20 9 15,0 2 0-15,0-2-30 16,37-5-37-16,19-7-77 16,22-15 2-16</inkml:trace>
        </inkml:traceGroup>
      </inkml:traceGroup>
    </inkml:traceGroup>
    <inkml:traceGroup>
      <inkml:annotationXML>
        <emma:emma xmlns:emma="http://www.w3.org/2003/04/emma" version="1.0">
          <emma:interpretation id="{23EA177F-C0B7-4934-9B20-ED23588BC719}" emma:medium="tactile" emma:mode="ink">
            <msink:context xmlns:msink="http://schemas.microsoft.com/ink/2010/main" type="paragraph" rotatedBoundingBox="1898,17143 32363,11895 32986,15509 2520,20758" alignmentLevel="1"/>
          </emma:interpretation>
        </emma:emma>
      </inkml:annotationXML>
      <inkml:traceGroup>
        <inkml:annotationXML>
          <emma:emma xmlns:emma="http://www.w3.org/2003/04/emma" version="1.0">
            <emma:interpretation id="{1A27431D-729E-46E3-BD04-2E438DA93043}" emma:medium="tactile" emma:mode="ink">
              <msink:context xmlns:msink="http://schemas.microsoft.com/ink/2010/main" type="inkBullet" rotatedBoundingBox="1898,17143 3540,16860 3846,18638 2204,18921"/>
            </emma:interpretation>
            <emma:one-of disjunction-type="recognition" id="oneOf24">
              <emma:interpretation id="interp32" emma:lang="" emma:confidence="1">
                <emma:literal>o</emma:literal>
              </emma:interpretation>
              <emma:interpretation id="interp33" emma:lang="" emma:confidence="0">
                <emma:literal>0</emma:literal>
              </emma:interpretation>
              <emma:interpretation id="interp34" emma:lang="" emma:confidence="0">
                <emma:literal>O</emma:literal>
              </emma:interpretation>
              <emma:interpretation id="interp35" emma:lang="" emma:confidence="0">
                <emma:literal>G</emma:literal>
              </emma:interpretation>
              <emma:interpretation id="interp36" emma:lang="" emma:confidence="0">
                <emma:literal>6</emma:literal>
              </emma:interpretation>
            </emma:one-of>
          </emma:emma>
        </inkml:annotationXML>
        <inkml:trace contextRef="#ctx0" brushRef="#br0" timeOffset="178905.97">-8227 10535 434 0,'0'0'105'16,"0"0"-99"-16,0 0 7 15,-224-4 9-15,160 25 11 16,-4 6 3-16,0 7 9 16,0 13-32-16,0 0-1 15,0 16 1-15,8 16 3 16,5 4-8-16,13 6-6 15,7 14 1-15,18 6-3 16,9 7 0-16,8 10-3 16,0-11 1-16,34 11-4 0,17-6 3 15,4-13 0-15,8-10-2 16,1-18 5-16,4-13-5 16,5-16-2-16,-5-19-1 15,13-11 0-15,-4-6 3 16,7-14 2-16,2 0-3 15,-5 0 6-15,5-14-1 16,-6-20 0-16,-4-16 1 16,-3-2 1-16,-9-12 5 15,0-5-2-15,-9-9 5 16,-5 3 1-16,-2-4 1 16,-6 0-2-16,-4 1 2 0,-7-7 1 15,-14 13-2 1,-7-3 1-16,-10 1 6 0,0 0 2 15,0-1 7-15,-23-4-7 16,-23-5 1-16,-14 6-2 16,-7 4-7-16,-11 5-1 15,-8 8 1-15,-9-3-3 16,-5 13-3-16,-11 5-5 16,8 14 1-16,11 17 2 15,15 11-6-15,17 4 3 16,14 8-4-16,-2 50 3 15,6 43-28-15,4 46-20 0,3 33-19 16,-2 11-42-16,-13 4-74 16,-24-18-180-1</inkml:trace>
        <inkml:trace contextRef="#ctx0" brushRef="#br0" timeOffset="178255.71">-7804 10858 413 0,'0'0'21'16,"0"0"0"-16,0 0 10 15,0 0 11-15,0 0-17 16,0 0-8-16,0 0 8 16,0 0-3-16,0 0 0 15,0 0 2-15,0 0-2 16,0 0 11-16,-9 0-4 15,-12 6-7-15,-13 2-12 16,-2-3-2-16,4-1 3 16,6 2-1-16,1-6-6 0,12 0 3 15,-4 0 9 1,4 0-5-16,-3-10 0 0,12-4 1 16,-5 0-1-16,4-8-7 15,1 8-4-15,4 4-2 16,0 4 2-16,0 6 2 15,0 0-2-15,0 0 0 16,0 0-1-16,0 0-9 16,22 0-16-16,7 0 9 15,1 9 6-15,8 30-7 16,-12 3 6-16,3 13 2 16,-11 9-2-16,-5-3 8 15,-9 14 4-15,-4 3 8 16,0-3-8-16,-9 3 6 0,-27-13-4 15,0-1 2-15,-2-9-3 16,-5-18 3-16,9-3 0 16,4-8 9-16,-4-12-2 15,8-7 3-15,2-7 3 16,-3 0 20-16,-4 0-20 16,7-24-7-16,3-9-8 15,2 2-2-15,9 3-6 16,5-1 0-16,5 3 6 15,0 6 0-15,0 0-2 16,0 7-5-16,9-1-2 16,20 6-2-16,7 4-2 15,5 4 0-15,10 0 9 0,-1 0-20 16,-6 0 12-16,2 17 7 16,-8 5 0-16,-3 2-6 15,3 0-12-15,-8-1-5 16,3-1-14-16,2-9-27 15,-6-13-40-15,-3 0-139 16</inkml:trace>
      </inkml:traceGroup>
      <inkml:traceGroup>
        <inkml:annotationXML>
          <emma:emma xmlns:emma="http://www.w3.org/2003/04/emma" version="1.0">
            <emma:interpretation id="{1D1F278E-A8A4-4A6D-8BB5-8B3607D64764}" emma:medium="tactile" emma:mode="ink">
              <msink:context xmlns:msink="http://schemas.microsoft.com/ink/2010/main" type="line" rotatedBoundingBox="5944,16681 32402,12122 32660,13621 6202,18179"/>
            </emma:interpretation>
          </emma:emma>
        </inkml:annotationXML>
        <inkml:traceGroup>
          <inkml:annotationXML>
            <emma:emma xmlns:emma="http://www.w3.org/2003/04/emma" version="1.0">
              <emma:interpretation id="{5DB2EC01-5921-4D8D-BEC5-8190AED35B1B}" emma:medium="tactile" emma:mode="ink">
                <msink:context xmlns:msink="http://schemas.microsoft.com/ink/2010/main" type="inkWord" rotatedBoundingBox="6070,17410 7261,17205 7371,17843 6180,18048"/>
              </emma:interpretation>
              <emma:one-of disjunction-type="recognition" id="oneOf25">
                <emma:interpretation id="interp37" emma:lang="" emma:confidence="1">
                  <emma:literal/>
                </emma:interpretation>
              </emma:one-of>
            </emma:emma>
          </inkml:annotationXML>
          <inkml:trace contextRef="#ctx0" brushRef="#br0" timeOffset="181889.62">-4208 10812 233 0,'0'0'60'0,"0"0"31"16,0 0-3-16,0 0-26 15,0 0-2-15,0 0-12 16,-51-26-13-16,51 26-20 16,0 0-14-16,0-3-1 15,0-1-7-15,31 0 2 16,11-1 5-16,4 5 1 15,-1-4 1-15,0 4 0 16,2 0-2-16,-13 0 0 16,0 0-7-16,-8 17 1 15,-2 6-18-15,-2 5 0 0,-13 6-6 16,4-2 20 0,-3 10 4-16,-6-5-1 0,-4 13 7 15,0 1 0-15,0-3 1 16,-4 3 0-16,-19-1 4 15,1-8-5-15,2-9 3 16,7-5-3-16,0-6 6 16,4-9-4-16,0-3 2 15,9-6 9-15,0-4 4 16,0 0 5-16,0 0 5 16,0 0 8-16,0 0 2 15,0 0 2-15,0 0-9 0,-4-27-23 16,-12-5-6-1,3-10 20-15,-4-9-16 0,4 5 2 16,-11-9 7-16,10 3-9 16,1-3 1-16,0 3 10 15,-2 15-14-15,11-4 1 16,-5 14 6-16,3 8-6 16,2-1 2-16,4 1-4 15,0 6-1-15,0 3 0 16,0 2-2-16,0 3-33 15,0 1-29-15,0 4-55 16,-4 0-156-16</inkml:trace>
          <inkml:trace contextRef="#ctx0" brushRef="#br0" timeOffset="181321.8298">-5033 11085 371 0,'0'0'95'0,"0"0"-70"15,0 0 11-15,0 0 27 16,0 0-2-16,0 0-25 16,0 0-9-16,21 9-8 15,-16-9-3-15,-5 0-3 16,4 0 2-16,-2 0-9 15,0 0 5-15,-2 0-7 16,9 0-4-16,3 0 0 16,14 0-5-16,20 0 1 15,27-14 4-15,12-3 0 16,8-2 2-16,6 4-2 0,-2 2-7 16,2-6 4-1,-6 4-7-15,-12 7 4 0,-9-1-5 16,-21 3-4-16,-19 3-5 15,-9 3 5-15,-14 0 1 16,-9 0-17-16,0 0-1 16,0 0 5-16,0 0-3 15,0 0-12-15,0 0-16 16,-28 0-15-16,1-4-68 16,-1-1-48-16</inkml:trace>
        </inkml:traceGroup>
        <inkml:traceGroup>
          <inkml:annotationXML>
            <emma:emma xmlns:emma="http://www.w3.org/2003/04/emma" version="1.0">
              <emma:interpretation id="{89FC1F7F-3200-433D-BB29-8DEC2F457A79}" emma:medium="tactile" emma:mode="ink">
                <msink:context xmlns:msink="http://schemas.microsoft.com/ink/2010/main" type="inkWord" rotatedBoundingBox="9254,16652 13294,15956 13462,16928 9421,17624"/>
              </emma:interpretation>
              <emma:one-of disjunction-type="recognition" id="oneOf26">
                <emma:interpretation id="interp38" emma:lang="" emma:confidence="1">
                  <emma:literal/>
                </emma:interpretation>
              </emma:one-of>
            </emma:emma>
          </inkml:annotationXML>
          <inkml:trace contextRef="#ctx0" brushRef="#br0" timeOffset="196700.23">-1084 10621 509 0,'0'0'38'0,"0"0"-26"16,0 0 18-16,0 0-6 16,247-171-12-16,-134 124 4 15,13-8-16-15,12 4-47 16,0-3-102-16,-25 10-292 16</inkml:trace>
          <inkml:trace contextRef="#ctx0" brushRef="#br0" timeOffset="196500.14">-1079 10312 218 0,'0'0'62'0,"0"0"30"16,0 0 8-16,0 0-30 15,0 0-11-15,0 0-4 16,-13-28-12-16,13 28-17 16,-5 0-18-16,5 13-8 15,0 26-11-15,0 15 11 16,5 17 0-16,16 3 0 16,-3 8 0-16,2-3 4 15,2-5-4-15,-9 5-17 16,1-17-18-16,5-14-67 15,-6-14-15-15,-13-26-191 0</inkml:trace>
          <inkml:trace contextRef="#ctx0" brushRef="#br0" timeOffset="197181.91">164 10219 545 0,'0'0'25'16,"0"0"-8"-16,0 0 12 15,0 0-1-15,277-186 2 16,-167 141-14-16,-8 4-14 16,-12 7-2-16,-22 11-37 15,-22 14-66-15,-28 9-91 16</inkml:trace>
          <inkml:trace contextRef="#ctx0" brushRef="#br0" timeOffset="196988.43">561 9829 546 0,'0'0'46'16,"0"0"58"-16,0 0-21 15,0 0-22-15,0 0-13 0,0 0-25 16,0-7-13 0,0 34-10-16,0 18-3 0,5 25 3 15,8 12 11-15,-3 8-9 16,3-7-2-16,0-5 0 16,-7-7-3-16,2-20-26 15,0-9-34-15,3-20-34 16,-11-9-40-16,0-12-55 15</inkml:trace>
          <inkml:trace contextRef="#ctx0" brushRef="#br0" timeOffset="196285.71">-1735 10987 306 0,'0'0'32'16,"0"0"-19"-16,0 0 56 16,0 0-34-16,0 0-20 15,0 0 20-15,173 47-11 16,-114-47-7-16,5-18 0 15,-2-23-17-15,2-2 4 16,0-8-4-16,-13-3-48 16,-5-7-43-16,-14 2-80 15</inkml:trace>
          <inkml:trace contextRef="#ctx0" brushRef="#br0" timeOffset="196073.28">-1803 10284 544 0,'0'0'58'0,"0"0"-45"15,0 0 28-15,0 0-38 16,0 0-2-16,0 0-1 16,145-88 11-16,-86 50-8 15,-3 7-3-15,-16 7-38 16,-4 10-21-16,-12 14-48 16,-24 0-83-16</inkml:trace>
          <inkml:trace contextRef="#ctx0" brushRef="#br0" timeOffset="195855.8598">-1372 10253 254 0,'0'0'297'16,"0"0"-269"-16,0 0 14 15,0 0 32-15,0 0-35 16,0 0-6-16,0 0-3 16,0 0-11-16,0 0-2 15,-22-16-12-15,18 16-3 16,4 0 2-16,-5 0-4 15,5 0 0-15,-4 0-8 16,4 16 8-16,0 24-5 0,0 7 4 16,0 12 2-1,0-2 6-15,0-2-6 0,0-12 4 16,0-12-5-16,0-14-27 16,0-2-18-16,4-11-5 15,-4-4-42-15,0 0-31 16,-4 0-13-16</inkml:trace>
          <inkml:trace contextRef="#ctx0" brushRef="#br0" timeOffset="198449.64">696 10636 256 0,'0'0'12'16,"0"0"50"-16,0 0-2 16,205-82-13-16,-150 35-22 15,-9-10-9-15,-12 13-8 16,-13 0-2-16,-16 3-2 15,-5 8 13-15,0 10 23 16,0 8-5-16,0 8 5 16,-5 5 10-16,-8 2-11 15,9 0-4-15,-6 0-10 16,4 0-9-16,2 12-15 16,4 9 5-16,0 12-3 15,0 0-3-15,0-5 3 0,16-1-3 16,10-3-4-16,1-6 4 15,10-5-4-15,-3-7 4 16,6-6-1-16,4 0-18 16,7-9-13-16,3-39 4 15,1-20-30-15,-6-17-19 16,-11-6-20-16,-12-11 3 16,-21 5-3-16,-5 14 82 15,0 17 15-15,-9 19 75 16,-13 24 16-16,6 18-9 0,5 5 10 15,5 0-11 1,1 0-26-16,1 0-33 16,0 0-8-16,4 28-10 0,0 14 2 15,0 9 4-15,0 0 3 16,0 5-5-16,0-1 7 16,0 6-9-16,19-1-3 15,1-9 1-15,0 3-2 16,2-15-2-16,-3-3-3 15,4-18-1-15,-6-8-12 16,-6-10-14-16,-3 0 11 16,7 0 0-16,-2-24 19 15,0-35 7-15,-3-15-3 0,-1-5 2 16,-9-4-1 0,0-1-1-16,0 9 7 0,0 11 6 15,-15 18 3-15,2 22 0 16,4 6 2-16,5 13-2 15,0 5-1-15,-2 0-4 16,6 0-8-16,0 0-5 16,0 0-1-16,0 0-1 15,0 0-6-15,0 19-2 16,0 24 6-16,6 1 2 16,11 14 0-16,2 1 0 15,1-3 0-15,1 2-1 16,-3-1-3-16,3-5 2 0,-5-8 2 15,1-2 0 1,1-18-13-16,-4-9-19 0,9-15-24 16,-1 0 5-16,6 0 3 15,-1-34 1-15,8-13-35 16,-2-16-3-16,-7-3 24 16,-1 1-28-16,-12 0 12 15,-7-2 37-15,-3 16 40 16,-3 13 48-16,0 14 50 15,0 14-5-15,0 10-5 16,0 0 0-16,0 0-26 16,0 0-19-16,0 0-18 15,-3 6-14-15,-3 26-11 16,-3 2 1-16,9 7 4 0,0 0-4 16,0-4 4-16,0 4-5 15,0-4-5-15,0-3 4 16,18-2-7-16,5-5 4 15,9-3-3-15,-4-2 7 16,8-2 1-16,-6-2 2 16,8-1-1-16,-12 7-2 15,-1-11 1-15,-8 2-1 16,-13 0-1-16,1-7-2 16,-5 7 3-16,0-6 0 0,0 10 0 15,0-2 9 1,-13 3 2-16,-13 2 5 0,-8-3-8 15,4-9 5-15,-2-3-5 16,9-1 8-16,-9-6-5 16,9 0-11-16,-5 0 0 15,9 0-4 1,2 0-31-16,4-6-34 0,-3-11-120 16,0-6-238-16</inkml:trace>
        </inkml:traceGroup>
        <inkml:traceGroup>
          <inkml:annotationXML>
            <emma:emma xmlns:emma="http://www.w3.org/2003/04/emma" version="1.0">
              <emma:interpretation id="{0C65F646-67C8-46A3-BDBB-7AA785554EB3}" emma:medium="tactile" emma:mode="ink">
                <msink:context xmlns:msink="http://schemas.microsoft.com/ink/2010/main" type="inkWord" rotatedBoundingBox="14660,15871 15896,15658 16029,16429 14793,16641"/>
              </emma:interpretation>
              <emma:one-of disjunction-type="recognition" id="oneOf27">
                <emma:interpretation id="interp39" emma:lang="" emma:confidence="1">
                  <emma:literal/>
                </emma:interpretation>
              </emma:one-of>
            </emma:emma>
          </inkml:annotationXML>
          <inkml:trace contextRef="#ctx0" brushRef="#br0" timeOffset="201012.09">4105 9279 263 0,'0'0'90'16,"0"0"27"-16,0 0-43 16,0 0-29-16,0 0-10 15,0 0-32-15,0 125 39 16,0-43-4-16,0 6-9 0,0-3-17 15,0-7-4 1,0-8-2-16,0-11-1 0,0-21-3 16,0-10-2-16,6-19-15 15,-3-9-14-15,5 0 1 16,2-5 13-16,14-45 15 16,2-1 0-16,7-6 5 15,3 15-10-15,9 20 1 16,-3 17-12-16,8 5 12 15,5 0 4-15,0 0 0 16,-1 10 0-16,-4-1 0 16,-5-1-8-16,-8-8 8 15,-10 0-1-15,-4 0-3 0,-14-12 7 16,-4-12-3 0,-5-10 17-16,0 3-5 0,0-1 18 15,-5 5-18 1,-8 12 8-16,-6 10-5 0,9 5 18 15,1 0-18-15,5 0-11 16,0 11 6-16,4 30-8 16,0 4 4-16,0 7-6 15,8-1-3-15,20-1 1 16,0-7-5-16,-1-7-2 16,5-13-14-16,-2-4-21 15,-1-10-12-15,-10-9-25 0,-7 0-83 16,-12 0-191-1</inkml:trace>
          <inkml:trace contextRef="#ctx0" brushRef="#br0" timeOffset="201172.66">3594 9756 624 0,'0'0'0'0,"0"0"0"16,209-117 0-16,-75 49 1 16,17-6-1-16,4-5 0 0,-6 4-91 15,-7-3-309 1</inkml:trace>
          <inkml:trace contextRef="#ctx0" brushRef="#br0" timeOffset="200490.49">3668 9404 371 0,'0'0'48'0,"0"0"29"16,0 0 27-16,0 0-23 16,0 0-12-16,0 0-3 15,0 0-12-15,-32 0-18 16,28 0-20-16,4 0 0 15,0 0-12-15,0 10-4 16,0 18-4-16,0 13 4 16,0 32 1-16,0 10 1 15,9 2 3-15,8-7-5 16,2-14-6-16,4-17-17 0,0-13-16 16,2-13-23-16,4-11-9 15,2-10-15-15,6 0-19 16,10-51 3-16,2-27-58 15</inkml:trace>
        </inkml:traceGroup>
        <inkml:traceGroup>
          <inkml:annotationXML>
            <emma:emma xmlns:emma="http://www.w3.org/2003/04/emma" version="1.0">
              <emma:interpretation id="{DC6E8141-B2B8-46E2-94E5-E22692959408}" emma:medium="tactile" emma:mode="ink">
                <msink:context xmlns:msink="http://schemas.microsoft.com/ink/2010/main" type="inkWord" rotatedBoundingBox="16684,15319 18797,14955 18932,15735 16818,16099"/>
              </emma:interpretation>
              <emma:one-of disjunction-type="recognition" id="oneOf28">
                <emma:interpretation id="interp40" emma:lang="" emma:confidence="1">
                  <emma:literal/>
                </emma:interpretation>
              </emma:one-of>
            </emma:emma>
          </inkml:annotationXML>
          <inkml:trace contextRef="#ctx0" brushRef="#br0" timeOffset="201915.4199">5573 8945 569 0,'0'0'5'0,"0"0"4"16,0 0 10 0,0 0-1-16,264-144-2 0,-160 116-7 15,-4 10-5-15,-21 9-4 16,-24 9 0-16,-16 0-5 15,-19 0-32-15,-12 33 3 16,-8 8 19-16,0 14 15 16,-28 6 9-16,-21-1 12 15,-11-5 1-15,7-7-5 16,6-17 13-16,20-8 5 16,18-10-10-16,9-13-6 15,0 0-13-15,0 0-6 16,0 0-13-16,26 0 13 15,12 0 5-15,10 0-5 0,2 0 11 16,-2-3-7-16,1 3 0 16,-12 0-1-16,-1 0 1 15,-6 5-4-15,-9 18 0 16,-8 4-2-16,-13 10 1 16,0 5 2-16,0 4 1 15,-38-2 22-15,-1-4-7 16,-15-5-7-16,6 0 3 15,2-8-10-15,2-19 6 16,4 3-9-16,17-11-6 16,4 0-31-16,14-11-56 15,5-20-148-15</inkml:trace>
          <inkml:trace contextRef="#ctx0" brushRef="#br0" timeOffset="201435.57">5960 8895 708 0,'0'0'31'0,"0"0"36"16,0 0 7-16,0 0-48 15,0 0-7-15,0 0-13 16,0 82-4-16,0-31-2 0,0 14 14 15,0-1-10-15,0 11 2 16,5-10-6-16,3-5 0 16,-3-6-25-16,-5-16-47 15,0-8-27-15,0-17-51 16,0-13-45-16</inkml:trace>
          <inkml:trace contextRef="#ctx0" brushRef="#br0" timeOffset="202366.21">6416 8824 474 0,'0'0'50'0,"0"0"-15"15,0 0 29-15,0 0-52 16,0 0-11-16,0 0 5 16,145-129-4-16,-80 101 2 0,-1 9-4 15,-11 6-47 1,-12 13-40-16,-13 0-95 0</inkml:trace>
          <inkml:trace contextRef="#ctx0" brushRef="#br0" timeOffset="202555.71">6580 9247 164 0,'0'0'304'0,"0"0"-299"0,0 0 71 16,0 0-25-1,0 0-7-15,0 0-9 0,208 32-8 16,-141-32-16-16,-2-14-5 16,-1-6-6-16,-9-15-5 15,0-3-67-15,-10-9-100 16</inkml:trace>
          <inkml:trace contextRef="#ctx0" brushRef="#br0" timeOffset="202181.7">6651 8768 258 0,'0'0'315'0,"0"0"-263"16,0 0 34-16,0 0-40 16,0 0-23-16,0 0-11 15,10 66-2-15,4-15 17 16,-5 4-5-16,4-8-19 15,-4 0 2-15,1-3-5 16,-6-5-2-16,1-8-4 0,-1-11-29 16,2-8-21-16,-2-12-26 15,-4 0-44-15,0 0-17 16</inkml:trace>
          <inkml:trace contextRef="#ctx0" brushRef="#br0" timeOffset="203026.3199">7335 8519 623 0,'0'0'93'0,"0"0"-22"16,0 0 13-16,0 0-49 0,0 0-22 16,0 0-13-16,-13 129 3 15,18-64 4-15,12 5-4 16,-3 5 5-16,10 3-8 15,-7-8 1-15,2-1-2 16,-2-14 1-16,7-4-2 16,-10-14 0-16,3-14-1 15,1-9-4-15,1-11-4 16,-2-3 3-16,2 0 7 16,13-20 1-16,-2-27 4 15,-1-14 3-15,-3-4-6 16,-7-4 2-16,-9-10 1 0,-10 13 0 15,0 3 3-15,0 21 9 16,0 9 3-16,-15 18 15 16,6 2-8-16,0 13 4 15,6 0 4-15,3 0-2 16,-4 0-7-16,4 0-4 16,0 0-1-16,0 0-9 15,0 0-7-15,0 0-4 16,0-4-1-16,0-2-13 15,0 2-36-15,0 0-41 16,0 4-31-16,0 0-51 16,-4 0-257-16</inkml:trace>
        </inkml:traceGroup>
        <inkml:traceGroup>
          <inkml:annotationXML>
            <emma:emma xmlns:emma="http://www.w3.org/2003/04/emma" version="1.0">
              <emma:interpretation id="{C2CC8012-E0BC-4EDC-989B-4C41BE510CD2}" emma:medium="tactile" emma:mode="ink">
                <msink:context xmlns:msink="http://schemas.microsoft.com/ink/2010/main" type="inkWord" rotatedBoundingBox="20317,14268 24515,13545 24696,14599 20498,15323"/>
              </emma:interpretation>
              <emma:one-of disjunction-type="recognition" id="oneOf29">
                <emma:interpretation id="interp41" emma:lang="" emma:confidence="1">
                  <emma:literal/>
                </emma:interpretation>
              </emma:one-of>
            </emma:emma>
          </inkml:annotationXML>
          <inkml:trace contextRef="#ctx0" brushRef="#br0" timeOffset="205912.66">13010 7425 176 0,'0'0'322'0,"0"0"-275"16,0 0 87-16,0 0-40 16,0 0-33-16,0 0-18 15,-12-32-21-15,3 64-21 16,-1 33 0-16,2 18 8 16,-4 15-3-16,6-7-3 15,-1-7 5-15,4-12-8 16,-1-14-3-16,4-10 1 15,-5-16-4-15,5-22-13 16,0-10-10-16,0 0 9 16,0 0 1-16,0-19 19 15,0-20 4-15,21-12-4 16,9 15 0-16,2 5 0 0,0 16 0 16,8 15-4-1,0 0 3-15,6 0 1 0,5 15-2 16,0 16 6-16,-8-7-9 15,1-7 6-15,-10-3-2 16,3-9 1-16,-11-5-1 16,-6 0-5-16,-2 0 12 15,-8-22-5-15,-3-8-1 16,-7-9 4-16,0 9-3 16,0-6-1-16,-12 16 0 15,-18 7 0-15,-5 4 0 16,-10 9-5-16,2 0-4 0,-4 0-2 15,1 24-15-15,-6 13-13 16,5-5-51-16,4 4-16 16,-4-2-37-16,-1-17-177 15</inkml:trace>
          <inkml:trace contextRef="#ctx0" brushRef="#br0" timeOffset="206110.68">12406 7852 474 0,'0'0'136'16,"0"0"-90"-16,0 0 25 15,0 0-48-15,0 0-19 0,218-138 15 16,-104 91-13 0,0-5-2-16,-4 6-4 15,-3 4-39-15,-10 1-108 0,-18 3-174 16</inkml:trace>
          <inkml:trace contextRef="#ctx0" brushRef="#br0" timeOffset="204362.24">9414 8019 522 0,'0'0'14'16,"0"0"6"-16,0 0 65 15,0 0-27-15,0 0-33 0,0 0-17 16,-35 99-1-1,32 15 2-15,-1 11 3 0,4-1 0 16,-5-17-5-16,5-20-5 16,0-16-2-16,0-25 5 15,0-22-5-15,0-10 2 16,0-14-2-16,0 0-15 16,0 0 7-16,0-6 7 15,0-22 1-15,0-18 3 16,5 5 1-16,18 3 0 15,-10 11-8-15,10 17 2 16,5 7-3-16,11 3-1 16,12 0 6-16,8 0-11 15,6 19 5-15,-1 2 6 16,3-3-1-16,-3-2 2 0,-5-8 2 16,-8-8-3-16,-6 0-7 15,-4-18 6-15,-4-27 1 16,-15-2 2-16,-7 0 4 15,-11-15-3-15,-4 4 8 16,0 2 14-16,-30-2-12 16,-18 6 4-16,-3 14-11 15,12 10-3-15,11 13 2 16,14 15-5-16,5 0 0 16,5 0-11-16,4 0-26 15,0 0-30-15,0 15-41 16,0 4-36-16,8-19-206 15</inkml:trace>
          <inkml:trace contextRef="#ctx0" brushRef="#br0" timeOffset="205281.81">10287 7586 610 0,'0'0'52'0,"0"0"7"15,0 0-20-15,0 0-39 16,0 0 9-16,51 229 10 16,-24-115-13-16,-5 0 4 15,-3 4-2-15,4-15-4 16,-14-15-1-16,0-10-3 0,-9-21-1 16,1-15-6-16,-1-21-11 15,0-15 17-15,0-6-7 16,4 0 8-16,1-6 0 15,3-42-6-15,0-14 6 16,16-3 1-16,0 12 4 16,2 8-5-16,3 18 4 15,-3 13-4-15,6 1 0 16,4 13-2-16,6 0-1 16,3 0 0-16,0 0 3 15,0 13-13-15,-7-9 9 16,-11-3-1-16,-2-1 1 15,-9 0-14-15,-3-5 18 0,-12-27 0 16,-1-10 9 0,0-2-8-16,0 4 1 0,-1-1 3 15,-21 13 0-15,-1 14 0 16,8 4-4-16,7 10 12 16,3 0-13-16,2 0-10 15,3 34 4-15,0 17 1 16,0 8 5-16,0 1-2 15,0-3-5-15,16-12 2 16,6-3 2-16,7-10-6 16,-10-13 5-16,6-11-13 15,-5-8-3-15,2 0 16 16,1-22 4-16,2-23 0 0,-5-12 3 16,-1-7-2-1,1 2 2-15,-8 11-1 0,-2 10-1 16,3 14 4-16,-6 13-1 15,-2 13-2-15,6 1-2 16,2 0-10-16,6 0 8 16,9 1 2-16,6 27 0 15,6 9 5-15,-1-6-2 16,1-1 9-16,-9-3-8 16,-1-9 0-16,4-5-2 15,-8-7 1-15,-2-6-3 16,-5 0 0-16,2-6 11 15,-1-30-9-15,-1-14 11 16,-12-1-12-16,2 14 2 0,-9 3 9 16,0 15 2-16,0 10 12 15,0 9 7-15,0-4-7 16,0 4-8-16,0 0-5 16,0 0-13-16,0 28 0 15,0 4-1-15,0 11 1 16,0 12-2-16,0 0 0 15,24-4-4-15,16-4-4 16,2-13-26-16,13-7-41 16,13-6-21-16,17-6-96 15</inkml:trace>
        </inkml:traceGroup>
        <inkml:traceGroup>
          <inkml:annotationXML>
            <emma:emma xmlns:emma="http://www.w3.org/2003/04/emma" version="1.0">
              <emma:interpretation id="{7C1B29BF-BCA9-49A4-8482-5BDEF9F45CA1}" emma:medium="tactile" emma:mode="ink">
                <msink:context xmlns:msink="http://schemas.microsoft.com/ink/2010/main" type="inkWord" rotatedBoundingBox="25698,13277 28545,12787 28706,13725 25860,14216"/>
              </emma:interpretation>
              <emma:one-of disjunction-type="recognition" id="oneOf30">
                <emma:interpretation id="interp42" emma:lang="" emma:confidence="1">
                  <emma:literal/>
                </emma:interpretation>
              </emma:one-of>
            </emma:emma>
          </inkml:annotationXML>
          <inkml:trace contextRef="#ctx0" brushRef="#br0" timeOffset="206639.3499">14792 7002 644 0,'0'0'71'0,"0"0"-9"15,0 0 16-15,0 0-39 16,0 0-24-16,0 0-3 16,-45 135-5-16,32-47 0 15,8 6-6-15,0-7 8 16,5-3-14-16,0-16 10 0,0-11-10 16,0-20 5-1,0-9-13-15,0-10-1 0,0-17 2 16,0-1 8-16,0 0 4 15,0-9-1-15,0-42 1 16,-7-23 0-16,3-23 1 16,-1-17-1-16,5-5 0 15,0-6 3-15,0 17-1 16,12 13-2-16,20 24-2 16,0 26 0-16,7 11-2 0,0 12-2 15,7 13-10 1,4 5-5-16,-1 4-17 0,2 0-20 15,-5 0-28-15,-7 13-58 16,-18 9-151-16</inkml:trace>
          <inkml:trace contextRef="#ctx0" brushRef="#br0" timeOffset="206838.9">14763 7306 589 0,'0'0'28'0,"0"0"10"16,0 0-14-16,0 0-24 16,0 0 0-16,0 0 15 15,154-53-1-15,-73 22 1 0,-1 2-15 16,0 1-12 0,-6 0-54-16,-12 14-50 0,-14 14-108 15</inkml:trace>
          <inkml:trace contextRef="#ctx0" brushRef="#br0" timeOffset="207391.12">15457 7514 524 0,'0'0'4'0,"0"0"36"15,0 0-25-15,0 0-12 0,0 0-1 16,0 0-2-1,106-195 2-15,-96 163 4 0,-10 9-5 16,0 7 12-16,0 4 18 16,0 11 5-16,0 1-3 15,0 0-12-15,-15 0-5 16,-1 1-2-16,-4 27-13 16,5 8 16-16,7 9-16 15,8-2 0-15,0-6-1 16,0 6 0-16,8-12-2 15,19-3-1-15,7-10 2 16,11-14-16-16,-1-4-9 16,11 0-13-16,4-35-12 15,7-20 6-15,0-22-33 16,-2 1-33-16,-17-8 21 0,-12 5 3 16,-15 4 87-1,-20 11 29-15,0 14 66 0,0 11 19 16,0 21-15-16,-12 9-7 15,4 9 8-15,0 0-36 16,0 0-20-16,3 0-21 16,-1 23-15-16,2 13 2 15,0 12-9-15,4 2 4 16,0 7-2-16,0 10-3 16,0-1 2-16,0-1-4 15,0-11 2-15,4-2-1 16,11-14 0-16,1-10-32 15,1-14-25-15,3-14-25 0,-2 0-76 16,-5-10-82-16</inkml:trace>
          <inkml:trace contextRef="#ctx0" brushRef="#br0" timeOffset="207579.13">15912 7004 593 0,'0'0'6'16,"0"0"20"-16,0 0-9 16,0 0-15-16,0 0-2 15,229-107 7-15,-139 74-5 0,-4 5-2 16,-6 1-53 0,-19 5-81-16,-18 12-157 0</inkml:trace>
          <inkml:trace contextRef="#ctx0" brushRef="#br0" timeOffset="207922.22">16577 7169 461 0,'0'0'0'15,"0"0"13"-15,0 0-8 16,0 0-5-16,0 0 0 15,0 0-3-15,134-178 3 0,-134 158 3 16,0 6 0-16,0 4 15 16,-16 6 21-16,-4 4-6 15,-7 0-4-15,-1 0-5 16,0 22 6-16,1 8-7 16,8 6-6-16,6 6 0 15,6 4-5-15,7 4-12 16,0-3-1-16,0-4 1 15,11-6 0-15,13-6 0 16,7-13-13-16,13-12-20 16,2-6-30-16,10-10 3 15,7-44-14-15,-2-17-80 16</inkml:trace>
          <inkml:trace contextRef="#ctx0" brushRef="#br0" timeOffset="208260.31">17131 6471 271 0,'0'0'197'15,"0"0"-91"-15,0 0 24 16,0 0-57-16,0 0-49 16,0 0 2-16,-115 151-14 15,105-65 5-15,10-3-5 16,0-1-9-16,0 6-3 16,0-13 2-16,0-1-2 15,0-10 4-15,0-16-2 16,0-17 0-16,0-12 5 0,0-14-14 15,0-5 4 1,1 0 3-16,8-13 4 0,3-35 13 16,8-18-16-16,8 2-1 15,3 9 5-15,0 22-5 16,-6 16-2-16,2 10 0 16,4 7-1-16,5 0 3 15,3 17-1-15,0 14 1 16,2 15-14-16,-1-4-27 15,10-2-43-15,5 3-60 16,-4-20-276-16</inkml:trace>
        </inkml:traceGroup>
        <inkml:traceGroup>
          <inkml:annotationXML>
            <emma:emma xmlns:emma="http://www.w3.org/2003/04/emma" version="1.0">
              <emma:interpretation id="{0BA7286B-BC17-4D7C-AD81-5CC979E7C612}" emma:medium="tactile" emma:mode="ink">
                <msink:context xmlns:msink="http://schemas.microsoft.com/ink/2010/main" type="inkWord" rotatedBoundingBox="29584,12850 32443,12357 32659,13614 29801,14106"/>
              </emma:interpretation>
              <emma:one-of disjunction-type="recognition" id="oneOf31">
                <emma:interpretation id="interp43" emma:lang="" emma:confidence="1">
                  <emma:literal/>
                </emma:interpretation>
              </emma:one-of>
            </emma:emma>
          </inkml:annotationXML>
          <inkml:trace contextRef="#ctx0" brushRef="#br0" timeOffset="209691.77">20284 6638 113 0,'0'0'229'16,"0"0"-145"-16,0 0 15 15,0 0-50-15,0 0-27 16,0 0-11-16,-133 50-1 16,133-18-5-16,0-2-2 15,0-3-3-15,4-3-5 16,19-3 5-16,5-1 0 16,4-6 0-16,-6-1 0 15,7 0-5-15,-11-3 5 16,-2 0 3-16,-4-5 1 0,-11 3-2 15,-5-3-2 1,0 8 0-16,0 1-3 0,-12 6 3 16,-19 11 16-16,-6-3-16 15,-1-5-5-15,6-4-25 16,5-14-27-16,3-5-86 16</inkml:trace>
          <inkml:trace contextRef="#ctx0" brushRef="#br0" timeOffset="210110.67">20297 6438 130 0,'0'0'368'15,"0"0"-365"-15,0 0-3 16,0 0 6-16,226-112 3 16,-130 75-5-16,-10 6-2 15,-2 2-2-15,-19-3-61 16,-21 18-158-16</inkml:trace>
          <inkml:trace contextRef="#ctx0" brushRef="#br0" timeOffset="209941.11">20544 5997 493 0,'0'0'144'16,"0"0"-66"-16,0 0 9 0,0 0-67 15,0 0-20-15,0 0-2 16,-10 122 1-16,10-34 1 15,4 5 0-15,6-6-1 16,6-3-4-16,-6-12 4 16,-1-10-9-16,1-15-25 15,-4-6-31-15,3-14-54 16,-9-17-26-16,0-10-104 16</inkml:trace>
          <inkml:trace contextRef="#ctx0" brushRef="#br0" timeOffset="208928.3">18514 6712 549 0,'0'0'14'16,"0"0"31"-16,0 0-45 0,0 0 1 15,0 0-1-15,0 0 5 16,211-52 3-16,-137 38-8 16,-3-4-4-16,-10 12-49 15,-8 2-31-15,-22 4-102 16</inkml:trace>
          <inkml:trace contextRef="#ctx0" brushRef="#br0" timeOffset="209421.5">18704 7253 135 0,'0'0'228'0,"0"0"-182"16,0 0 26-16,0 0-46 15,0 0-11-15,0 0 11 16,170 135-1-16,-109-135-1 16,10-6-11-16,3-31-2 0,-6-8-9 15,-5-6 4-15,-4-4-6 16,-15 4 0-16,-14 0 0 15,-5 4 1-15,-9 6 1 16,-8 11 3-16,-2 13 15 16,-1 7 16-16,-1 10-3 15,-4 0-14-15,0 0-14 16,7 0-5-16,2 0-5 16,7 10 5-16,10 18 0 15,3 5 2-15,-1-6-1 0,2-4 3 16,2-3-4-1,-5-8 2-15,1-10-2 0,-9-2-5 16,6 0 5-16,-5-19 0 16,2-24 0-16,-4-2 4 15,1-3-7-15,-9 8 10 16,-2 2-1-16,-4 20-6 16,-4 3 0-16,4 15-5 15,1 0 4-15,1 0-3 16,12 0 4-16,4 6-11 15,10 16 6-15,4-4-16 16,6-3 9-16,6-10-34 16,3-5-19-16,0 0-28 15,-3-10-76-15,-2-27-42 16</inkml:trace>
          <inkml:trace contextRef="#ctx0" brushRef="#br0" timeOffset="208753.78">19080 6706 567 0,'0'0'28'16,"0"0"88"-16,0 0-48 16,0 0-45-16,0 0-6 15,0 0-14-15,0 0 3 16,-39 108-4-16,38-49 4 16,-5-2-6-16,6-13 0 15,0-1-2-15,0-15-24 0,0-5-28 16,0-8-77-16,-5-15-32 15,-9 0-109-15</inkml:trace>
          <inkml:trace contextRef="#ctx0" brushRef="#br0" timeOffset="211066.76">20734 7161 238 0,'0'0'254'16,"0"0"-176"-16,0 0 19 16,0 0-26-16,0 0-46 15,0 0-12-15,4 0-10 16,37-31 3-16,14-7-5 0,9-9 8 16,7 6-6-16,-2-9-1 15,7 7-1-15,-5 1 3 16,-3 9-4-16,-9 6-1 15,-18 5 1-15,-8 16 0 16,-17-1-11-16,-5 7-18 16,-11 0-9-16,0 0-21 15,0 0-29-15,0 0-9 16,-19 20-23-16,-13 4-95 16</inkml:trace>
          <inkml:trace contextRef="#ctx0" brushRef="#br0" timeOffset="210519.71">20709 6735 406 0,'0'0'3'15,"0"0"2"-15,0 0 20 16,0 0 18-16,0 0-1 16,0 0-22-16,125-94 10 15,-96 58-7-15,-5-6-16 16,-9 1 14-16,1 3 4 16,-7 2 6-16,-2 13-4 15,-3 9-12-15,2 10-2 16,-6 4-7-16,4 0-6 0,5 0-3 15,3 7 3 1,1 17 0-16,4 13 0 0,1-8 0 16,-2 10 0-16,-6-8 0 15,6 0-5-15,0-4-35 16,1-7-51-16,-2-3-43 16,0-17-75-16</inkml:trace>
          <inkml:trace contextRef="#ctx0" brushRef="#br0" timeOffset="211262.24">21017 7193 479 0,'0'0'43'16,"0"0"15"-16,0 0-18 15,0 0-33-15,0 0-7 16,0 0 1-16,0 0-2 15,0 0-32-15,0 0-60 16,11 0-160-16</inkml:trace>
          <inkml:trace contextRef="#ctx0" brushRef="#br0" timeOffset="211441.76">21408 7100 643 0,'0'0'90'0,"0"0"-11"16,0 0-26-16,0 0-38 16,0 0-14-16,0 0-1 15,0 0-16-15,0-4-45 16,0 0-76-16,0-2-143 16</inkml:trace>
          <inkml:trace contextRef="#ctx0" brushRef="#br0" timeOffset="210663.84">21417 6480 493 0,'0'0'83'0,"0"0"43"0,0 0-49 16,0 0-31-16,0 0-24 15,0 0-15-15,0 0 0 16,0 0-14-16,0 0 5 15,0 0-17-15,0 0-17 16,0 0 3-16,0 0-56 16,-4 0-62-16,-7 0-199 15</inkml:trace>
        </inkml:traceGroup>
      </inkml:traceGroup>
      <inkml:traceGroup>
        <inkml:annotationXML>
          <emma:emma xmlns:emma="http://www.w3.org/2003/04/emma" version="1.0">
            <emma:interpretation id="{FE7C8CB6-86AE-4FA4-9676-99956646B25F}" emma:medium="tactile" emma:mode="ink">
              <msink:context xmlns:msink="http://schemas.microsoft.com/ink/2010/main" type="line" rotatedBoundingBox="24579,14838 31527,13920 31778,15822 24830,16740"/>
            </emma:interpretation>
          </emma:emma>
        </inkml:annotationXML>
        <inkml:traceGroup>
          <inkml:annotationXML>
            <emma:emma xmlns:emma="http://www.w3.org/2003/04/emma" version="1.0">
              <emma:interpretation id="{90E97FA1-9914-4407-AC49-2278BCEE2E05}" emma:medium="tactile" emma:mode="ink">
                <msink:context xmlns:msink="http://schemas.microsoft.com/ink/2010/main" type="inkWord" rotatedBoundingBox="24579,14838 28180,14362 28353,15668 24751,16143"/>
              </emma:interpretation>
              <emma:one-of disjunction-type="recognition" id="oneOf32">
                <emma:interpretation id="interp44" emma:lang="" emma:confidence="1">
                  <emma:literal/>
                </emma:interpretation>
              </emma:one-of>
            </emma:emma>
          </inkml:annotationXML>
          <inkml:trace contextRef="#ctx0" brushRef="#br0" timeOffset="213120.06">13690 9258 559 0,'0'0'41'16,"0"0"-32"-16,0 0 94 15,0 0-50-15,0 0-25 16,0 0-1-16,0-3-7 0,-4 3-16 15,-4 0-4 1,-5 18 7-16,-7 25-14 0,-2 17 7 16,9-1 0-16,13-2-15 15,0-6 0-15,0-18-16 16,9-1 1-16,16-15 10 16,1-7-32-16,-2-10 27 15,0 0 13-15,-1 0 11 16,0-27 1-16,-3-10 0 15,-4-6-1-15,-11 1 1 16,-5 1 0-16,0 4 1 16,0-4 11-16,-32 13-11 15,-7 5 9-15,-1 4 8 16,4 19-3-16,13-4 10 16,7 4-10-16,16-7-14 0,0 3-1 15,0 1-4-15,0-3-28 16,0-9 12-16,26-11 20 15,15-12 2-15,1-8 1 16,-15-3-2-16,-6 5 1 16,-17 7-2-16,-4-4 2 15,0 13 14-15,-12 5-4 16,-18 14-1-16,-4-2-10 16,8 11 11-16,2 0-10 15,5 0 2-15,3 11 7 16,7 12-11-16,9 1-2 15,0 12-10-15,0-2 11 0,35 1-5 16,10 8 6-16,10-7 5 16,5-3 0-16,-5 4 7 15,-10-4-5-15,0-5-6 16,-11 9 5-16,-3-10-3 16,-2 2-3-16,-9-3 0 15,3-10-5-15,-2-3-15 16,-4 2-39-16,1-15-69 15,-2 0-69-15</inkml:trace>
          <inkml:trace contextRef="#ctx0" brushRef="#br0" timeOffset="213391.8298">14775 8631 531 0,'0'0'50'0,"0"0"49"16,0 0-47-16,0 0-36 15,0 0-15-15,0 0 7 16,0 71 12-16,0-23-4 16,0-2 4-16,0 1-17 15,9-1-1-15,-5 1 0 16,-4-15-2-16,6 0-24 15,-6-14-28-15,4-6-67 16,-4-8-17-16,0-4-133 0</inkml:trace>
          <inkml:trace contextRef="#ctx0" brushRef="#br0" timeOffset="213699.01">14418 8560 383 0,'0'0'111'16,"0"0"-105"-16,0 0-6 16,225-106 7-16,-139 82 14 15,-5 17 2-15,-7 7-9 16,-10 0-3-16,-18 4-8 16,-5 27-3-16,-18 9 3 0,-7 8-2 15,-12 9 10-15,-4 3 5 16,0-1-3-16,-4 5 3 15,-22-16 10-15,-8 3-7 16,0-6 1-16,6-12-1 16,-4-9-12-16,6 0 2 15,-3-15-3-15,7-5-6 16,2-4-12-16,11 0-83 16,9-18-74-16</inkml:trace>
          <inkml:trace contextRef="#ctx0" brushRef="#br0" timeOffset="214192.69">15692 8639 542 0,'0'0'33'16,"0"0"22"-16,0 0 2 15,0 0-43-15,0 0-13 16,0 0 6-16,-9-32-4 15,9 4 0-15,0-1 3 16,0-2-4-16,0 6 8 16,0 12 12-16,-10 10 0 15,-19 3-1-15,-12 0-7 16,-4 0-1-16,-10 27-12 0,0 10 6 16,4 9 6-16,12 1-5 15,10 3-8-15,13-3-1 16,16-6-1-16,0-7-4 15,0-7 0-15,4-7-5 16,21-7-3-16,1-9-2 16,3-4-1-16,2 0 12 15,4-20 5-15,5-17 1 16,-5-4 1-16,-5 5-2 16,-9 12 0-16,-7 0 1 15,1 16 0-15,-11 2 9 16,-2 6-10-16,-2 0-6 15,8 0 2-15,8 0 4 0,3 6-4 16,6 11 4-16,-1 4-4 16,2-3 2-16,3 0-9 15,2 0-5-15,4-18-82 16,5 0-14-16,5 0-113 16</inkml:trace>
          <inkml:trace contextRef="#ctx0" brushRef="#br0" timeOffset="214617.19">15972 8505 529 0,'0'0'3'15,"0"0"6"-15,0 0-2 16,0 0-4-16,0 0-1 16,269-166-2-16,-173 128 0 15,-6-4-28-15,-12 19-87 16,-11-1-147-16</inkml:trace>
          <inkml:trace contextRef="#ctx0" brushRef="#br0" timeOffset="214433.05">16273 7972 527 0,'0'0'60'0,"0"0"84"16,0 0-88-16,0 0-31 0,0 0-12 16,0 0-10-16,-140 203 3 15,140-128-6-15,0 4 0 16,0 8 0-16,10-5 6 15,3 4-4-15,-6-8-2 16,6-8 1-16,-1-10-1 16,-4-14-43-16,3-13-7 15,-7-15-66-15,-4-14-43 16,0-4-213-16</inkml:trace>
          <inkml:trace contextRef="#ctx0" brushRef="#br0" timeOffset="-214417.26">16875 8689 502 0,'0'0'101'0,"0"0"-72"15,0 0 50-15,0 0-75 16,0 0 0-16,0 0-2 16,37-147-2-16,-32 120 1 15,-5 3 3-15,0 11 0 16,0 6 13-16,0 3 1 16,-21 4-7-16,-13 0-10 15,-5 0 1-15,1 27 3 16,-5 8-1-16,8 5 2 15,6-2-2-15,3-1 1 16,6 0 0-16,11-5-5 0,6-8-5 16,3-6 0-1,0-5-10-15,0-13-20 0,16 0 29 16,14 0 6-16,15-13 0 16,-4-20 4-16,0 0 10 15,-7 6-9-15,-5 0-2 16,-10 12 14-16,-7 2-6 15,-3 9-5-15,-2 4-6 16,2 0-4-16,1 0 4 16,6 0-1-16,7 0 2 15,2 17-2-15,1-2-9 16,3 4-28-16,6-6-48 0,5-5-86 16,-1-8-226-16</inkml:trace>
        </inkml:traceGroup>
        <inkml:traceGroup>
          <inkml:annotationXML>
            <emma:emma xmlns:emma="http://www.w3.org/2003/04/emma" version="1.0">
              <emma:interpretation id="{C90C5877-0DDA-442B-A722-E8BC410A00A0}" emma:medium="tactile" emma:mode="ink">
                <msink:context xmlns:msink="http://schemas.microsoft.com/ink/2010/main" type="inkWord" rotatedBoundingBox="28810,14379 30727,14126 30966,15929 29048,16182"/>
              </emma:interpretation>
              <emma:one-of disjunction-type="recognition" id="oneOf33">
                <emma:interpretation id="interp45" emma:lang="" emma:confidence="1">
                  <emma:literal>om.</emma:literal>
                </emma:interpretation>
                <emma:interpretation id="interp46" emma:lang="" emma:confidence="0">
                  <emma:literal>om .</emma:literal>
                </emma:interpretation>
                <emma:interpretation id="interp47" emma:lang="" emma:confidence="0">
                  <emma:literal>om v</emma:literal>
                </emma:interpretation>
                <emma:interpretation id="interp48" emma:lang="" emma:confidence="0">
                  <emma:literal>om }</emma:literal>
                </emma:interpretation>
                <emma:interpretation id="interp49" emma:lang="" emma:confidence="0">
                  <emma:literal>om w</emma:literal>
                </emma:interpretation>
              </emma:one-of>
            </emma:emma>
          </inkml:annotationXML>
          <inkml:trace contextRef="#ctx0" brushRef="#br0" timeOffset="-213720.65">18007 7843 541 0,'0'0'148'0,"0"0"-137"0,0 0 78 16,0 0-52-1,0 0-17-15,0 0-13 0,-61 102-5 16,61 0 16-16,0 17 9 16,0 13-5-16,0 6 6 15,-15 5-15-15,5 4-2 16,-1 9-5-16,-2 4-4 16,11-8 5-16,2-17-7 15,0-22-5-15,0-27-2 16,26-20-16-16,5-21-2 15,2-18 2-15,-7-20-8 16,7-7 18-16,-2-7-2 16,-1-47 14-16,-1-11-8 15,-7-20 2-15,-4-10-9 16,-18-3 3-16,0 1 1 0,0 7 12 16,-40 8 3-16,-12 18-3 15,1 13 1-15,5 24-1 16,11 3 0-16,6 10 21 15,9 4-21-15,14 1 11 16,2 4-7-16,4-5-8 16,0-8-2-16,0-9-4 15,30-9-1-15,9-7 2 16,6-3 0-16,-4-1-6 16,0-3 5-16,-11 2 3 15,-5 4 3-15,-17 5 4 16,-8 3 1-16,0 6 2 0,0 9 2 15,-16 7-1-15,3 10-3 16,2 4-1-16,6 0 5 16,5 0-3-1,0 0-2-15,0 0 0 0,0 4-12 16,0 24 4-16,9-4 7 16,14 7-1-16,9 2 2 15,4-4 2-15,4 6 0 16,-1 0-2-16,-1 0-2 15,1-3-10-15,6-4-45 16,-2-9-38-16,-5-9-52 16,0-10-157-16</inkml:trace>
          <inkml:trace contextRef="#ctx0" brushRef="#br0" timeOffset="-212916.76">18620 8375 549 0,'0'0'23'15,"0"0"70"-15,0 0-54 16,0 0-20-16,0 0-11 16,0 0-8-16,-81 79-2 15,81-39-3-15,0 3 5 16,0-7-1-16,0 3-3 16,0-12-3-16,20-4-10 15,-1-10-23-15,2-13 1 16,-4 0 9-16,0 0 12 15,-5-4 12-15,0-23-8 0,-4-5-23 16,-8-7 13-16,0 3 19 16,0-3 5-16,0-1 4 15,0 5-1-15,0 5 8 16,0 7 4-16,0 5-4 16,0 3-6-16,0 0-2 15,0 8-2-15,6 1-2 16,11 2 2-16,-1 4-1 15,0 0 1-15,3 0-1 16,6 4 4-16,-3 20-4 16,7 0 7-16,-6 12 6 15,-4 3 10-15,-2 3 4 0,-7-1-3 16,-1-14-3-16,-2 0 1 16,-7-12-5-1,5-2-14-15,-5-7 3 0,0-6 2 16,4 0 4-16,-4 0 9 15,7-24-1-15,2-18-4 16,5-10-16-16,2-6 0 16,5 1 1-16,-7 5 1 15,2 11-1-15,-3 19 0 16,-7 13 1-16,-2 9-2 16,-4 0-9-16,11 0 8 15,-6 0-9-15,8 13 6 16,3 15 4-16,-1 3 0 0,-4-3 1 15,3-4-1-15,-3-1 0 16,-2-8 0-16,-3-6 1 16,-2-3 7-16,-4-6-14 15,4 0 6-15,1 0-2 16,6-17 2-16,5-19 3 16,7-9 0-16,-2-3 6 15,-5 11-9-15,-2 5-1 16,-2 13 1-16,1 14-1 15,-12 5 7-15,8 0-12 16,3 0 6-16,5 0-1 16,5 24 1-16,11 8 0 15,2 2 0-15,7 3-2 0,13-6-34 16,9-3-57 0,0-14-4-16,-2-14-326 15</inkml:trace>
        </inkml:traceGroup>
        <inkml:traceGroup>
          <inkml:annotationXML>
            <emma:emma xmlns:emma="http://www.w3.org/2003/04/emma" version="1.0">
              <emma:interpretation id="{2DBE1B40-AFFC-4D05-A21A-6431C42FF724}" emma:medium="tactile" emma:mode="ink">
                <msink:context xmlns:msink="http://schemas.microsoft.com/ink/2010/main" type="inkWord" rotatedBoundingBox="31596,14563 31611,14561 31613,14576 31599,14578"/>
              </emma:interpretation>
            </emma:emma>
          </inkml:annotationXML>
          <inkml:trace contextRef="#ctx0" brushRef="#br0" timeOffset="-212775.14">20465 8070 659 0,'0'0'43'0,"0"0"42"16,0 0-64-16,0 0-21 15,0 0-29-15,0 0-148 0</inkml:trace>
        </inkml:traceGroup>
      </inkml:traceGroup>
    </inkml:traceGroup>
    <inkml:traceGroup>
      <inkml:annotationXML>
        <emma:emma xmlns:emma="http://www.w3.org/2003/04/emma" version="1.0">
          <emma:interpretation id="{4F29A41A-5047-4624-8BE6-38EA597C40A8}" emma:medium="tactile" emma:mode="ink">
            <msink:context xmlns:msink="http://schemas.microsoft.com/ink/2010/main" type="paragraph" rotatedBoundingBox="7557,18421 28007,15634 28196,17020 7746,19808" alignmentLevel="3"/>
          </emma:interpretation>
        </emma:emma>
      </inkml:annotationXML>
      <inkml:traceGroup>
        <inkml:annotationXML>
          <emma:emma xmlns:emma="http://www.w3.org/2003/04/emma" version="1.0">
            <emma:interpretation id="{C94CDCDE-6429-417B-A191-EB9E9454ECE5}" emma:medium="tactile" emma:mode="ink">
              <msink:context xmlns:msink="http://schemas.microsoft.com/ink/2010/main" type="inkBullet" rotatedBoundingBox="7611,18814 9289,18585 9391,19330 7713,19559"/>
            </emma:interpretation>
            <emma:one-of disjunction-type="recognition" id="oneOf34">
              <emma:interpretation id="interp50" emma:lang="" emma:confidence="0">
                <emma:literal>→</emma:literal>
              </emma:interpretation>
            </emma:one-of>
          </emma:emma>
        </inkml:annotationXML>
        <inkml:trace contextRef="#ctx0" brushRef="#br0" timeOffset="-211000.1">-3497 12494 586 0,'0'0'2'0,"0"0"-2"16,0 0 1-16,0 0 4 16,0 0-4-16,0 0 10 15,249-28-2-15,-182 25 5 16,-2-8-5-16,9 7 15 16,3-2-14-16,-4-1 6 15,8 0-5-15,4-1-1 16,8-1-2-16,-3-1-7 0,-6 6 3 15,-7-5-2 1,-4 5-1-16,-14 4 3 0,-15 0-4 16,-15 0 1-16,-12 0 1 15,-11 0 0-15,-6 0-3 16,0 0 1-16,0 0-4 16,0 0-4-16,-10 0-5 15,-37 9-37-15,-5 14-43 16,-16 9 1-16,4-4-98 15,-10-5-59-15</inkml:trace>
        <inkml:trace contextRef="#ctx0" brushRef="#br0" timeOffset="-210773.71">-2837 12615 163 0,'0'0'125'0,"0"0"-34"0,0 0-8 16,0 0-13-16,0 0-19 15,0 0-11-15,-68 13-13 16,68-13 0-16,0 0-27 15,0 0-10-15,21 0-2 16,21-4 12-16,22-15 11 16,9-4-4-16,21-6-3 15,3 0-6-15,-7-1 2 16,-3-1-30-16,-4-3-16 16,-19 11 0-16,-9 1-64 15,-20 7-38-15,-18 0-147 0</inkml:trace>
        <inkml:trace contextRef="#ctx0" brushRef="#br0" timeOffset="-210409.3898">-2437 12204 427 0,'0'0'56'0,"0"0"-15"15,0 0 34-15,0 0-30 16,0 0-31-16,0 0-3 0,94-39 6 16,-39 28-6-16,5 2 6 15,4 1-12-15,-5 8-5 16,1 0 3-16,-10 0-1 16,-6 0-2-16,2 25 1 15,-12 19-1-15,-4 1 0 16,-7 18 11-16,-8 3-11 15,-15 4 3-15,0 1 14 16,0-4-11-16,-4-2 7 16,-17-9-5-16,0-9-7 15,-1-6 9-15,6-12-10 16,3-12-5-16,0-3-35 16,0-8-54-16,0-6-20 15,-2 0-219-15</inkml:trace>
      </inkml:traceGroup>
      <inkml:traceGroup>
        <inkml:annotationXML>
          <emma:emma xmlns:emma="http://www.w3.org/2003/04/emma" version="1.0">
            <emma:interpretation id="{51C27CB9-3516-43AF-A02E-D9A637C695EC}" emma:medium="tactile" emma:mode="ink">
              <msink:context xmlns:msink="http://schemas.microsoft.com/ink/2010/main" type="line" rotatedBoundingBox="11232,17920 28007,15634 28196,17020 11421,19307"/>
            </emma:interpretation>
          </emma:emma>
        </inkml:annotationXML>
        <inkml:traceGroup>
          <inkml:annotationXML>
            <emma:emma xmlns:emma="http://www.w3.org/2003/04/emma" version="1.0">
              <emma:interpretation id="{82E075D9-3FFE-4D68-A28F-E577C30A2394}" emma:medium="tactile" emma:mode="ink">
                <msink:context xmlns:msink="http://schemas.microsoft.com/ink/2010/main" type="inkWord" rotatedBoundingBox="11261,18132 14792,17651 14924,18622 11393,19103"/>
              </emma:interpretation>
              <emma:one-of disjunction-type="recognition" id="oneOf35">
                <emma:interpretation id="interp51" emma:lang="" emma:confidence="1">
                  <emma:literal/>
                </emma:interpretation>
              </emma:one-of>
            </emma:emma>
          </inkml:annotationXML>
          <inkml:trace contextRef="#ctx0" brushRef="#br0" timeOffset="-209088.77">164 11893 281 0,'0'0'57'15,"0"0"6"-15,0 0 16 16,0 0-39-16,0 0-6 16,206-207 7-16,-115 171-6 15,8 11-20-15,2 7-3 16,4 18-4-16,-1 0 2 15,-9 27-10-15,-11 21-3 0,-16 14 3 16,-25 9 0-16,-5 10-5 16,-25 1 2-16,-13 2 3 15,0-5 11-15,-3-2 7 16,-37-6 15-16,-16-2-13 16,-12-15 18-16,-4-2-20 15,1-16 6-15,8-12-6 16,14-9-12-16,7-11-3 15,7-4-3-15,12 0-1 16,4 0-9-16,10 0-40 0,9-4-36 16,0-11-99-1</inkml:trace>
          <inkml:trace contextRef="#ctx0" brushRef="#br0" timeOffset="-209473.4">721 11638 480 0,'0'0'55'0,"0"0"-27"0,0 0 48 16,0 0-40-16,0 0-31 15,0 0-5-15,9 66 0 16,-5-6 13-16,0 25-7 16,5-3 4-16,0 12-1 15,-1-6-3-15,-2 0 0 16,-1-13-6-16,-5-8-6 15,0-20 1-15,0-11-61 16,0-16-7-16,0-20-46 16,-28 0-170-16</inkml:trace>
          <inkml:trace contextRef="#ctx0" brushRef="#br0" timeOffset="-208714.26">1117 12293 336 0,'0'0'17'15,"0"0"20"-15,0 0 22 16,0 0-27-16,228-231 3 16,-178 170 0-16,-5 4-7 15,-14 6-10-15,-7 10 9 16,-11 14 14-16,-13 8 0 15,0 10 1-15,0 4 4 16,0 5-9-16,-23 0-7 0,2 0-9 16,-3 0-21-16,0 0 8 15,8 23-5-15,1 4 2 16,6 7-5-16,9-1-7 16,0 8-1-16,0-4 7 15,28 5-2-15,13-13 3 16,-2-1-5-16,7-1-6 15,5-9-5-15,0-8-17 16,4-7-12-16,-3-3-54 16,-1 0-5-16,0-24-150 0</inkml:trace>
          <inkml:trace contextRef="#ctx0" brushRef="#br0" timeOffset="-208407.0799">1983 11862 210 0,'0'0'108'15,"0"0"-52"-15,0 0 13 16,0 0-40-16,0 0-8 16,0 0 7-16,20-129-1 15,-20 127 10-15,0-2 8 16,0 4 4-16,0 0-3 16,0 0-7-16,-17 0-20 15,-1 6-16-15,-8 16 6 0,-6 2 5 16,9 12-12-1,-4 1 5-15,8 1 0 0,10 3-5 16,9 7-2-16,0 2-7 16,0-6-1-16,28 0-12 15,12-13-12-15,7-1-29 16,0-22-20-16,13-8 1 16,1 0-50-16,7-42 17 15,-1-8 6-15</inkml:trace>
          <inkml:trace contextRef="#ctx0" brushRef="#br0" timeOffset="-207807.69">2438 11876 176 0,'0'0'101'0,"0"0"43"16,0 0-44-16,0 0-11 15,0 0-9-15,0 0-23 0,-36-24-40 16,17 48-1-16,0 9-13 16,6 8 15-16,5 1-13 15,8 8-5-15,0-6 0 16,0 1 0-16,0-4-10 15,17-8 6-15,6-9-4 16,5-11-12-16,-9-9-5 16,-2-4 9-16,2 0-6 15,-2-4 13-15,-2-28 9 16,-8 4-8-16,-7-13-13 16,0 1 16-16,0 5 4 15,0 1-1-15,-12-2 0 16,2 8 2-16,2 1 0 15,8-5 0-15,0 6 0 0,0 9-2 16,4 0 2-16,22 6-6 16,7 1-1-16,-2 3 0 15,7 1 4-15,-11 6 2 16,9 0-1-16,-8 0 2 16,-1 0 2-16,-13 6-2 15,4 15-4-15,3 3 2 16,-1 10 2-16,2 1 11 15,-3-5-6-15,8-3 3 16,-9-1-2-16,0-6-4 16,1-9 1-16,-10-7 0 0,4-4 0 15,-3 0-1 1,11-4 15-16,-6-31 12 0,3 0-14 16,-12-3-4-16,-2 1 1 15,-4 2 8-15,0 8-12 16,-4 0 13-16,-24 4-1 15,-14 5-12-15,-3 12 0 16,-4 6-7-16,-2 0-1 16,2 11-13-16,5 12-22 15,14 9-21-15,5-4-58 16,18-14-62-16,7-10-223 16</inkml:trace>
          <inkml:trace contextRef="#ctx0" brushRef="#br0" timeOffset="-207147.8">2921 11259 362 0,'0'0'180'0,"0"0"-134"16,0 0 35-16,0 0-28 15,0 0-37-15,0 0 2 16,0 144-16-16,0-65 15 15,0-1-11-15,0 0-1 16,0 1-2-16,9-17 1 16,6 4-1-16,14-15-3 15,0-3-7-15,1-9 2 0,8-12 0 16,-1-5-3-16,-2-22 0 16,12 0 1-16,-4 0-3 15,8-22 0-15,0-16 8 16,-1-7-10-16,-22-2-1 15,0-3 4-15,-20 12 9 16,-8 1 7-16,0 9-5 16,-4 10 15-16,-15 5-1 15,0 13 21-15,11 0-4 16,-1 0 0-16,9 0-22 16,0 0-4-16,-5 21-6 15,5 6-1-15,0 8 0 16,0 1-8-16,0 1 6 15,5-6 2-15,18-1-3 16,5-2 3-16,-5-10-6 0,-3 1 6 16,5-6 0-16,-2-3 0 15,-7-1 2-15,0-5 3 16,-7-4-5-16,-1 4 2 16,-3-4 12-16,-5 0 0 15,0 7-2-15,0-3 10 16,0-1-2-16,0-3 12 15,0 0 2-15,0 6-12 16,0-2 2-16,0-4-12 16,0 0-12-16,0 0 0 15,0 0 0-15,0 0 0 16,0 0-5-16,5 0-35 0,11 0-39 16,18 0 2-16,6 0 2 15,11 0-66-15,-2 0-83 16</inkml:trace>
        </inkml:traceGroup>
        <inkml:traceGroup>
          <inkml:annotationXML>
            <emma:emma xmlns:emma="http://www.w3.org/2003/04/emma" version="1.0">
              <emma:interpretation id="{1E202778-894C-419F-908B-292192F0AA4B}" emma:medium="tactile" emma:mode="ink">
                <msink:context xmlns:msink="http://schemas.microsoft.com/ink/2010/main" type="inkWord" rotatedBoundingBox="16137,17527 17005,17409 17157,18525 16289,18643"/>
              </emma:interpretation>
              <emma:one-of disjunction-type="recognition" id="oneOf36">
                <emma:interpretation id="interp52" emma:lang="" emma:confidence="1">
                  <emma:literal/>
                </emma:interpretation>
              </emma:one-of>
            </emma:emma>
          </inkml:annotationXML>
          <inkml:trace contextRef="#ctx0" brushRef="#br0" timeOffset="-205488.72">5796 11014 623 0,'0'0'39'15,"0"0"-24"-15,0 0 22 0,0 0-9 16,-140 204 2-1,89-124-23-15,-9 3 3 0,-4 5 1 16,-9-2-1-16,-4-7 7 16,8-9-14-16,19-23-2 15,13-19 8-15,19-15-2 16,6-13 7-16,3 0-1 16,3-5-13-16,2-42-1 15,4-15 0-15,0-22-1 16,0-14-12-16,22-10 14 15,11 9-1-15,-2 5 1 16,-5 19 0-16,-6 20 0 16,-20 22 0-16,0 20 5 0,0 2-1 15,0 11-2-15,0 0-2 16,-27 0-2-16,-1 0 2 16,-13 29 0-16,5 19-2 15,3 3 2-15,7 12 7 16,13-3-7-16,13-3-7 15,0-2-3-15,4-4 1 16,44-4-1-16,13-6 10 16,21-10 1-16,5 3-1 15,18-11-1-15,-1-10 1 16,5 6 5-16,-18-4-1 16,-8 2-4-16,-31-1 1 15,-10 6-1-15,-10 5 0 16,-8-3 0-16,-11 4 3 0,-8 8 5 15,-5-6-5 1,0 6 19-16,0 4-5 0,-1-6-3 16,-16-10 12-16,4-7-8 15,2-3-1-15,3-14 7 16,3 4-1-16,4-4 3 16,-4 0-1-16,5 0-10 15,0 0 5-15,0 0-10 16,0 0-9-16,0 0 7 15,0 0 6-15,0 0-13 16,0 11 7-16,0-11 0 16,0 7-1-16,0-7-5 15,-4 0-2-15,0 0 7 16,-1 0-7-16,-2 6 2 0,6-2 1 16,-4 0 5-16,1-1-7 15,0-3 5-15,4 0-1 16,0 0-5-16,0 0 0 15,0 0 7-15,0 0-5 16,0 0 2-16,0 0-1 16,0-3-1-16,4-1-2 15,6-6 0-15,2 10-7 16,-4-3 5-16,-8-1-11 16,0 4-8-16,0-7-5 15,0 3-2-15,0 4-24 0,5-4-3 16,1-1-13-1,13-9-22-15,2-5-98 0,2-3-206 16</inkml:trace>
        </inkml:traceGroup>
        <inkml:traceGroup>
          <inkml:annotationXML>
            <emma:emma xmlns:emma="http://www.w3.org/2003/04/emma" version="1.0">
              <emma:interpretation id="{ABDE01BC-315A-44DB-A753-E632D0CFB449}" emma:medium="tactile" emma:mode="ink">
                <msink:context xmlns:msink="http://schemas.microsoft.com/ink/2010/main" type="inkWord" rotatedBoundingBox="18684,16905 22102,16439 22244,17481 18826,17947"/>
              </emma:interpretation>
              <emma:one-of disjunction-type="recognition" id="oneOf37">
                <emma:interpretation id="interp53" emma:lang="" emma:confidence="1">
                  <emma:literal/>
                </emma:interpretation>
              </emma:one-of>
            </emma:emma>
          </inkml:annotationXML>
          <inkml:trace contextRef="#ctx0" brushRef="#br0" timeOffset="-203493.9499">9439 10781 369 0,'0'0'143'0,"0"0"-95"16,0 0 19-16,0 0-25 16,0 0-38-16,0 0-4 15,0 0-6-15,0-5 6 16,8-12 0-16,-1-1 11 15,-2-1-9-15,-5-5 3 0,4 7-2 16,-4 2 8 0,0 6 0-16,0 4 13 0,0 1-8 15,-4 4 3-15,-16 0 5 16,-1 0 3-16,-2 9-25 16,4 19 6-16,0 9 8 15,6 4-14-15,13 7 0 16,0-2-4-16,0 0-2 15,5 0 0-15,22-9-2 16,5-19 2-16,7 1-4 16,0-19-4-16,3 0 3 15,2 0 9-15,2-22 0 0,4-16 1 16,-10-9-5 0,-2 1 11-16,-12 0-7 0,-1 9 0 15,-14 3 0-15,-2 13 0 16,-5 1 6-16,-4 17-4 15,0 3 12-15,0 0-4 16,0 0-9-16,0 0-1 16,0 0 0-16,6 0-4 15,6 17 3-15,8-2 1 16,3 7 0-16,9-4 0 16,-9-4 0-16,14 1 1 15,-5-14-1-15,0-1 0 16,7 0 0-16,-4-7 0 0,-1-24 8 15,-6-1-5 1,-9 3-3-16,-6 7 6 0,-6 13-2 16,-7-1-3-16,0 10 3 15,0 0-4-15,0 0-4 16,0 0 1-16,9 0-6 16,2 0 9-16,8 15-1 15,6 4-11-15,10-12-19 16,14 3 8-16,0-10-40 15,9 0-70-15,2-13-32 16</inkml:trace>
          <inkml:trace contextRef="#ctx0" brushRef="#br0" timeOffset="-203081.06">10287 10370 542 0,'0'0'16'0,"0"0"2"15,0 0-9-15,0 0-8 16,0 0 0-16,215-126 1 15,-134 95-2-15,-11 3-62 16,-15 5-147-16</inkml:trace>
          <inkml:trace contextRef="#ctx0" brushRef="#br0" timeOffset="-203264.57">10481 10013 378 0,'0'0'209'0,"0"0"-153"15,0 0 27-15,0 0-42 16,0 0-22-16,-71 251-4 16,71-173-3-16,0-5-3 15,8-2 4-15,8-11-13 16,2 0-4-16,-2-14 2 16,-3-8-14-16,-1-2-41 15,-3-22-79-15,-9-13-68 0</inkml:trace>
          <inkml:trace contextRef="#ctx0" brushRef="#br0" timeOffset="-202774.8799">10621 10705 495 0,'0'0'4'16,"0"0"22"-16,0 0-4 16,0 0-6-16,0 0 14 15,0 0-7-15,214-39-3 16,-176-3-5-16,0 1-9 16,-21 0-3-16,-1 0 14 15,-16 7-5-15,0 2 22 16,-7 12 1-16,-19 1-5 15,1 16-5-15,0 3 7 0,11 0-7 16,-2 0-17-16,7 27-3 16,8 24 0-16,1 0-5 15,0 7-11-15,0 1 9 16,6-8 1-16,24 9-9 16,6-10-26-16,20-16-50 15,7-11-26-15,20-23-136 16</inkml:trace>
          <inkml:trace contextRef="#ctx0" brushRef="#br0" timeOffset="-204168.11">7695 11454 489 0,'0'0'94'0,"0"0"-73"16,0 0 62-16,0 0-34 15,0 0-28-15,0 0-11 16,64-148 0-16,-24 79-9 16,7-12 1-16,-8 10-2 0,-6 0 4 15,-18 14 0-15,-8 16 1 16,-7 13 8-16,0 15-5 16,0 8 17-16,0 5-8 15,-11 0-5-15,-13 0-2 16,4 0-7-16,-5 5 7 15,11 36-3-15,5 10-7 16,2 19-1-16,7 5-4 16,0 3 4-16,0-14-1 15,29-12-5-15,6-7 0 16,4-17-7-16,6-13-9 16,-5-15 3-16,7 0 6 15,2-37 14-15,-2-18 5 0,-8-15-2 16,-6 5-3-1,-7 4 1-15,-3 1-1 0,-4 15 1 16,-10 17 5-16,0 12-6 16,-3 8-1-16,2 3 1 15,8 5-5-15,4 0 1 16,-5 0 3-16,5 27-6 16,-4 3 5-16,-7 7-1 15,-3 3-1-15,-6-2 4 16,0-1 8-16,0-6-7 15,0-12 10-15,0-4 6 16,0-15-9-16,0 0 2 16,0 0-4-16,0-4-3 15,0-39 3-15,4-12-3 0,9-23-1 16,3-3 0-16,4-1 0 16,-5 17-1-16,-8 11 1 15,2 24 0-15,-9 16-2 16,0 11 2-16,0 3 2 15,0 0-4-15,0 0 0 16,0 3-4-16,0 26 4 16,0 21 9-16,-9 6-7 15,6 6 5-15,3-4-7 16,0-6 0-16,0-10-9 16,0-5 2-16,26-9-1 15,3-15-11-15,9-4 7 16,1-9 1-16,11 0 2 0,-5-32 9 15,0-18-1-15,-2-2-8 16,-13-2 3-16,-2-3 2 16,-15 15 2-1,-9 4 4-15,-4 10 5 0,0 14-7 16,0 6 2-16,0 8 13 16,0 0-4-16,-13 0 2 15,9 0-13-15,-5 18 0 16,2 14 6-16,7 6-6 15,0 10-1-15,0-4 0 16,7-2-3-16,19 0 2 16,11-9-6-16,8-5 6 15,1-10-3-15,5-14-27 0,4-4-28 16,-3 0-73-16,3-35-5 16,-8-13-291-16</inkml:trace>
        </inkml:traceGroup>
        <inkml:traceGroup>
          <inkml:annotationXML>
            <emma:emma xmlns:emma="http://www.w3.org/2003/04/emma" version="1.0">
              <emma:interpretation id="{440B18F8-F9F7-4A9A-B041-4E179E189227}" emma:medium="tactile" emma:mode="ink">
                <msink:context xmlns:msink="http://schemas.microsoft.com/ink/2010/main" type="inkWord" rotatedBoundingBox="22496,16614 26225,16106 26357,17075 22628,17583"/>
              </emma:interpretation>
              <emma:one-of disjunction-type="recognition" id="oneOf38">
                <emma:interpretation id="interp54" emma:lang="" emma:confidence="1">
                  <emma:literal/>
                </emma:interpretation>
              </emma:one-of>
            </emma:emma>
          </inkml:annotationXML>
          <inkml:trace contextRef="#ctx0" brushRef="#br0" timeOffset="-201192.43">12955 10373 273 0,'0'0'188'16,"0"0"-102"-16,0 0 31 16,0 0-62-16,0 0-30 15,0 0-14-15,-217 47 7 16,190-19-10-16,11 5-4 0,4 0-3 15,12-5-1 1,0-1-1-16,0-5-7 0,21-2 0 16,9-7 6-16,11 6 0 15,-1-5 2-15,1-5 0 16,-6 0 0-16,0 1 0 16,-8 3 0-16,-14-2 0 15,0 8-2-15,-11-2-1 16,-2 1 0-16,0 10 3 15,0 4 8-15,-22-8 4 16,-11 4-9-16,6-9-2 16,3-10-1-16,9-9-9 0,-1 0-55 15,3-22-65-15,13-40-252 16</inkml:trace>
          <inkml:trace contextRef="#ctx0" brushRef="#br0" timeOffset="-200801.66">12955 10286 481 0,'0'0'172'16,"0"0"-167"-16,0 0-5 16,0 0 1-16,0 0-1 15,0 0-4-15,239-158-14 0,-172 131-64 16,-19-1-66 0</inkml:trace>
          <inkml:trace contextRef="#ctx0" brushRef="#br0" timeOffset="-200973.21">13074 9893 693 0,'0'0'17'15,"0"0"59"-15,0 0-46 16,0 0-28-16,0 0-2 16,0 0 0-16,-25 194 0 15,51-125 2-15,7 2 4 0,-12-3-6 16,-4 2 2-1,-4-4 4-15,-9-3-12 0,-4-15-13 16,0-7-57-16,0-17-150 16</inkml:trace>
          <inkml:trace contextRef="#ctx0" brushRef="#br0" timeOffset="-202058.63">11405 10417 656 0,'0'0'23'16,"0"0"-23"-16,0 0 42 15,0 0-40-15,0 0 9 16,306-206 2-16,-195 157 4 0,-1 8-16 15,-11-2 10-15,-9 12-10 16,-19 11-1-16,-21 2 0 16,-26 8-35-16,-8 10-41 15,-16 0-39-15,0 17-20 16,-16 31-73-16</inkml:trace>
          <inkml:trace contextRef="#ctx0" brushRef="#br0" timeOffset="-201523.55">11617 10926 461 0,'0'0'41'0,"0"0"-19"16,0 0 47-16,0 0-52 16,0 0-3-16,0 0 6 15,55 65 11-15,-4-65-3 16,1-5-2-16,8-24-11 15,-4-16-12-15,4 3 0 16,-5-5-3-16,-4 0-10 16,-12 11-6-16,-6-6 11 15,-17 10 0-15,-1 1 5 16,-11 2 2-16,-1 3-2 16,4 10 5-16,-5 12 7 15,-2 4-7-15,0 0-3 0,4 0-2 16,3 0-14-1,6 27 14-15,2 10 5 0,8 1 8 16,-6 9-12-16,-2-11 16 16,5-5-16-16,1-7 4 15,-11-5-5-15,3-14-1 16,-6-5-1-16,-7 0 2 16,4 0 0-16,2 0 2 15,13-29 0-15,3-10 9 16,1 1-6-16,-3 1-3 15,-4 4 0-15,-7 9 0 16,-3 11-1-16,-2 9-1 16,0 4 0-16,1 0 0 15,2 0-6-15,9 0 3 0,7 4 3 16,6 15-3-16,-3 3-1 16,9-12-32-16,6-2-40 15,2-8-26-15,-1 0-120 16</inkml:trace>
          <inkml:trace contextRef="#ctx0" brushRef="#br0" timeOffset="-202322.68">12132 10244 714 0,'0'0'1'16,"0"0"65"-16,0 0-36 15,0 0-23-15,0 0-6 16,-42 200 4-16,42-136 0 16,0-3-1-16,-4-6 1 15,-1-13-5-15,-2-10 5 16,3-8-5-16,-1-14-17 16,-3-6 9-16,2-4-4 15,-10 0 7-15,3-27-50 0,-3-24 16 16,6-7 19-1,-3-6 20-15,5-14 10 0,4 13-6 16,4 14-2-16,0 4 11 16,0 25 2-16,0-1-9 15,4 8-3-15,12 7-2 16,-1 8 4-16,10 0-4 16,1 0 2-16,3 0-3 15,-3 0-2-15,3 0 2 16,-6 4 0-16,0 9 0 15,-4-2-2-15,-6-2 3 16,-1 5-1-16,-1-2 0 16,-6-1-11-16,-1-2-28 15,5-1-51-15,-9-8-75 0</inkml:trace>
          <inkml:trace contextRef="#ctx0" brushRef="#br0" timeOffset="-200475.3799">13163 10690 330 0,'0'0'78'16,"0"0"-66"-16,0 0-12 15,0 0 38-15,0 0-17 16,0 0-9-16,235-113-10 0,-194 68 10 15,-10 3-2-15,-11 0 4 16,-11 9 17-16,-8 5 18 16,-1 14-13-16,0 2 1 15,0 12 11-15,0 0-36 16,0 0-6-16,0 0-6 16,0 0-10-16,9 0-1 15,-2 15 11-15,6 12 6 16,-6-3-2-16,2 3-8 15,0-4-7-15,-4-6-67 16,7-10-41-16,1-7-89 16</inkml:trace>
          <inkml:trace contextRef="#ctx0" brushRef="#br0" timeOffset="-200109.79">13796 10329 483 0,'0'0'97'0,"0"0"15"15,0 0-56-15,0 0-49 16,0 0-1-16,0 0-5 16,0 98 1-16,0-81 1 15,0-3-2-15,9-5-1 16,-1-9 0-16,-2 4-1 16,-2-4-1-16,8 0-7 15,3-4 9-15,5-24 5 16,-4-4 1-16,3-2-6 15,-6-1 0-15,-6 7 0 0,2-4-3 16,-5 17 8 0,-4 7 2-16,0 8 0 0,0 0 4 15,0 0-11-15,0 0-7 16,3 0 4-16,10 23 3 16,-3 9 1-16,10 6-1 15,9-3-21-15,11-3-9 16,10-8-54-16,10-19-84 15,-5-5-241-15</inkml:trace>
          <inkml:trace contextRef="#ctx0" brushRef="#br0" timeOffset="-199782.67">14520 10220 524 0,'0'0'1'16,"0"0"-2"-16,0 0-10 15,0 0-35-15,0 0 20 16,0 0 26-16,-8-21 2 16,11 7-2-16,-3-9 4 15,0 3 2-15,0 8 9 16,0 3 17-16,0 3 10 16,0 6 4-16,-11 0 2 15,-10 0 6-15,-2 10-32 16,-4 21 0-16,-4 6 4 0,8 5-11 15,7 1-11-15,12 4 2 16,4-11-6-16,0-1-1 16,10-7-7-16,26-13 3 15,8-10 1-15,11-5-10 16,9-5-9-16,-4-41-22 16,4-15-24-16,-13-12-78 15,-6-2-124-15</inkml:trace>
          <inkml:trace contextRef="#ctx0" brushRef="#br0" timeOffset="-199317.17">14700 10162 485 0,'0'0'0'16,"0"0"1"-16,0 0-1 16,0 0 2-16,0 0 1 15,0 0 0-15,229-65-3 16,-199 65 0-16,-1 0 0 16,-10 0 8-16,-3 18 18 15,-4 11 1-15,1 6 6 16,-8 2-3-16,4 10-4 15,-4 0-8-15,6-1-15 16,-2 5 6-16,7-4-8 16,-10 4-1-16,7-14 0 15,-2-15-78-15,-6-9-43 0,-1-13-199 16</inkml:trace>
          <inkml:trace contextRef="#ctx0" brushRef="#br0" timeOffset="-199575.23">14803 9754 410 0,'0'0'91'0,"0"0"38"15,0 0-40-15,0 0-46 0,0 0-24 16,0 0-2-16,-95 134-11 16,95-70 10-16,0-3-11 15,0 4-2-15,0 1-2 16,0 1 0-16,12-5-1 15,1-3 0-15,-3-12-13 16,2-2-51-16,-4-15-68 16,-3-26-212-16</inkml:trace>
          <inkml:trace contextRef="#ctx0" brushRef="#br0" timeOffset="-199112.7">15027 9879 643 0,'0'0'0'0,"0"0"26"16,0 0-17-16,0 0-9 15,0 0-30-15,0 0-70 16,95-56-159-16</inkml:trace>
        </inkml:traceGroup>
        <inkml:traceGroup>
          <inkml:annotationXML>
            <emma:emma xmlns:emma="http://www.w3.org/2003/04/emma" version="1.0">
              <emma:interpretation id="{EC680A39-923E-4937-8892-C270CD746489}" emma:medium="tactile" emma:mode="ink">
                <msink:context xmlns:msink="http://schemas.microsoft.com/ink/2010/main" type="inkWord" rotatedBoundingBox="26318,16505 28093,16263 28157,16735 26382,16977"/>
              </emma:interpretation>
              <emma:one-of disjunction-type="recognition" id="oneOf39">
                <emma:interpretation id="interp55" emma:lang="" emma:confidence="1">
                  <emma:literal>on.</emma:literal>
                </emma:interpretation>
                <emma:interpretation id="interp56" emma:lang="" emma:confidence="0">
                  <emma:literal>on -</emma:literal>
                </emma:interpretation>
                <emma:interpretation id="interp57" emma:lang="" emma:confidence="0">
                  <emma:literal>on _</emma:literal>
                </emma:interpretation>
                <emma:interpretation id="interp58" emma:lang="" emma:confidence="0">
                  <emma:literal>on •</emma:literal>
                </emma:interpretation>
                <emma:interpretation id="interp59" emma:lang="" emma:confidence="0">
                  <emma:literal>on .</emma:literal>
                </emma:interpretation>
              </emma:one-of>
            </emma:emma>
          </inkml:annotationXML>
          <inkml:trace contextRef="#ctx0" brushRef="#br0" timeOffset="-198348.22">16990 9980 416 0,'0'0'359'15,"0"0"-281"-15,0 0 5 16,0 0-49-16,0 0-32 0,0 0-2 15,0 5-11-15,0-5-35 16,-4 0-76-16,-31-5-176 16</inkml:trace>
          <inkml:trace contextRef="#ctx0" brushRef="#br0" timeOffset="-198515.77">15283 9999 587 0,'0'0'12'0,"0"0"13"15,0 0 9-15,0 0-22 16,-35 200 0-16,35-140 1 16,0-5-7-16,0-4 4 0,0-1-9 15,0-21-1 1,0-6-4-16,6-13-31 0,14-10-28 16,9 0 13-16,-3-15 19 15,3-23-18-15,-6-10-35 16,-7 4 47-16,-6-6 3 15,-4 3 27-15,-1 5 7 16,-4 1 24-16,-1 4 11 16,4 13 23-16,1-3-38 15,3 14-8-15,4-1-3 16,-2 8-5-16,10-2-1 16,-6 1-3-16,6 7-2 15,-1 0 2-15,-3 0 0 16,4 7 1-16,-1 14 4 0,-8 8 11 15,1 8 13-15,1 2-10 16,-13 1 13-16,0-2-15 16,0 3 0-16,0-5 0 15,0 2 14-15,0-10-21 16,-4-11 4-16,-1-11 3 16,5-6 3-16,0 0 9 15,0-10-8-15,0-31 5 16,0-19-26-16,28-11 4 15,-2-2 1-15,10 8-4 16,-5 23-1-16,-7 14 1 16,-9 21-1-16,-2 7-4 15,-6 0 3-15,9 0 1 0,3 17 1 16,1 10 0-16,5-3 0 16,3-1-2-16,4 0 0 15,8-12-31-15,20-7-97 16,11-4 28-16</inkml:trace>
        </inkml:traceGroup>
      </inkml:traceGroup>
    </inkml:traceGroup>
  </inkml:traceGroup>
</inkml:ink>
</file>

<file path=ppt/ink/ink1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1:15.62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2C6B93C-7D3C-4989-BCEA-145909EE715B}" emma:medium="tactile" emma:mode="ink">
          <msink:context xmlns:msink="http://schemas.microsoft.com/ink/2010/main" type="writingRegion" rotatedBoundingBox="29758,6579 33400,5761 34298,9756 30656,10574"/>
        </emma:interpretation>
      </emma:emma>
    </inkml:annotationXML>
    <inkml:traceGroup>
      <inkml:annotationXML>
        <emma:emma xmlns:emma="http://www.w3.org/2003/04/emma" version="1.0">
          <emma:interpretation id="{6160DA64-234A-4AFC-89DD-EC56A0BBE38E}" emma:medium="tactile" emma:mode="ink">
            <msink:context xmlns:msink="http://schemas.microsoft.com/ink/2010/main" type="paragraph" rotatedBoundingBox="29812,6567 32219,6026 32440,7009 30032,7549" alignmentLevel="1"/>
          </emma:interpretation>
        </emma:emma>
      </inkml:annotationXML>
      <inkml:traceGroup>
        <inkml:annotationXML>
          <emma:emma xmlns:emma="http://www.w3.org/2003/04/emma" version="1.0">
            <emma:interpretation id="{2387F6E7-FC4B-4686-81AE-42BFD20A027B}" emma:medium="tactile" emma:mode="ink">
              <msink:context xmlns:msink="http://schemas.microsoft.com/ink/2010/main" type="line" rotatedBoundingBox="29812,6567 32219,6026 32440,7008 30032,7549"/>
            </emma:interpretation>
          </emma:emma>
        </inkml:annotationXML>
        <inkml:traceGroup>
          <inkml:annotationXML>
            <emma:emma xmlns:emma="http://www.w3.org/2003/04/emma" version="1.0">
              <emma:interpretation id="{8BCB1EDA-8C22-46CD-B01E-5576F9F9BBFF}" emma:medium="tactile" emma:mode="ink">
                <msink:context xmlns:msink="http://schemas.microsoft.com/ink/2010/main" type="inkWord" rotatedBoundingBox="29812,6567 32219,6026 32440,7008 30032,7549"/>
              </emma:interpretation>
              <emma:one-of disjunction-type="recognition" id="oneOf0">
                <emma:interpretation id="interp0" emma:lang="" emma:confidence="1">
                  <emma:literal/>
                </emma:interpretation>
              </emma:one-of>
            </emma:emma>
          </inkml:annotationXML>
          <inkml:trace contextRef="#ctx0" brushRef="#br0">1179-487 610 0,'0'0'24'0,"0"0"39"16,0 0 16-16,0 0-60 15,0 0-18-15,0 0 0 16,102-80-1-16,-15 59 0 16,15 7-1-16,-4 14 1 15,-2 0 0-15,-10 0 0 16,-13 35-7-16,-17 13-14 16,-16 11 2-16,-25 13-12 15,-15 11 12-15,0 4 19 16,-28-4 0-16,-18 0 2 15,-14-13 19-15,5-7-2 0,0-9 9 16,12-18-12-16,5-10 0 16,9-5-5-16,4-10-3 15,6-6-8-15,8 2-3 16,1-7-18-16,4 0-42 16,6 0-98-16,0 0-147 15</inkml:trace>
          <inkml:trace contextRef="#ctx0" brushRef="#br0" timeOffset="-344.0899">1499-451 586 0,'0'0'34'16,"0"0"30"-16,0 0 37 16,0 0-29-16,0 0-30 15,0 0-14-15,-34 0-4 16,34 0-9-16,0 6-10 0,0 0-5 15,0 20-5-15,0 7 5 16,0 27-2-16,0 8 2 16,0 2 3-16,0-6-2 15,0-2 5-15,0-11-7 16,0-4 1-16,0-12-23 16,0-8-10-16,0-13-21 15,0-7-28-15,0-7-22 16,-6 0-38-16,-23 0-36 15</inkml:trace>
          <inkml:trace contextRef="#ctx0" brushRef="#br0" timeOffset="534.19">2499-214 456 0,'0'0'22'15,"0"0"-12"-15,0 0 49 16,0 0-20-16,0 0-11 16,0 0 6-16,13-187 21 15,-13 184-19-15,-13 3-8 16,-1 0-1-16,-6 0-16 15,-6 8-5-15,-8 32 5 0,-1 11-6 16,8 2-1-16,4 3 0 16,11-8-4-16,8-8-6 15,4-12 6-15,0 0-3 16,0-14-14-16,0-9 0 16,7-5 9-16,16 0-4 15,10 0 12-15,5-38 0 16,1-9 1-16,-4 2 4 15,-2-1 0-15,-6 8-5 16,-7 9 0-16,-8 7 3 16,-4 15-3-16,1 7-3 15,-3 0 1-15,2 0 1 16,13 0 0-16,-1 7-1 0,2 15-3 16,2-3-10-16,0-9-16 15,2-8-36-15,7-2-18 16,-2 0 3-16,-4-31-111 15</inkml:trace>
          <inkml:trace contextRef="#ctx0" brushRef="#br0" timeOffset="766.8">2933-952 460 0,'0'0'33'0,"0"0"67"15,0 0 17-15,0 0-39 0,0 0-35 16,0 0-9-16,-85-23-30 15,85 74-2-15,0 21-2 16,0 4 0-16,0 8 0 16,10-9 0-16,10-2 2 15,-4-13-2-15,-2-4 0 16,2-16-26-16,-3-5-27 16,-5-12-51-16,-8-13-61 15,0-10-180-15</inkml:trace>
          <inkml:trace contextRef="#ctx0" brushRef="#br0" timeOffset="930.3599">2737-718 289 0,'0'0'259'16,"0"0"-255"-16,0 0 16 15,0 0 8-15,0 0-14 16,221-116-6-16,-130 74-6 15,5 1-2-15,-13 8-72 16,-21 15-203-16</inkml:trace>
          <inkml:trace contextRef="#ctx0" brushRef="#br0" timeOffset="1364.72">3393-404 106 0,'0'0'321'0,"0"0"-298"16,0 0 42-16,0 0-31 15,0 0-30-15,0 0 8 16,139-184-2-16,-137 155 9 16,-2 4 7-16,0 12 13 15,0 5 21-15,-21 8-21 16,-5 0-11-16,-4 0-22 15,-4 11 0-15,0 15 13 16,9 12-19-16,10-9 5 16,8-7 0-16,7-7-5 15,0-4-7-15,0-2 3 16,0 5 2-16,0-13 2 16,0-1-2-16,22 0 2 0,11 0 5 15,9 0 6-15,-7-9-6 16,4-1 9-16,-2 5-14 15,-5 5 0-15,-5 0 4 16,-4 0-4-16,2 23 0 16,-9 3 0-16,-2 11 3 15,7 8-3-15,-5 9-28 16,7 10-7-16,-3-7-14 16,-4-5-179-16</inkml:trace>
        </inkml:traceGroup>
      </inkml:traceGroup>
    </inkml:traceGroup>
    <inkml:traceGroup>
      <inkml:annotationXML>
        <emma:emma xmlns:emma="http://www.w3.org/2003/04/emma" version="1.0">
          <emma:interpretation id="{AE4FB4E8-61CE-49D0-9956-EE8AC793D989}" emma:medium="tactile" emma:mode="ink">
            <msink:context xmlns:msink="http://schemas.microsoft.com/ink/2010/main" type="paragraph" rotatedBoundingBox="30026,7801 33656,6936 33992,8342 30362,9208" alignmentLevel="1"/>
          </emma:interpretation>
        </emma:emma>
      </inkml:annotationXML>
      <inkml:traceGroup>
        <inkml:annotationXML>
          <emma:emma xmlns:emma="http://www.w3.org/2003/04/emma" version="1.0">
            <emma:interpretation id="{D1783B12-C8E1-4E31-978F-1248E70EAC71}" emma:medium="tactile" emma:mode="ink">
              <msink:context xmlns:msink="http://schemas.microsoft.com/ink/2010/main" type="line" rotatedBoundingBox="30026,7801 33656,6936 33992,8342 30362,9208"/>
            </emma:interpretation>
          </emma:emma>
        </inkml:annotationXML>
        <inkml:traceGroup>
          <inkml:annotationXML>
            <emma:emma xmlns:emma="http://www.w3.org/2003/04/emma" version="1.0">
              <emma:interpretation id="{0F86DBCB-9586-4305-AD4F-37E6C1E2211E}" emma:medium="tactile" emma:mode="ink">
                <msink:context xmlns:msink="http://schemas.microsoft.com/ink/2010/main" type="inkWord" rotatedBoundingBox="30026,7801 33656,6936 33992,8342 30362,9208"/>
              </emma:interpretation>
              <emma:one-of disjunction-type="recognition" id="oneOf1">
                <emma:interpretation id="interp1" emma:lang="" emma:confidence="1">
                  <emma:literal/>
                </emma:interpretation>
              </emma:one-of>
            </emma:emma>
          </inkml:annotationXML>
          <inkml:trace contextRef="#ctx0" brushRef="#br0" timeOffset="2699.7">2070 1426 470 0,'0'0'13'0,"0"0"-7"16,0 0 31-16,0 0-23 16,0 0 18-16,0 0 23 15,84-14-7-15,-49-29-14 0,6-7-21 16,-11-5-10-1,-11-1 4-15,-3 2-5 0,-12 3-2 16,1 8 5-16,-5 15-4 16,0 14 1-16,0 5 0 15,0 9-1-15,0 0-1 16,0 0-3-16,4 0-3 16,12 0-3-16,3 0 3 15,13 13 4-15,2 5 2 16,1-3-1-16,10 2 1 15,-6-1 5-15,1 2-5 16,-1-8 6-16,-3 2-4 16,-1-10 0-16,0-2-1 15,1 0 1-15,3 0-1 16,0-18 2-16,-8-19-3 0,-4-1 1 16,-8-8 5-16,-6 5-6 15,-8-3 3-15,-5-2-3 16,0 1 7-16,0 6-7 15,-19 11 5-15,-10 11 0 16,3 12 8-16,-12 5-12 16,0 0 5-16,-1 9-5 15,0 33 13-15,3 10-14 16,8 7-2-16,16-4-3 16,4-9 3-16,8-6-5 15,0-14-10-15,0-9 1 16,0-5 4-16,4-8-5 0,16-4 15 15,4 0 2-15,3-13 1 16,5-16 1-16,-4-8 7 16,-5 9 1-16,-3 4 2 15,-10 10-3-15,2 6-5 16,-12 4 7-16,9 4-11 16,-1 0-3-16,13 0 3 15,-4 12 0-15,8 10 2 16,-2 2-2-16,1-4 0 15,-2 0-24-15,3-9-24 16,-5-5 1-16,-5-6-67 16,-7 0 2-16,0 0-130 15</inkml:trace>
          <inkml:trace contextRef="#ctx0" brushRef="#br0" timeOffset="1983.58">1481 1106 582 0,'0'0'32'16,"0"0"-14"-16,0 0 34 15,0 0-36-15,0 0-14 16,0 0 2-16,202-115-3 16,-92 70 0-16,3-2-1 15,5-10-6-15,-12 16-67 16,-22 11-64-16,-38 17-262 16</inkml:trace>
          <inkml:trace contextRef="#ctx0" brushRef="#br0" timeOffset="1801.55">1851 648 610 0,'0'0'41'15,"0"0"32"-15,0 0-8 16,0 0-42-16,0 0-16 16,0 0-6-16,-12 108 9 15,12-35 13-15,0 4-13 16,0 2 1-16,0-6-11 16,0-1 5-16,0-13-5 15,0-12 0-15,0 3-13 16,0-17-25-16,0-2-37 0,0-7-71 15,-11-13-108-15</inkml:trace>
          <inkml:trace contextRef="#ctx0" brushRef="#br0" timeOffset="3508.55">3058 790 413 0,'0'0'56'0,"0"0"16"15,0 0-4-15,0 0-20 16,0 0-19-16,0 0-1 16,0 4-28-16,0 20 3 15,0 10 2-15,0-2-4 16,4-3-1-16,12-7 1 16,-4-3 1-16,1-8-1 15,-7-9-1-15,-2 2 5 16,0-4-1-16,1 0-4 15,6 0 4-15,1-36 2 0,7-11-3 16,-3 0 2-16,4 0-4 16,-7 11 0-16,-3 12-1 15,2 4-1-15,-3 19 1 16,-5 1-1-16,0 0-3 16,2 0-1-16,10 0 0 15,0 18 4-15,12-1 1 16,-4 9 0-16,2-6-7 15,3 0 7-15,-7-10 5 16,11-5-5-16,-11-5-18 16,12 0 17-16,-10 0-8 0,2-32 3 15,-7-2-3 1,1-3 9-16,-8 1 0 0,-3-2-1 16,-3 16 7-16,2 3-10 15,-8 9 8-15,0 10-3 16,0 0-1-16,0 0-1 15,5 0 1-15,2 0-12 16,-3 10-5-16,8 9 17 16,1-10-17-16,-3 0-18 15,10-9-3-15,9 0 24 16,-3 0-13-16,9-39 13 16,0-4-4-16,-2 1-17 15,-11-6 13-15,-9 5 22 16,-8 8 3-16,-5 0 27 15,0 14 18-15,0 12 16 0,0 1 1 16,-5 8-7-16,1 0-26 16,0 0-29-16,-2 3-2 15,-3 24-1-15,0 9 0 16,9-6 0-16,0 2-1 16,0-2-8-16,0-1 7 15,5-5-2-15,18 4-2 16,2-5 6-16,1-1 2 15,3 3-2-15,-9-2 0 16,-1-2 2-16,-3-4-1 16,-10 2 0-16,-1 1-1 15,-5-5 0-15,0 7 3 16,-16-3 1-16,-18 5-4 16,-3-9-5-16,3-15-63 0,5 0-25 15,14-5-108-15</inkml:trace>
          <inkml:trace contextRef="#ctx0" brushRef="#br0" timeOffset="4356.83">4141-21 556 0,'0'0'83'0,"0"0"9"15,0 0-10-15,0 0-55 16,0 0-27-16,0 0-1 15,-33 146 1-15,53-61 11 0,8 14-1 16,4 7-9 0,-6 5 11-16,3 11-12 0,-6 1 4 15,-1 2 1-15,-2-3-1 16,9-17-7-16,-3-15 3 16,-1-20-2-16,3-23-6 15,-8-16-8-15,-4-11-5 16,-6-13 2-16,-10-7-1 15,4 0 2-15,1-27 18 16,-2-31 4-16,-3-18-4 16,0-8-12-16,0-1 12 15,-8-2 0-15,-22 12 0 16,-3 8 0-16,-2 15 8 0,0 15-8 16,9 10 10-16,5 6 1 15,6 7-10-15,10 8 4 16,5-9 5-16,0 0-8 15,0-7-2-15,7-4-2 16,27 2 0-16,2-4 2 16,9-2-3-16,-6 3-3 15,5 3 4-15,-8-3-5 16,-10 3-8-16,-7 7-12 16,-5-7 13-16,-12 10 0 15,-2 5 14-15,0-3 7 16,0 6-2-16,-10 6-3 0,-6 0 6 15,-5 0-8-15,3 0 6 16,6 10-5-16,3 12-1 16,9 9 0-16,0-2-6 15,0 0 2-15,0 5 1 16,16-5 6-16,7-5-3 16,2-1 1-16,1-8-2 15,3-6-3-15,-3-9 2 16,5 0 2-16,2 0 0 15,-2-37 5-15,1-5-5 16,-9-13 0-16,-7 4 0 16,-8-1-4-16,-8 1 8 15,0 10 0-15,0 14-4 16,0 8 0-16,0 14 27 16,0 5-13-16,0 0-5 0,0 0-9 15,0 0-4-15,5 0-4 16,11 18 8-16,3 11 0 15,7-8 0-15,6 0 0 16,4 3 0-16,0-12 2 16,-1 2-2-16,0-6 0 15,1-4-9-15,-6-4-36 16,-6 0-128-16,-17 0-370 16</inkml:trace>
        </inkml:traceGroup>
      </inkml:traceGroup>
    </inkml:traceGroup>
    <inkml:traceGroup>
      <inkml:annotationXML>
        <emma:emma xmlns:emma="http://www.w3.org/2003/04/emma" version="1.0">
          <emma:interpretation id="{09192FF3-4D31-4119-81CD-9125F8FC1078}" emma:medium="tactile" emma:mode="ink">
            <msink:context xmlns:msink="http://schemas.microsoft.com/ink/2010/main" type="paragraph" rotatedBoundingBox="30743,9217 33935,8620 34174,9900 30983,10497" alignmentLevel="1"/>
          </emma:interpretation>
        </emma:emma>
      </inkml:annotationXML>
      <inkml:traceGroup>
        <inkml:annotationXML>
          <emma:emma xmlns:emma="http://www.w3.org/2003/04/emma" version="1.0">
            <emma:interpretation id="{9B6A8F25-8F77-4413-AE4C-CFB6E2D2B9BA}" emma:medium="tactile" emma:mode="ink">
              <msink:context xmlns:msink="http://schemas.microsoft.com/ink/2010/main" type="line" rotatedBoundingBox="30743,9217 33935,8620 34174,9900 30983,10497"/>
            </emma:interpretation>
          </emma:emma>
        </inkml:annotationXML>
        <inkml:traceGroup>
          <inkml:annotationXML>
            <emma:emma xmlns:emma="http://www.w3.org/2003/04/emma" version="1.0">
              <emma:interpretation id="{F6267C8F-8087-43A0-87E6-CFEC0F4F2E2F}" emma:medium="tactile" emma:mode="ink">
                <msink:context xmlns:msink="http://schemas.microsoft.com/ink/2010/main" type="inkWord" rotatedBoundingBox="30743,9217 33334,8732 33574,10012 30983,10497"/>
              </emma:interpretation>
              <emma:one-of disjunction-type="recognition" id="oneOf2">
                <emma:interpretation id="interp2" emma:lang="" emma:confidence="1">
                  <emma:literal/>
                </emma:interpretation>
              </emma:one-of>
            </emma:emma>
          </inkml:annotationXML>
          <inkml:trace contextRef="#ctx0" brushRef="#br0" timeOffset="7919.42">2534 3070 268 0,'0'0'0'0,"0"0"20"16,0 0 31-16,0 0 6 16,0 0-3-16,45-189-8 15,-45 179-4-15,0 2 9 16,-8 2-19-16,-14 6 4 16,-3 0-5-16,-4 0-16 15,-1 10 4-15,-5 25-7 16,3 13-2-16,1 5-9 0,7 5 6 15,9 2-3 1,7-13-3-16,8 3-1 0,0-13-2 16,0-11-1-16,0-6-4 15,18-8 7-15,7-8-4 16,1-4 3-16,10 0 2 16,-1-29 6-16,4-17-7 15,-4 0 5-15,-1-10-2 16,-13 5-3-16,-8 5 5 15,-5 13-5-15,-4 13 1 16,-4 9 4-16,0 11-1 16,0 0-3-16,0 0-1 15,4 0-4-15,4 0-1 0,9 4-4 16,-2 16 4 0,5 1 5-16,2 2 6 0,7-5-6 15,1 2-2-15,3-10 2 16,5-3 0-16,1-7 1 15,5 0-1-15,7-3 6 16,4-31-3-16,4-15-3 16,5-7 8-16,-9-6-16 15,-8 2 12-15,-8 1-6 16,-13 2 2-16,-7 11 0 16,-14 13 0-16,-5 7 4 15,0 8-4-15,0 7 8 16,-15 7-1-16,-13 4 6 0,-4 0-12 15,-7 0 7-15,0 26-1 16,1 14-2-16,0 11-2 16,8-1 3-16,5 6-6 15,15-9-1-15,3-6-5 16,7-11 2-16,0 3-1 16,0-12 4-16,0-9-5 15,16 0 3-15,-2-12 3 16,14 0 0-16,-1 0 2 15,10-24-1-15,2-22 3 16,0-16-2-16,-3-12 6 16,-10 5-8-16,-11-9 3 15,-6 11 1-15,-9 2-3 16,0 21-1-16,0 6 2 0,0 19-2 16,0 13 10-16,-5 6-8 15,1 0 4-15,4 0-6 16,-2 0-15-16,-6 32 13 15,3 16 2-15,5 2 8 16,0 6-8-16,0 1-6 16,0-2 6-16,0-5 3 15,13-2-3-15,9-15-12 16,3 2 1-16,2-12-7 16,5-2-12-16,-1-19-24 15,8-2 4-15,6 0-5 16,-5-8 43-16,5-21-22 0,-1-5 1 15,-9 0 22 1,-3 2 4-16,-5-1 7 0,-11 10 1 16,-4-12 11-16,-8 9 6 15,-4 2 14-15,0 4 5 16,0-6-8-16,0 12 1 16,0-3 0-16,-11 11 10 15,2 6-20-15,-3 0 0 16,-7 0-10-16,-1 0-5 15,-5 19-3-15,2 14 0 16,3 13-2-16,8-3 0 16,4 2 0-16,6-3-1 15,2-7-2-15,0-4-2 16,0-14-1-16,0-4-1 16,0-5-3-16,2-8 3 0,15 0-4 15,2 0 11-15,8-14 5 16,5-30-2-16,0-17-3 15,0-3 1-15,-9-5-1 16,-7-5 0-16,-6-6 0 16,-5 2 2-16,-5 5 0 15,0 12 0-15,0 19 3 16,0 22 7-16,0 16 12 16,0 4-12-16,-5 0-4 15,1 0-8-15,-2 35 0 16,2 9 0-16,0 17 4 0,4-6-4 15,0 1 0-15,0 7-4 16,0-1 4-16,13 4 0 16,4-11-1-16,8-4-2 15,2-15-10-15,5-8 1 16,3-10 4-16,4-16-1 16,-3-2 6-16,-1 0-1 15,-6-14 3-15,-7-20 1 16,-3-12 0-16,-10-7 4 15,-5 6 1-15,-4-2-5 16,0 4 0-16,0 11-3 16,0 16 3-16,0 4 5 15,0 11-3-15,0 3-2 16,0 0 0-16,3 0-3 16,10 0-11-16,12 0 14 15,5 0 4-15,0 3-4 0,11 2 0 16,-6-2 1-16,0 3-7 15,0-6 8-15,1 0-3 16,-9 0 2-16,5 0-1 16,-4-6 0-16,-2-19 1 15,3-8-3-15,-9 0-9 16,-5-5 9-16,-9 3 1 16,-6 6-2-16,0 10 6 15,0 4 5-15,-6 4 0 16,-17 7 8-16,-2 4-9 0,3 0 16 15,-3 0-18 1,11 12-4-16,1 11-1 0,10 15-4 16,3-2-3-16,0 6 1 15,0-2 2-15,20-6-14 16,6-2 7-16,3-14-11 16,6-12-17-16,-4-6-10 15,4 0 5-15,-4-4-7 16,4-31 1-16,0-13-81 15,-6-3-30-15,-4-2 69 16</inkml:trace>
          <inkml:trace contextRef="#ctx0" brushRef="#br0" timeOffset="5984.38">3004 1949 610 0,'0'0'28'16,"0"0"-3"-16,0 0 58 15,0 0-44-15,0 0-27 16,0 0-8-16,-51 75 8 15,-4-15 3-15,-4 15-6 16,-5-8 1-16,9-2-3 16,8-8-7-16,8-25 6 15,15-4-4-15,12-19-1 16,8-9-1-16,4 0 0 16,0 0-3-16,0 0 5 0,0-33-2 15,0-16 2-15,0-12-2 16,0-5-3-16,0 2 3 15,0-1 0-15,0 22 1 16,-6 6-1-16,-7 15 1 16,-3 17 1-16,10 5-2 15,-4 0 7-15,1 0-2 16,8 0-4-16,-8 23-1 16,9 14-5-16,0 6 0 15,0-3 2-15,15-2-8 16,25 4 11-16,15-9-2 15,15 3 2-15,1-9 0 0,2-7 2 16,-13 11 0-16,0-3-2 16,-14 2-6-16,-6 2-23 15,-11 5-15-15,-22 9-29 16,-7 14-49-16,-3 0-210 16</inkml:trace>
        </inkml:traceGroup>
        <inkml:traceGroup>
          <inkml:annotationXML>
            <emma:emma xmlns:emma="http://www.w3.org/2003/04/emma" version="1.0">
              <emma:interpretation id="{DB2919C3-0A69-4189-AB5A-EE3A7C09A58E}" emma:medium="tactile" emma:mode="ink">
                <msink:context xmlns:msink="http://schemas.microsoft.com/ink/2010/main" type="inkWord" rotatedBoundingBox="33433,9279 34037,9166 34112,9568 33509,9681"/>
              </emma:interpretation>
              <emma:one-of disjunction-type="recognition" id="oneOf3">
                <emma:interpretation id="interp3" emma:lang="" emma:confidence="0">
                  <emma:literal>n.</emma:literal>
                </emma:interpretation>
                <emma:interpretation id="interp4" emma:lang="" emma:confidence="0">
                  <emma:literal>N.</emma:literal>
                </emma:interpretation>
                <emma:interpretation id="interp5" emma:lang="" emma:confidence="0">
                  <emma:literal>H.</emma:literal>
                </emma:interpretation>
                <emma:interpretation id="interp6" emma:lang="" emma:confidence="0">
                  <emma:literal>81.</emma:literal>
                </emma:interpretation>
                <emma:interpretation id="interp7" emma:lang="" emma:confidence="0">
                  <emma:literal>ss.</emma:literal>
                </emma:interpretation>
              </emma:one-of>
            </emma:emma>
          </inkml:annotationXML>
          <inkml:trace contextRef="#ctx0" brushRef="#br0" timeOffset="8440.9499">4841 2162 162 0,'0'0'92'15,"0"0"19"-15,0 0-24 16,0 0-31 0,0 0-12-16,0 0-24 0,-53-47-11 15,53 52-5-15,0 10-4 16,0 3-6-16,0 6 0 15,24 2 6-15,5-5 1 16,1-2 1-16,-2 2 2 16,-1-3-4-16,-7-3 2 15,-4 2-2-15,-5 4 1 16,2 1-1-16,-9-1 2 16,-4 4-2-16,0 2 3 15,0-6-2-15,-17 2 2 0,-2-3 1 16,3-13 0-1,9-3 2-15,2-4-5 16,5 0-1-16,0-28-4 16,0-19 4-16,0-13 0 0,25-13 0 15,1 8 0-15,3 10 0 16,-9 7 0-16,-14 17 4 16,3 17 0-16,-9 14 20 15,0 0 15-15,0 0 3 16,0 0-24-16,0 0-8 15,0 0-10-15,0 14-2 16,0 9 2-16,0 4 0 16,11 2-2-16,2-3 2 15,-1-1-2-15,-2 7-6 16,-1-1-1-16,-2-2 3 0,2 4-15 16,-5-6-7-16,-4-4-11 15,0 0 2-15,0-6-31 16,0-5-158-16</inkml:trace>
          <inkml:trace contextRef="#ctx0" brushRef="#br0" timeOffset="8557.91">5411 2247 587 0,'0'0'38'0,"0"0"-35"15,0 0-6-15,0 0-52 16,0 0-121-16</inkml:trace>
        </inkml:traceGroup>
      </inkml:traceGroup>
    </inkml:traceGroup>
  </inkml:traceGroup>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57.031"/>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16964801-620D-4E28-9FEB-792914318724}" emma:medium="tactile" emma:mode="ink">
          <msink:context xmlns:msink="http://schemas.microsoft.com/ink/2010/main" type="inkDrawing" rotatedBoundingBox="25104,6671 28345,6650 28357,8442 25116,8463" semanticType="enclosure" shapeName="Other"/>
        </emma:interpretation>
      </emma:emma>
    </inkml:annotationXML>
    <inkml:trace contextRef="#ctx0" brushRef="#br0">3117 330 242 0,'0'0'178'0,"0"0"-174"15,0 0 28-15,0 0 8 16,0 0 10-16,0 0-15 16,26-15-15-16,-26 5 23 15,0 0-3-15,0-1 3 16,0-3-10-16,0 2 11 0,0-2-9 16,-20 2-6-16,-7-2-11 15,-5-2-2-15,-11-2-3 16,-4-1-9-16,1 0-2 15,2 0 4-15,3 2-2 16,2 1 0-16,-6 2-3 16,5 2-1-16,-16-2 5 15,1-3-4-15,-2 7 2 16,-9 1-3-16,-1 2-2 16,1 4 0-16,0 3 3 15,0 0-1-15,2 0 0 16,3 0 0-16,-6 0 0 15,6 0 0-15,-5 0 0 0,-5 3 0 16,-4 4-2-16,-10 2 2 16,0-2 1-16,-5 7-1 15,10-4 1-15,11-4-1 16,8 9 0-16,3-5 0 16,2 2-2-16,-3-3-1 15,1 8 3-15,0-3 0 16,4 6 0-16,1-2 0 15,-4 5 2-15,6 2-2 16,-7-4 1-16,9 5-2 16,-1-5 2-16,-6 3 0 15,6-2-1-15,-1 4-1 0,-4 0 1 16,1-2 0-16,1-2 1 16,3 1-1-16,5-1 0 15,-2 4 0-15,9-1 0 16,3 1 0-16,4 1 0 15,5 3-4-15,12-1 4 16,3 3 0-16,6 9-2 16,5-5 2-16,0 8-2 15,5 4 2-15,19-2 2 16,5 9-1-16,9 4 1 16,2 1 7-16,16-2 0 15,4 3-1-15,17-6-1 0,8-2 0 16,5-7-7-16,1-6 9 15,12 2 0-15,6-3-1 16,8-7-5-16,0 9 5 16,-5-10-6-16,1 4-2 15,-4-4 1-15,-6 0 2 16,-7-1 0-16,-6-5-2 16,-5-2-1-16,1-3 2 15,-1-5 2-15,5-4 3 16,2-6 2-16,6-1 1 15,-1-4-6-15,11 0 7 16,-9 0-2-16,-2-16-7 16,-12 2 4-16,-7-3 0 0,-9-2 5 15,-16-2 5 1,0 1-5-16,-3-11 5 0,-5 1-2 16,-3-1 0-16,-6-11-13 15,3-4 11-15,-12-4-8 16,-3-17-3-16,-9-1 3 15,-7-6-4-15,3-4 0 16,-11 4 0-16,5 5 0 16,-5 7 3-16,0 4-1 15,0 5-1-15,0-11 4 16,-5 7 1-16,-6-3-2 16,-2-1-4-16,-6 4 2 0,-9 5-2 15,-2 9 2 1,-10 4-4-16,-8 9 4 0,-4-3 1 15,-13 0-1-15,-12 6-2 16,-13-10 0-16,-16 6 2 16,0-3-1-16,8 3-1 15,13 5-1-15,11 1-1 16,18 10-11-16,8 15-27 16,0 0-29-16,-7 34-80 15,-3 18-36-15,12 9-29 16</inkml:trace>
  </inkml:traceGroup>
</inkml:ink>
</file>

<file path=ppt/ink/ink1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1:13.04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63DF70E-B34B-4965-824F-09C461C9F8C3}" emma:medium="tactile" emma:mode="ink">
          <msink:context xmlns:msink="http://schemas.microsoft.com/ink/2010/main" type="writingRegion" rotatedBoundingBox="28657,7062 30646,7062 30646,10844 28657,10844"/>
        </emma:interpretation>
      </emma:emma>
    </inkml:annotationXML>
    <inkml:traceGroup>
      <inkml:annotationXML>
        <emma:emma xmlns:emma="http://www.w3.org/2003/04/emma" version="1.0">
          <emma:interpretation id="{4A691EE2-BA1B-42E6-974A-5D1E315CF81C}" emma:medium="tactile" emma:mode="ink">
            <msink:context xmlns:msink="http://schemas.microsoft.com/ink/2010/main" type="paragraph" rotatedBoundingBox="28657,7062 30646,7062 30646,10844 28657,10844" alignmentLevel="1"/>
          </emma:interpretation>
        </emma:emma>
      </inkml:annotationXML>
      <inkml:traceGroup>
        <inkml:annotationXML>
          <emma:emma xmlns:emma="http://www.w3.org/2003/04/emma" version="1.0">
            <emma:interpretation id="{FFFD2CFF-0222-4AB0-8F01-3EA22D0F358C}" emma:medium="tactile" emma:mode="ink">
              <msink:context xmlns:msink="http://schemas.microsoft.com/ink/2010/main" type="line" rotatedBoundingBox="28657,7062 30646,7062 30646,10844 28657,10844"/>
            </emma:interpretation>
          </emma:emma>
        </inkml:annotationXML>
        <inkml:traceGroup>
          <inkml:annotationXML>
            <emma:emma xmlns:emma="http://www.w3.org/2003/04/emma" version="1.0">
              <emma:interpretation id="{502B484D-AF4E-434D-A28C-CB7D63C3AC3F}" emma:medium="tactile" emma:mode="ink">
                <msink:context xmlns:msink="http://schemas.microsoft.com/ink/2010/main" type="inkWord" rotatedBoundingBox="28657,7062 30646,7062 30646,10844 28657,10844"/>
              </emma:interpretation>
              <emma:one-of disjunction-type="recognition" id="oneOf0">
                <emma:interpretation id="interp0" emma:lang="" emma:confidence="1">
                  <emma:literal/>
                </emma:interpretation>
              </emma:one-of>
            </emma:emma>
          </inkml:annotationXML>
          <inkml:trace contextRef="#ctx0" brushRef="#br0">0 122 389 0,'0'0'59'0,"0"0"-4"15,0 0 17-15,0 0-37 16,0 0-30-16,0 0 5 15,0 0-4-15,261-111-3 16,-181 103 5-16,-15 4 5 16,-7 4-8-16,-11 0-2 15,-8 12-1-15,-4 20 4 0,-8 7-2 16,-3 18 0 0,-20 3-3-16,-4 15 0 0,0 8 19 15,-28 13-4-15,-8-2 3 16,10 0 8-16,6-7-11 15,11-4-7-15,9-8-2 16,0-2 1-16,0-11-8 16,13-4 0-16,23-10-2 15,-1-4 1-15,16-6-1 16,13-18 2-16,10 0 4 16,-3-13-4-16,4-7 4 15,-14 0-2-15,-17 0 2 0,-4-1-3 16,-14-13 7-16,-8-5-5 15,-11 2-3-15,-3-1 15 16,-4 5 1-16,0 7 17 16,0-5-18-16,-20 4-2 15,-10 7-4-15,-15 0 1 16,1 0-7-16,-7 7 0 16,1 27-1-16,15 17-2 15,4 8-1-15,11 7-4 16,20 3 1-16,0 6 2 15,0 9-7-15,35 8 6 16,20 10 3-16,7 4-1 16,17 5 1-16,8-3 0 15,7 2-1-15,5 2-1 16,2 3 2-16,-2-3 6 0,-9 8-6 16,-6-10-4-16,-7-1 4 15,-9-17 1-15,-13-8 1 16,-16-12-2-16,-11-14 1 15,-10-3-4-15,-13-8 6 16,-5-3 2-16,0-2 5 16,0 5 3-16,-23-1 2 15,-18 2-4-15,-1 3 15 16,-2-6-24-16,5 1 9 16,3-15 2-16,13-11-8 15,7 2 0-15,6-13-3 16,5-2 9-16,0 1-6 0,5-4 1 15,0-4-2 1,0 0-4-16,0 0 3 0,0 0 2 16,0 0-4-16,0 0 8 15,0 1-8-15,0-1 4 16,0 0-1-16,0 0 1 16,0 0-1-16,-5 0 6 15,5 0-10-15,0 0-7 16,0 0-18-16,0 0-20 15,-1-13-42-15,-8-25-44 16,-3-9-138-16</inkml:trace>
        </inkml:traceGroup>
      </inkml:traceGroup>
    </inkml:traceGroup>
  </inkml:traceGroup>
</inkml:ink>
</file>

<file path=ppt/ink/ink1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2:41.29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6DAAA3C-1569-44CE-9AE6-FE24A1E05877}" emma:medium="tactile" emma:mode="ink">
          <msink:context xmlns:msink="http://schemas.microsoft.com/ink/2010/main" type="inkDrawing" rotatedBoundingBox="3737,4192 7214,4208 7213,4282 3736,4267" semanticType="underline" shapeName="Other">
            <msink:sourceLink direction="with" ref="{98156131-4BA0-4E1D-ACED-DABDF18D7B08}"/>
          </msink:context>
        </emma:interpretation>
      </emma:emma>
    </inkml:annotationXML>
    <inkml:trace contextRef="#ctx0" brushRef="#br0">50 21 258 0,'0'0'73'0,"0"0"-44"16,0 0 17-16,0 0 2 16,0 0-16-16,0 0-5 15,0 0-9-15,0 0 6 16,0 0 2-16,0 0-4 16,-45-22-7-16,44 22-3 15,1 0 7-15,0 0-12 0,0 0 1 16,0 0-1-16,0 0 2 15,0 0-1-15,-5 0 10 16,5 0-12-16,0 0 1 16,0 0 6-16,0 0-11 15,0 0 3-15,0 0 5 16,0 0-9-16,0 0 2 16,0 0-3-16,0 0 0 15,0 0-3-15,0 0 1 16,0 0-1-16,0 0 3 15,0 0-1-15,0 0 1 16,20 0-6-16,7 0 6 16,10 0 2-16,-2 5-2 0,-6 6 1 15,6-5-1 1,3 1 7-16,-4 3-7 0,4-5-6 16,1 3 6-16,-1-4 2 15,-5-1 4-15,2 0-12 16,3 1 11-16,-3-4-8 15,2 4 3-15,-2 0 0 16,7-4-1-16,-10 0 1 16,9 0 0-16,1 0 3 15,-3 0-3-15,-6 0 0 16,14 0 0-16,-8 0 0 16,7 0 1-16,1 0-1 15,-4 0 0-15,-5 0 1 16,4 0-1-16,-7 0 0 15,-2 0 0-15,2 0-1 0,3 0 1 16,-3 0 1-16,7 0-1 16,-7 0 0-16,2 0 0 15,1 0 0-15,-3 0 0 16,7 0 0-16,-6 0 0 16,9 0 0-16,2-4 0 15,-4 4 0-15,-1-4-6 16,5 4 8-16,-11 0-2 15,4-4 4-15,-2 4-2 16,-3 0-2-16,-2 0 1 16,2 0-1-16,-2 0 0 15,2 0 0-15,3 0 0 0,-6 0-1 16,0 0 1-16,3 0 1 16,2 0-1-16,0 0 0 15,8 0-1-15,-8 0 2 16,2 0-1-16,-1 0 0 15,-7 0 1-15,2 0-1 16,-7 0 0-16,3 0 0 16,-3 0-1-16,3 0 1 15,-7 0 1-15,1 0-1 16,-4 0 0-16,7 0 0 0,0 0 0 16,-5 0 0-1,0 0-1-15,-3 0 1 0,2 0 1 16,-3 0-1-16,5 0 0 15,7 0 0 1,-7 0 0-16,4 0 0 0,3 0-1 16,-3 0 2-16,3 0-2 15,-7 0 1-15,1 0 0 16,0 0-6-16,-10 0 6 16,5 0 0-16,-5 0 0 15,7 0 1-15,-11 0-2 16,4 0 1-16,-4 0 0 15,-1 0 6-15,4 0-6 16,-3 0 0-16,4 0-5 16,4 0 4-16,1 0 1 0,2 0 0 15,2 0 0-15,1 0 0 16,9 0-1-16,-15 0 1 16,-2 0 6-16,4 0-6 15,-11 0 0-15,5-3 0 16,2 3-5-16,-4 0 5 15,1-3 0-15,-8 3-1 16,1-4 1-16,-1 0 1 16,5 4-1-16,-9 0 0 15,4 0 1-15,-4 0-1 16,0 0 1-16,0 0-1 16,0 0 1-16,0 0 1 15,0 0-2-15,0 0 2 16,0 0-2-16,0 0-8 0,0 0-51 15,0-8-94-15,-13-20-317 16</inkml:trace>
  </inkml:traceGroup>
</inkml:ink>
</file>

<file path=ppt/ink/ink1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2:45.26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CE209CE-1FF5-4CF8-B9E5-CD214A1D7386}" emma:medium="tactile" emma:mode="ink">
          <msink:context xmlns:msink="http://schemas.microsoft.com/ink/2010/main" type="writingRegion" rotatedBoundingBox="5878,2596 32102,1929 32157,4116 5934,4783"/>
        </emma:interpretation>
      </emma:emma>
    </inkml:annotationXML>
    <inkml:traceGroup>
      <inkml:annotationXML>
        <emma:emma xmlns:emma="http://www.w3.org/2003/04/emma" version="1.0">
          <emma:interpretation id="{E5904E9D-8468-41A8-A7F8-FCE3D4B38A88}" emma:medium="tactile" emma:mode="ink">
            <msink:context xmlns:msink="http://schemas.microsoft.com/ink/2010/main" type="paragraph" rotatedBoundingBox="5878,2596 32102,1929 32141,3472 5917,4139" alignmentLevel="1"/>
          </emma:interpretation>
        </emma:emma>
      </inkml:annotationXML>
      <inkml:traceGroup>
        <inkml:annotationXML>
          <emma:emma xmlns:emma="http://www.w3.org/2003/04/emma" version="1.0">
            <emma:interpretation id="{DFEE30AB-16CE-4380-8D76-CE3A83BA87A3}" emma:medium="tactile" emma:mode="ink">
              <msink:context xmlns:msink="http://schemas.microsoft.com/ink/2010/main" type="line" rotatedBoundingBox="5878,2596 32102,1929 32141,3472 5917,4139"/>
            </emma:interpretation>
          </emma:emma>
        </inkml:annotationXML>
        <inkml:traceGroup>
          <inkml:annotationXML>
            <emma:emma xmlns:emma="http://www.w3.org/2003/04/emma" version="1.0">
              <emma:interpretation id="{98156131-4BA0-4E1D-ACED-DABDF18D7B08}" emma:medium="tactile" emma:mode="ink">
                <msink:context xmlns:msink="http://schemas.microsoft.com/ink/2010/main" type="inkWord" rotatedBoundingBox="5884,2814 8911,2737 8940,3873 5913,3950">
                  <msink:destinationLink direction="with" ref="{B6DAAA3C-1569-44CE-9AE6-FE24A1E05877}"/>
                </msink:context>
              </emma:interpretation>
              <emma:one-of disjunction-type="recognition" id="oneOf0">
                <emma:interpretation id="interp0" emma:lang="" emma:confidence="1">
                  <emma:literal/>
                </emma:interpretation>
              </emma:one-of>
            </emma:emma>
          </inkml:annotationXML>
          <inkml:trace contextRef="#ctx0" brushRef="#br0">-2022-263 364 0,'0'0'26'0,"0"0"26"15,0 0 27-15,0 0-32 16,0 0-5-16,0 0-15 16,0 0 1-16,0-21-9 15,0 21-6-15,0-4 11 16,0 4-13-16,0-4 7 16,0 4-1-16,0 0 8 15,0 0-16-15,0 0 6 0,0 0-5 16,0 0 6-16,0-4-7 15,0 0-3-15,0-2-3 16,0-10-1-16,0-2-2 16,4-4 1-16,14-1-1 15,-5-8 0-15,12 2 0 16,-4 7 0-16,-3 1 0 16,-4 2 0-16,5 10 0 15,-6-8 0-15,-4 12 0 16,0-4-1-16,-5 5-1 15,2 4 1-15,2 0-8 16,7 0-3-16,-2 0 3 16,4 0-3-16,1 0 9 0,-2 0-1 15,1 0 3 1,1 0-2-16,-1 0 1 0,3 0 2 16,-2 0 2-16,5 0-2 15,4 0 0-15,0 0-1 16,6 0 2-16,-11 0-1 15,-1 0 0-15,4 0 0 16,-7 0 0-16,-5-6 0 16,-5 2 0-16,-2 0 2 15,-6-1-2-15,6 5 2 16,-6-2-2-16,0-1 3 16,0-7 3-16,0 5-1 15,0-4-4-15,0-8 9 16,0 7-9-16,0-1 1 0,0 4-2 15,0 1 0-15,0 0 6 16,0-1-5-16,0 7 0 16,0 0 0-16,0 0-1 15,0 0-1-15,0 0 1 16,0 0-3-16,0 0-1 16,-6 0 0-16,6 0-5 15,-4 0 8-15,4 0-2 16,0 0-3-16,0 0-1 15,0 0 6-15,0 3-5 16,0 20 6-16,0 1 0 16,0-1 0-16,0 2 0 15,0-2-1-15,10-1 1 0,7 3 0 16,-4-1-3-16,5-5 0 16,2 0 4-16,-3-4-5 15,-3-2 4-15,0-6-8 16,1 1 8-16,-2-3 2 15,-5-5-2-15,10 0 0 16,-10 0-6-16,13 0 12 16,-13 0-8-16,5 0 3 15,1 0-2-15,-10 0 2 16,9 0 1-16,3 0 4 16,1 0-6-16,1-5 0 15,1-3 0-15,4 4 0 0,-6-2-7 16,2-2 5-16,0 6 2 15,-10-8-3-15,4 10 6 16,-5-1-10-16,-2-3 6 16,-3 0 0-16,1-4 2 15,1 8-2-15,6-11 2 16,2 4-1-16,5 3 0 16,-5-5 0-16,3 5 0 15,6-9 0-15,-5 3 0 16,6-3-1-16,5 1 1 15,-1 2 0-15,1 1 0 16,-6-1-2-16,-9 2 2 16,3 3 0-16,-8 3 0 15,5 2 2-15,0-3-4 16,-4 0 0-16,0 3 2 0,2-7 0 16,3 7-3-16,3 0 3 15,-8 0 0-15,9 0 0 16,-3 0 0-16,-2 0 0 15,-4 0-3-15,-1 0 3 16,-2 0-1-16,7 0 1 16,-3 7 0-16,-1-4-1 15,-5-3 0-15,5 3-1 16,0 4 2-16,0-3 1 16,-5 0 1-16,0 6-2 0,5-5-3 15,3-1 3 1,-12 1-2-16,4 0 1 0,0 3 0 15,1 1 1-15,3-1 0 16,-3 2 0-16,3-3-1 16,-8 6 2-16,5-7-2 15,3 9 1-15,-3-4-3 16,-4 2 3-16,-1 3-5 16,6-2 5-16,-6 3 2 15,4-3-2-15,-4-1 1 16,0 1-1-16,0-7-2 15,0 4 2-15,0-3 1 16,0-4-1-16,5-4 1 0,-5 4-1 16,0-1 2-1,0-3-2-15,0 3 1 0,0-3-1 16,0 0 0-16,0 0 0 16,0 8 0-16,0 5-5 15,0 10-46-15,0 2-58 16,-15-7-73-16</inkml:trace>
          <inkml:trace contextRef="#ctx0" brushRef="#br0" timeOffset="-2490.21">73 102 371 0,'0'0'49'0,"0"0"-24"16,0 0 32-16,0 0-5 16,0 0-4-16,0 0-14 15,-64 0-24-15,64 0 3 16,0 0-7-16,0 0 4 16,-5 0 4-16,5 0-1 15,-4 0-5-15,4 0 4 16,0 0-4-16,0 0-6 15,0 0-1-15,0 0-1 16,0 0-1-16,0 0-12 16,26 4-4-16,16 4 17 0,9-4 2 15,-2-4 5-15,7 0-7 16,2 0 3-16,-3 0-2 16,0 0 0-16,-4 0 2 15,-4 0-1-15,1 0 3 16,-3-6-10-16,-8-4 3 15,-1 7 1-15,-17 3 0 16,4-2-6-16,-10-2 6 16,4 0 0-16,-7 4-1 15,2-3-4-15,-5 3 3 16,-2-4 3-16,-1-2 0 16,-4 6 2-16,4-1-1 15,-4-3 1-15,0 4 0 16,0 0 1-16,0-4 7 0,0 0 7 15,0-4-3-15,0 1-7 16,-4 1-1-16,-12-1 6 16,4 0-4-16,-2 3-2 15,1-5-4-15,4 9 13 16,0-1-11-16,4 1-3 16,5 0 4-16,0 0-2 15,0 0-6-15,0 0-3 16,0 0-6-16,0 0-15 15,0 0-2-15,5 0 3 16,13 0 16-16,9 0 10 16,1 0-2-16,2 5 4 15,-1 4-2-15,6-2 0 0,-6 1 0 16,2 1 3 0,-8-3-2-16,0 3-1 0,-10 0 0 15,0 4 0-15,-3-5-1 16,-2 1 0-16,-1-1 1 15,-7 7-3-15,0-4-1 16,0 3 2-16,0 4 2 16,0 4 0-16,0 0-1 15,0 4 1-15,-23-6 6 16,0 7 7-16,5 1-9 16,-7-5 7-16,8-2-1 15,0-8-9-15,2 0 8 0,9-4-6 16,-2-4 7-16,3 3-5 15,5-5-2-15,-4-3 10 16,4 3 0-16,0-3-4 16,0 0-2-16,0 0 9 15,0 0-6-15,0 0 3 16,0 0-3-16,0 0 10 16,-4 0-4-16,4 0 2 15,-9-6-16-15,5-11 6 16,-1 3-4-16,-4-3-2 15,5-4 2-15,-3-9-2 16,7 2-2-16,-4-6 2 16,4-2 0-16,0 5-1 0,-5-4-1 15,5 7 2-15,-3 7 3 16,-3-1-4-16,2 5 0 16,0 2 0-16,-1 7 2 15,1 1 2-15,-5 3-4 16,5-1 3-16,4 1-1 15,0 3-3-15,0 1 3 16,0 0-2-16,0 0-1 16,0 0-1-16,0 0 1 15,0 0-3-15,0 0 2 16,0 0 1-16,0 0-5 16,0-4-12-16,0 4-18 15,0 0-23-15,0 0-11 16,26 0-51-16,3 0-12 0,-3-4-88 15</inkml:trace>
        </inkml:traceGroup>
        <inkml:traceGroup>
          <inkml:annotationXML>
            <emma:emma xmlns:emma="http://www.w3.org/2003/04/emma" version="1.0">
              <emma:interpretation id="{701F3824-BBD2-406C-A413-9FFCE4FD8D07}" emma:medium="tactile" emma:mode="ink">
                <msink:context xmlns:msink="http://schemas.microsoft.com/ink/2010/main" type="inkWord" rotatedBoundingBox="11290,2491 13421,2437 13455,3765 11324,3820">
                  <msink:destinationLink direction="with" ref="{A3DC864F-161F-4AC4-B477-BDD69F72CE5A}"/>
                  <msink:destinationLink direction="with" ref="{7F6A70BD-946B-4BEA-9259-7741A67962CD}"/>
                </msink:context>
              </emma:interpretation>
              <emma:one-of disjunction-type="recognition" id="oneOf1">
                <emma:interpretation id="interp1" emma:lang="" emma:confidence="1">
                  <emma:literal/>
                </emma:interpretation>
              </emma:one-of>
            </emma:emma>
          </inkml:annotationXML>
          <inkml:trace contextRef="#ctx0" brushRef="#br0" timeOffset="23159.23">3393-408 156 0,'0'0'250'0,"0"0"-168"0,0 0-42 16,0 0-14-16,0 0-14 15,0 0-12-15,20-25-4 16,34 13 4-16,20-10 5 15,3-4-4-15,8 3 0 16,-11-8 0-16,-1 3-1 16,-6 0-2-16,-17 2-15 15,-12 5-7-15,-21 11 0 16,-8 5 24-16,-9 5 2 16,0 0 1-16,0 0 11 15,0 0 6-15,0 0 11 16,0 0-4-16,0 0-6 15,0 0-7-15,0 0-10 0,0 0-1 16,0 0-3-16,0 17-4 16,0 18 4-16,0 13 0 15,0 1 1-15,0-4-1 16,0 4 0-16,0-12 7 16,0 10-5-16,0-9-1 15,0-1-1-15,0-2-1 16,0-1-32-16,0-5 0 15,-4-7-76-15,-18-8-263 16</inkml:trace>
          <inkml:trace contextRef="#ctx0" brushRef="#br0" timeOffset="23498.3298">3941-818 288 0,'0'0'49'0,"0"0"-39"16,0 0 26-16,0 0 21 15,0 0-34-15,0 0 0 16,235-13-10-16,-184 13 6 16,0 0-15-16,-9 22 0 15,-12 8-3-15,-4 10-1 16,-1 4-1-16,-16 7 1 0,-9 7 0 15,0 0 0-15,-5 7 5 16,-35-4 3-16,-1 1 1 16,-10-4 13-16,5-11-15 15,11-13-2-15,10-13 3 16,8-6-5-16,4-7-3 16,4-8-4-16,-2 0-4 15,6 0-27-15,5 0-56 16,0-30-310-16</inkml:trace>
          <inkml:trace contextRef="#ctx0" brushRef="#br0" timeOffset="24111.53">4620-880 243 0,'0'0'113'0,"0"0"-81"16,0 0 22-16,0 0-20 0,0 0-9 16,0 0-2-1,122-8-13-15,-89 20 2 0,2 16-11 16,7 6 6-16,-14 5-7 16,8 5 4-16,-6 3-4 15,-5 4 0-15,-8 7 0 16,-11-7 3-16,-3 0-2 15,-3-6 3-15,0-7-2 16,0-2 6-16,-9-4 13 16,-18 2 3-16,5-6 3 15,-5 1-17-15,-5-3-5 16,8-1-1-16,3-1-4 16,-4-2-10-16,12 7-68 15,0-2-58-15,4-5-195 16</inkml:trace>
          <inkml:trace contextRef="#ctx0" brushRef="#br0" timeOffset="23769.93">4648-766 241 0,'0'0'179'0,"0"0"-151"15,0 0 19-15,0 0-26 16,0 0-16-16,0 0 2 16,26 62-1-16,-20-18 12 15,-6 7-7-15,4 1 11 16,-4 2-15-16,0 0 1 16,0-7 2-16,0-3-7 15,0-8-3-15,0-10 5 16,0 1-5-16,0-10-30 15,0-6-49-15,-9-11-121 0</inkml:trace>
          <inkml:trace contextRef="#ctx0" brushRef="#br0" timeOffset="22709.43">3576-826 485 0,'0'0'13'16,"0"0"-9"-16,0 0 25 16,0 0 12-16,0 0-11 15,0 0-14-15,0 0 4 16,0 0 0-16,0-5 1 15,0 5-1-15,0 0 3 0,0 0-9 16,0 0-6-16,0 0-5 16,0 0-1-16,0 5-2 15,0 42-1-15,-18 14 0 16,-5 17 1-16,-4-3 0 16,5-5 1-16,-3-8 7 15,8-14-7-15,4-9-1 16,0-7-3-16,1-10 3 15,8-9 0-15,4-9 3 16,-5-4 2-16,5 0-3 0,0 0 2 16,0 0-3-1,0 0 5-15,0 0 14 0,-4 0 9 16,4-35 6-16,-3-22-16 16,3-25-19-16,0-7-1 15,0-10 1-15,17 1 1 16,11 19-1-16,-11 13 0 15,8 22-1-15,-3 18 1 16,-9 9 0-16,6 9-8 16,4 8 3-16,0 0-3 15,13 0 5-15,-1 20-6 16,3 30 8-16,-2 11-3 16,0 8 5-16,-12 7-2 15,-1-3 0-15,-10 2 1 16,-4-4-1-16,-5-7 3 0,-4-6-4 15,0-10 3-15,0-13-2 16,0-8-3-16,0-10-16 16,0-8-10-16,0-4-9 15,0-1-20-15,0 0-33 16,0-4-40-16,-17 0-163 16</inkml:trace>
          <inkml:trace contextRef="#ctx0" brushRef="#br0" timeOffset="24382.8098">5530-51 9 0,'0'0'485'0,"0"0"-433"16,0 0 27-16,0 0-18 16,0 0-30-16,0 0-17 0,0-9-14 15,0 9 0 1,0 0-1-16,0 9 0 0,-14 34 1 16,-12 13 3-16,-3 8-3 15,3-4-3-15,-3 3-56 16,13-23-67-16,6-8-158 15</inkml:trace>
        </inkml:traceGroup>
        <inkml:traceGroup>
          <inkml:annotationXML>
            <emma:emma xmlns:emma="http://www.w3.org/2003/04/emma" version="1.0">
              <emma:interpretation id="{945B1236-3624-4226-8D29-5A01300C91DF}" emma:medium="tactile" emma:mode="ink">
                <msink:context xmlns:msink="http://schemas.microsoft.com/ink/2010/main" type="inkWord" rotatedBoundingBox="14173,2385 18546,2274 18581,3629 14207,3741"/>
              </emma:interpretation>
              <emma:one-of disjunction-type="recognition" id="oneOf2">
                <emma:interpretation id="interp2" emma:lang="" emma:confidence="1">
                  <emma:literal/>
                </emma:interpretation>
              </emma:one-of>
            </emma:emma>
          </inkml:annotationXML>
          <inkml:trace contextRef="#ctx0" brushRef="#br0" timeOffset="25351.41">6976-867 416 0,'0'0'59'0,"0"0"7"0,0 0 0 15,0 0-36-15,0 0-19 16,0 0-11-16,0 23 2 16,0 22-2-1,0 5 0-15,-5 0-1 0,-2 9 1 16,7-13-1-16,0-3 1 15,0-3 0-15,0-9 0 16,25-10-2-16,5-11-8 16,12-6-5-16,5-4 3 15,-2 0 11-15,1-26-1 16,-1-10 2-16,-14-4 0 16,-7-3 3-16,-2-7-2 15,-13-9 9-15,-5-4 15 16,-4 7-1-16,0 4-8 15,0 7 6-15,0 23 19 0,-4-1-27 16,1 12-4-16,3 7-1 16,0 1-5-16,0 3-8 15,0 0 4-15,0 0-8 16,0 0-58-16,0 0-51 16,0 0-36-16,3 11-247 15</inkml:trace>
          <inkml:trace contextRef="#ctx0" brushRef="#br0" timeOffset="25620.68">7663-997 452 0,'0'0'51'0,"0"0"9"15,0 0-24-15,0 0-28 16,0 0-8-16,0 0 2 15,0 51 0-15,0-7 0 16,0 10 6-16,0 5 1 16,0 7 4-16,0-3-7 15,0-1-6-15,-6-2 2 16,-7-10 4-16,9-11-4 16,0-6-2-16,4-11-2 15,0-13-40-15,0-5-39 16,0-4-179-16</inkml:trace>
          <inkml:trace contextRef="#ctx0" brushRef="#br0" timeOffset="26190.37">7636-971 343 0,'0'0'48'15,"0"0"-11"-15,0 0 16 16,0 0-34-16,0 0 1 16,0 0-2-16,87-58-11 0,-55 55 6 15,-9-2-6 1,2 5-7-16,-1 0 0 0,-6 0 0 16,-1 0 0-16,-7 0 0 15,5 8-3-15,-11 7 2 16,-4 0 1-16,0 6 0 15,0 4-2-15,0 0 2 16,-9 11 3-16,-11-5 0 16,3-1-1-16,4-8 0 15,-1-2-2-15,10-2 1 16,-2-3-2-16,6-8 2 16,0-1-2-16,0 2 0 15,0-4-1-15,0 6 2 16,0-3 1-16,24 3-1 15,-3-5-1-15,8-1 1 0,2 0-3 16,-5 3-2-16,3-4-1 16,-15 5 3-16,-2 0 3 15,4-6-3-15,-16 1 1 16,0 7 0-16,0 0 2 16,0 4 0-16,0 9 3 15,-36 8 26-15,-6 3-10 16,5-3-2-16,0 0-9 15,6-11-3-15,2 3 0 16,9-8-2-16,10-2-3 16,-3-6-1-16,13 6-36 15,0-9-61-15,0 2-178 0</inkml:trace>
          <inkml:trace contextRef="#ctx0" brushRef="#br0" timeOffset="26440.4">8561-322 347 0,'0'0'118'16,"0"0"-71"-16,0 0 18 15,0 0-39-15,0 0-9 16,0 0 2-16,-14 62 12 0,-15-15-7 15,-2 9-17-15,-5 6-2 16,-5 3 4-16,-5 7-9 16,-1 4-13-16,0-13-87 15,5-15-170-15</inkml:trace>
          <inkml:trace contextRef="#ctx0" brushRef="#br0" timeOffset="24907.75">6678-1025 247 0,'0'0'242'0,"0"0"-175"16,0 0 1-16,0 0-13 16,0 0-9-16,0 0-18 15,-204-56 0-15,168 56-20 16,-1 0 0-16,0 13-3 15,6 13-5-15,6 2-1 16,4 6 0-16,8 4-2 16,4 7 0-16,9-5 1 15,0 3-1-15,0-4 1 0,22-3 1 16,10-1 0 0,13 0 1-16,5-10 0 0,-3-3 0 15,-4-3 0-15,-1-6-1 16,-18-1 1-16,3-4 0 15,-14 5-1-15,0-3-1 16,-11-1-6-16,2-4 6 16,-4 4 2-16,0 1-4 15,0 9 2-15,-28 3 2 16,-22 6 3-16,-1 1 1 16,0-7-3-16,8-3 9 15,6-10-10-15,14-1-3 16,14-8 3-16,5 0 0 0,4 0-19 15,0 0-40-15,0 0-71 16,13-9-260-16</inkml:trace>
          <inkml:trace contextRef="#ctx0" brushRef="#br0" timeOffset="27406.82">8568-1042 406 0,'0'0'64'15,"0"0"-27"-15,0 0-13 0,0 0-4 16,0 0-5-16,0 0 11 16,193-8-21-16,-133 21 9 15,-5 17-10-15,7 10-2 16,-7 3-2-16,-4 9 1 15,-15 10 1-15,-4-8-2 16,-14-2 0-16,-17-8 1 16,-1-2 1-16,0-9 4 15,-10 14-1-15,-31-4 27 0,-11 0-8 16,9-7-12-16,-8-5 1 16,13 0-7-16,8-15-5 15,-4 4 0-15,18-12-1 16,2-1-1-16,10-4-32 15,4-3-42-15,0 0-34 16,0 0-179-16</inkml:trace>
          <inkml:trace contextRef="#ctx0" brushRef="#br0" timeOffset="27029.82">8879-971 336 0,'0'0'159'0,"0"0"-73"15,0 0 11-15,0 0-27 16,0 0-38-16,0 0-12 16,-18-7-15-16,18 7-4 15,-4 0-1-15,4 0-1 0,0 25-4 16,-4 23 5-16,-2 9 1 16,0 2 2-16,2 7-1 15,-5-8-2-15,2-6 0 16,2-9 0-16,-3-6-38 15,6-11-37-15,-2-12-33 16,-5-9-54-16</inkml:trace>
          <inkml:trace contextRef="#ctx0" brushRef="#br0" timeOffset="27708.22">9440-872 455 0,'0'0'80'0,"0"0"-15"15,0 0-21-15,0 0-9 16,0 0-14-16,0 0-12 16,0-12-3-16,0 12-4 15,0 0-2-15,0 8-2 16,0 31 2-16,0 15 0 15,0 11 6-15,0-7-5 16,0 3 3-16,0-13-3 16,0 8 2-16,0-13-6 15,-14-7-3-15,14-14-62 0,0-13-41 16,0-9-175-16</inkml:trace>
          <inkml:trace contextRef="#ctx0" brushRef="#br0" timeOffset="28101.69">9691-915 487 0,'0'0'55'16,"0"0"-11"-16,0 0 1 15,0 0-31-15,0 0-14 16,0 0 1-16,22 23-1 15,-9 19 0-15,1 5 5 16,5 7-3-16,-6 0 1 0,2 4-3 16,1-7 0-16,4-3 0 15,-3-9 0-15,-2-13 1 16,-3-9-1-16,-8-6 0 16,0-7 2-16,-4-4 4 15,2 0-4-15,-2 0 1 16,4 0 29-16,6-15 34 15,-1-32-28-15,8-15-32 16,7-13-4-16,-1 1 0 16,-1 9-1-16,-4 13-2 0,6 13 2 15,-11 17-2 1,-8 17-2-16,11 5-45 0,5 0-73 16,-8 2-12-16,-3 26-147 15</inkml:trace>
          <inkml:trace contextRef="#ctx0" brushRef="#br0" timeOffset="28353.02">10650-428 493 0,'0'0'52'15,"0"0"4"-15,0 0-16 0,0 0-28 16,0 0-8-16,0 0-4 16,-4 101 5-16,-27-43 3 15,-10 6 10-15,1 2-18 16,-2 2 4-16,10 4-4 16,1-6-72-16,13-15-55 15</inkml:trace>
        </inkml:traceGroup>
        <inkml:traceGroup>
          <inkml:annotationXML>
            <emma:emma xmlns:emma="http://www.w3.org/2003/04/emma" version="1.0">
              <emma:interpretation id="{E5F8271B-559E-44EE-BE2D-0A7F2C8457EF}" emma:medium="tactile" emma:mode="ink">
                <msink:context xmlns:msink="http://schemas.microsoft.com/ink/2010/main" type="inkWord" rotatedBoundingBox="19095,2337 23336,2229 23373,3681 19132,3789">
                  <msink:destinationLink direction="to" ref="{F434E921-B537-45C4-99F3-0DC72760F8C8}"/>
                </msink:context>
              </emma:interpretation>
              <emma:one-of disjunction-type="recognition" id="oneOf3">
                <emma:interpretation id="interp3" emma:lang="" emma:confidence="1">
                  <emma:literal/>
                </emma:interpretation>
              </emma:one-of>
            </emma:emma>
          </inkml:annotationXML>
          <inkml:trace contextRef="#ctx0" brushRef="#br0" timeOffset="29154.02">11200-932 545 0,'0'0'52'0,"0"0"16"16,0 0 28-16,0 0-60 16,0 0-17-16,0 0-15 15,0-10-4-15,0 10-1 16,0 9-4-16,0 27 3 16,0 11 2-16,0 6 2 15,0-1 0-15,0-11 2 16,0-6-4-16,0-14 1 15,0-10-5-15,0 0 4 0,0-11-3 16,0 0-1-16,0 0 0 16,0 0 6-16,0 0-2 15,0-3 8-15,0-33-5 16,-5-7-3-16,-1-16-2 16,6-11 1-16,0-2 1 15,0 1 0-15,0 13 4 16,0 14-4-16,0 13 5 15,0 20-4-15,0 9-1 16,0 2 0-16,0 0-2 16,0 0-9-16,0 0 9 0,18 6-4 15,-1 15 4 1,2 13 4-16,4-1-3 0,-4 2 1 16,2 9 0-16,-6-6 0 15,0 1 0-15,-2-3 1 16,-1-6-1-16,4-13 0 15,-12 1-1-15,0-9-2 16,1-5-15-16,-4-4 8 16,3 0-1-16,1 0 11 15,-1 0 3-15,3-17 1 16,11-18 6-16,-2-12-5 16,-6-7-2-16,6 14 3 15,-3-2 1-15,-7 14-7 0,2 7 0 16,-2 13 1-1,-6 3 1-15,0 5-2 0,5 0-1 16,3 0-10-16,-3 5-2 16,8 17 13-16,-3 7-1 15,6 3-3-15,-5 7 4 16,-2 9 0-16,0 5-1 16,-5-11 1-16,-2 8 0 15,-2-6 1-15,0-12-1 16,0 2-8-16,0-4-26 15,4-16-28-15,-4 1-30 16,9-10-70-16</inkml:trace>
          <inkml:trace contextRef="#ctx0" brushRef="#br0" timeOffset="29451.74">11836-1059 245 0,'0'0'297'16,"0"0"-205"-16,0 0-1 15,0 0-41-15,0 0-36 16,0 0-14-16,0-2-2 16,0 2 1-16,0 0-10 15,0 19 9-15,0 12 2 16,0 9 3-16,0 12-3 0,0 6 0 15,0 6 2 1,0-6-2-16,0-3-5 0,0-8 5 16,0-9-11-16,0-11-40 15,0-12-28-15,0-9-12 16,0-6-93-16</inkml:trace>
          <inkml:trace contextRef="#ctx0" brushRef="#br0" timeOffset="30460.29">11854-1061 309 0,'0'0'139'16,"0"0"-72"-16,0 0-6 15,0 0-22-15,0 0-11 16,0 0-13-16,0-4-7 16,0 4-4-16,0 0-4 15,0 0 0-15,0 27-1 16,0 4 2-16,0 9-1 0,0 8 7 15,0-1-5-15,-9 7 0 16,5-2 4-16,-1-4-3 16,5-7 1-16,-4-4-3 15,4-13 4-15,0 6-5 16,0-9 1-16,0-3-1 16,0-5 0-16,0-3 1 15,0-6-1-15,0 0 0 16,0-4 0-16,9 0 1 15,14 0 5-15,2-12 2 16,-4-17 0-16,4 0-2 16,-10-7 9-16,3-15 15 0,-7-7-3 15,-4 0-1-15,-3-1-1 16,1 5-11-16,-1 10 11 16,-4 10-11-16,0 7-2 15,0 9 5-15,0 11-1 16,0 2 0-16,0 4-11 15,0-3-3-15,0 4 3 16,0 0-10-16,0 0 2 16,0 0 1-16,0 0-19 15,0 0-29-15,0 0-40 16,1 5-96-16,17 14 12 16</inkml:trace>
          <inkml:trace contextRef="#ctx0" brushRef="#br0" timeOffset="29833.73">12041-1061 319 0,'0'0'63'15,"0"0"14"-15,0 0-50 16,0 0-20-16,0 0-2 15,0 0 10-15,0 71-3 16,0-44 5-16,0 3-7 16,0 1-8-16,0 4 4 15,9 5-4-15,-5-6 3 16,-3-3 0-16,-1-4 0 16,0-10-2-16,0-3-3 15,0-14 3-15,0 5-3 16,0-5-4-16,0 0 4 0,5 0 11 15,-5 0-7-15,4 0 13 16,-4 0 0-16,0 0-4 16,0 0-6-16,0 0-7 15,0 0 0-15,0 0-2 16,0 0-41-16,0 0-102 16</inkml:trace>
          <inkml:trace contextRef="#ctx0" brushRef="#br0" timeOffset="30930.59">12415-1021 300 0,'0'0'126'16,"0"0"-58"-16,0 0 3 16,0 0-42-16,0 0-16 15,0 0-10-15,-45 27 0 0,26 14 2 16,-4 7 0-16,4 3 7 16,2 0-6-16,-2 0-5 15,6-3 5 1,7-4-4-16,6 0-4 0,0-6 5 15,0-7 1-15,0-4-4 16,0-2-2-16,0-6 2 16,10-2 0-16,18-7 2 15,-5 2 3-15,18-4-2 16,-2-7-2-16,4-1 5 16,7 0-2-16,-10 0 9 15,1 0-11-15,1 0-2 16,-14 0 4-16,-4 0-3 0,-8 0 0 15,-10 0-1 1,-6 0 1-16,4 0-1 0,-4-1-24 16,0 1-82-16,0 0-244 15</inkml:trace>
          <inkml:trace contextRef="#ctx0" brushRef="#br0" timeOffset="32018.99">13004-245 54 0,'0'0'108'0,"0"0"-59"16,0 0 14-16,0 0 10 16,0 0 1-16,0 0-7 15,35-37-21-15,-35 37-15 16,4 0-19-16,-4-2-12 15,5 2 5-15,-5 0-1 16,0 0-4-16,0 0 0 16,0 0 2-16,0 0-1 15,0 0-1-15,0 0 1 16,0 0 4-16,0 0-3 16,0 0 2-16,0 0-2 15,0 0 19-15,0 0-1 0,0 0-5 16,0 0-3-16,0 0-4 15,0 0 12-15,0 0-8 16,0 0-8-16,0 0-4 16,0 0-1-16,0 0-4 15,4 0 0-15,6 0 1 16,3 0-9-16,5 0 7 16,-8 9-15-16,-3 6 19 15,-3 0-8-15,-4 2 7 16,0-2 3-16,0 1-1 15,0-6 1-15,0 1 11 16,-11-4-9-16,-4-3 10 16,-1-4 11-16,6 0-6 0,-9 0 11 15,5 0-16-15,2-11 6 16,3-7 0-16,4-6-10 16,0-3-8-16,5 3 1 15,0 1 7-15,0 5-6 16,0-5-2-16,10 10 0 15,15-3-3-15,-3 7 0 16,7 5-1-16,1 4 3 16,4 0 0-16,-8 0-7 15,3 0-11-15,-10 4 12 16,-3 23 7-16,-6 11 3 16,-10 5 0-16,0 11-2 15,0 16-1-15,-35 5-1 16,-16 13-1-16,-13 6-22 15,-5-8-97-15,5-8-125 0</inkml:trace>
          <inkml:trace contextRef="#ctx0" brushRef="#br0" timeOffset="34387.81">13882-967 195 0,'0'0'190'0,"0"0"-89"16,0 0-19-16,0 0 5 16,0 0-12-16,0 0-21 0,0-4-17 15,0 4-1-15,0 0-4 16,0 0-19-16,0 0 7 16,0 0-13-16,-15 0 3 15,-10 8-6-15,-5 18-4 16,-5 6-3-16,2 3 1 15,2 8 1-15,11 1 1 16,8-4 0-16,8-1-5 16,4 5 1-16,0-13 2 15,4-1-7-15,28-9 5 16,3-13-17-16,4 1 10 16,5-9 11-16,-2 0-11 0,-1 0 9 15,-2-17-2-15,-9-18 4 16,4-8 1-16,-14-5 2 15,-14-14-2-15,-6 6-1 16,0-2 5-16,0 6-1 16,-6 6-4-16,-28 3 0 15,8 10-1-15,-7 10 1 16,13 10-3-16,1 4 3 16,7 9-4-16,5 0-7 15,-6 0-38-15,3 22-43 16,1 26-39-16,9-9-27 15,0-2-148-15</inkml:trace>
          <inkml:trace contextRef="#ctx0" brushRef="#br0" timeOffset="35055.1199">14484-1046 414 0,'0'0'61'16,"0"0"-17"-16,0 0 4 16,0 0-27-16,0 0-20 0,0 0 11 15,200-102-12 1,-165 102-1-16,2 0-2 0,-15 0 0 16,-3 15 3-16,-5 14-2 15,-12-2-2-15,-2 12 4 16,0 0-1-16,0 5 1 15,-31-4 0-15,-8-1 1 16,-6 0 12-16,-1-1 0 16,2-5 8-16,14-6-5 15,10-6-10-15,9-7 2 16,6-5-8-16,5-1-5 16,0 2 3-16,0 2-1 0,0 5-2 15,10-2 0-15,12 2-4 16,20 5 5-16,-6 0 3 15,10-1 1-15,8 6 1 16,-5-10-1-16,-2 4-33 16,6-8-14-16,-13-7-88 15</inkml:trace>
          <inkml:trace contextRef="#ctx0" brushRef="#br0" timeOffset="34667.06">14566-1104 480 0,'0'0'73'16,"0"0"-29"-16,0 0 1 16,0 0-28-16,0 0-17 15,0 0-1-15,5 14 0 16,-5 30 1-16,7 8 3 16,-3 10 3-16,-4 3-6 15,0 5 3-15,0-4 0 0,0-8 0 16,0-7-1-1,0-7-2-15,0-17-21 0,-4 0-60 16,-16-17-78-16,-5-10-160 16</inkml:trace>
          <inkml:trace contextRef="#ctx0" brushRef="#br0" timeOffset="35295.51">15438-533 597 0,'0'0'72'0,"0"0"14"0,0 0-43 16,0 0-36-16,0 0-4 16,0 0-3-16,-7 57-6 15,-12-3 6-15,-10 2 7 16,3 4-6-16,-3-6 1 15,3-3-2-15,1-7-11 16,5-9-72-16,14-8-58 16,6-24-184-16</inkml:trace>
        </inkml:traceGroup>
        <inkml:traceGroup>
          <inkml:annotationXML>
            <emma:emma xmlns:emma="http://www.w3.org/2003/04/emma" version="1.0">
              <emma:interpretation id="{5C63C23D-615B-40AE-9762-B3CB8B26B721}" emma:medium="tactile" emma:mode="ink">
                <msink:context xmlns:msink="http://schemas.microsoft.com/ink/2010/main" type="inkWord" rotatedBoundingBox="23874,2202 26062,2147 26094,3410 23906,3466"/>
              </emma:interpretation>
              <emma:one-of disjunction-type="recognition" id="oneOf4">
                <emma:interpretation id="interp4" emma:lang="" emma:confidence="1">
                  <emma:literal/>
                </emma:interpretation>
              </emma:one-of>
            </emma:emma>
          </inkml:annotationXML>
          <inkml:trace contextRef="#ctx0" brushRef="#br0" timeOffset="35580.75">15966-978 458 0,'0'0'81'0,"0"0"1"16,0 0-36-16,0 0-19 15,0 0-18-15,0 0-8 16,0-6-1-16,7 6-9 15,12 0 7-15,15 29 2 16,8 11 0-16,5-1 0 16,-3 6-3-16,-6-3 2 0,-2-5-17 15,-8-8-45 1,-8-10-10-16,-16-14-94 0</inkml:trace>
          <inkml:trace contextRef="#ctx0" brushRef="#br0" timeOffset="35812.14">16237-1050 320 0,'0'0'173'16,"0"0"-98"-16,0 0-14 0,0 0-23 15,0 0-26-15,0 0-12 16,-50 39-2-16,18 17 2 15,0 4 1-15,-5 13-1 16,7-7 0-16,4-5 0 16,1-3-41-16,12-19-44 15,12-6-89-15</inkml:trace>
          <inkml:trace contextRef="#ctx0" brushRef="#br0" timeOffset="36322.2298">16870-1086 279 0,'0'0'222'16,"0"0"-155"-16,0 0 22 16,0 0-35-16,0 0-25 15,0 0-12-15,-5 9-11 16,-16 26-4-16,-3 0-2 16,8 9 3-16,-1 0-3 15,10-1-7-15,7-4 6 0,0-11 1 16,0-2-3-16,0-9 3 15,4-3-9-15,22-11-13 16,11-3 12-16,2 0 8 16,9-22-10-16,-6-17 6 15,3-5-2-15,-15 1 4 16,-5-2 4-16,-15 7-2 16,-6 0 9-16,-4 2 0 15,0 0 7-15,-10 2 9 16,-15 11 9-16,1 10-25 15,5 2 2-15,7 11-2 16,1 0-3-16,2 0-8 16,-1 0-7-16,-3 7-30 0,0 27-20 15,-2-3-31-15,11-4-94 16</inkml:trace>
          <inkml:trace contextRef="#ctx0" brushRef="#br0" timeOffset="36593.7698">17472-1143 538 0,'0'0'66'16,"0"0"0"-16,0 0-4 15,0 0-44-15,0 0-18 0,0 0 0 16,0 17-4-16,0 19 4 15,0 16 1-15,0-4-1 16,0 9 1-16,-3-8 0 16,-2 4 4-16,-3-11-2 15,5 2-3-15,-2-17-2 16,5 0-54-16,-4-20-41 16,-5-7-57-16</inkml:trace>
          <inkml:trace contextRef="#ctx0" brushRef="#br0" timeOffset="36997.6899">17508-1257 260 0,'0'0'27'0,"0"0"17"15,0 0 33-15,0 0-35 16,0 0-12-16,0 0-11 15,207-48-10-15,-182 48-4 16,-10 0-4-16,-2 26-1 16,-10 2-1-16,-3 15 1 15,0-1 1-15,-27 4 3 16,-18 6-4-16,-5-5 3 16,2-6 0-16,6-7 2 15,7-7 11-15,10-13 14 0,15-4 8 16,6-7-10-1,4-3-23-15,0 0-2 0,0 0-3 16,0 0-8-16,0 4-3 16,0 8 9-16,19 3 2 15,4 2 6-15,4 1 1 16,4 9-6-16,5-7 0 16,3 10 0-16,5-4-1 15,2-2-20-15,-5 6-42 16,-9-5-81-16</inkml:trace>
          <inkml:trace contextRef="#ctx0" brushRef="#br0" timeOffset="37246.03">18168-459 519 0,'0'0'67'0,"0"0"11"16,0 0-15-16,0 0-45 16,0 0-14-16,0 0 0 15,-13 41-4-15,-13 6-3 16,-5 6 3-16,2 5 6 16,3-3-6-16,2-2-29 0,5-6-40 15,3-13-58-15,3-10-203 16</inkml:trace>
        </inkml:traceGroup>
        <inkml:traceGroup>
          <inkml:annotationXML>
            <emma:emma xmlns:emma="http://www.w3.org/2003/04/emma" version="1.0">
              <emma:interpretation id="{78BD683F-A62D-47B9-9338-5BB89A83B2E4}" emma:medium="tactile" emma:mode="ink">
                <msink:context xmlns:msink="http://schemas.microsoft.com/ink/2010/main" type="inkWord" rotatedBoundingBox="26568,2166 28411,2120 28431,2900 26587,2947"/>
              </emma:interpretation>
              <emma:one-of disjunction-type="recognition" id="oneOf5">
                <emma:interpretation id="interp5" emma:lang="" emma:confidence="1">
                  <emma:literal/>
                </emma:interpretation>
              </emma:one-of>
            </emma:emma>
          </inkml:annotationXML>
          <inkml:trace contextRef="#ctx0" brushRef="#br0" timeOffset="38004.03">18668-669 446 0,'0'0'45'16,"0"0"0"-16,0 0-5 15,0 0-15-15,0 0-19 16,0 0-5-16,129-83 1 16,-57 56-2-16,2-3 0 15,5-1-3-15,3-1-31 16,-3 2-38-16,-5 4-116 0</inkml:trace>
          <inkml:trace contextRef="#ctx0" brushRef="#br0" timeOffset="37526.39">18869-994 527 0,'0'0'52'0,"0"0"14"16,0 0-7-16,0 0-38 15,0 0-21-15,0 0-1 0,-31 31-4 16,2 23 5-16,4 18 0 16,-1-1 3-16,6-4-6 15,10-8 3-15,-3-13-22 16,8-9-53-16,5-13-5 15,0-15-70-15,0-9-132 16</inkml:trace>
          <inkml:trace contextRef="#ctx0" brushRef="#br0" timeOffset="37793.08">18789-857 53 0,'0'0'205'16,"0"0"-85"-16,0 0-24 15,24-220-39-15,-19 198-2 0,-4 17-13 16,5 1-22-16,3 4-11 15,-3 0-9-15,7 0-8 16,7 0 3-16,2 26-3 16,2 2 6-16,7 12 3 15,-2 3-2-15,-3 13 2 16,3-2-1-16,-6-2 6 16,-3 5-4-16,1-9-2 15,-7-9 3-15,-2-7 2 16,2-8-3-16,-3-9 0 15,-6-6-4-15,4-2-10 16,-5-4-33-16,-4-3-36 16,0 0-138-16</inkml:trace>
          <inkml:trace contextRef="#ctx0" brushRef="#br0" timeOffset="38601.43">19521-1037 4 0,'0'0'379'0,"0"0"-282"16,0 0-22-16,0 0-26 15,0 0-37-15,0 0-6 16,-27 30-6-16,11 17 0 15,4 8 0-15,-5 10 1 16,2 8 0-16,-1-10-1 16,6-9 4-16,0-13-1 15,6-7-5-15,2-16 2 0,2 1-12 16,0-15-15-16,0-4 11 16,0 0 16-16,0 0 0 15,0-27 0-15,0-21 1 16,0-12 1-16,2-6 17 15,16-9-5-15,-3-7 6 16,1 7-2-16,3 10 1 16,-3 15-2-16,0 15-14 15,-8 22 2-15,-6 6-4 16,2 7-1-16,1 0 0 16,6 0-7-16,9 0 0 15,8 20 3-15,0 15-1 0,4 9 5 16,-11 0 0-1,4 13-1-15,0 0 1 0,-7 1 0 16,6-7 1-16,-1-15-1 16,-7-5 0-16,-3-18 0 15,-6-6 1-15,-3-4-1 16,1-3 0-16,-5 0 4 16,4 0 14-16,-4-10 57 15,2-26-27-15,6-12-24 16,1-8-11-16,-2-10 0 15,2-4-4-15,3-1 2 16,-2-4-11-16,7 10 4 16,-1 14-3-16,-6 10-1 0,0 21 0 15,-8 9-10 1,2 11-6-16,9 0-38 0,-1 0-67 16,2 0-43-16,2 0-118 15</inkml:trace>
          <inkml:trace contextRef="#ctx0" brushRef="#br0" timeOffset="39202.38">20197-1282 441 0,'0'0'66'16,"0"0"16"-16,0 0-28 15,0 0-27-15,0 0-20 16,0 0-7-16,25-22 0 16,10 22 0-16,4 0-3 15,3 0 0-15,-1 12 2 16,-2 15 0-16,-9 4-1 16,-5 10 0-16,-6 5 2 15,-11 1 0-15,-5 7 0 0,-3-1 1 16,0 2-1-16,-7 2 1 15,-23 1-1-15,-10-2 3 16,1-6 0-16,-6-10-2 16,2-4-2-16,1-1-1 15,3-11-27-15,8-4-69 16,2-16-255-16</inkml:trace>
          <inkml:trace contextRef="#ctx0" brushRef="#br0" timeOffset="38879.68">20222-1336 516 0,'0'0'30'0,"0"0"11"0,0 0 10 16,0 0-47-16,0 0-4 15,0 0 0 1,1 58 0-16,-1-5 1 0,0 6 6 16,0 3 6-16,0 4-10 15,0-2 0-15,-1-2 3 16,-12 0-4-16,6-12 0 16,2-13-2-16,5-16-1 15,0-14-42-15,0-7-29 16,0 0-37-16,0-13-94 15</inkml:trace>
        </inkml:traceGroup>
        <inkml:traceGroup>
          <inkml:annotationXML>
            <emma:emma xmlns:emma="http://www.w3.org/2003/04/emma" version="1.0">
              <emma:interpretation id="{14001B5C-86BC-4BEF-AFC7-8EED48CBA56C}" emma:medium="tactile" emma:mode="ink">
                <msink:context xmlns:msink="http://schemas.microsoft.com/ink/2010/main" type="inkWord" rotatedBoundingBox="28934,2011 32102,1931 32141,3472 28973,3552"/>
              </emma:interpretation>
              <emma:one-of disjunction-type="recognition" id="oneOf6">
                <emma:interpretation id="interp6" emma:lang="" emma:confidence="1">
                  <emma:literal/>
                </emma:interpretation>
              </emma:one-of>
            </emma:emma>
          </inkml:annotationXML>
          <inkml:trace contextRef="#ctx0" brushRef="#br0" timeOffset="40529.92">22171-1437 381 0,'0'0'59'0,"0"0"15"0,0 0-15 15,0 0-3-15,0 0-20 16,0 0-7-16,-216 3-2 15,165 17 1-15,4 4-16 16,5-5-6-16,4-2-4 16,20 1 0-16,5 0-2 15,13 4 0-15,0-4-15 16,0 8 6-16,40-4 7 16,15-5 4-16,8-7-3 15,13 0 3-15,-15 0-1 16,-2-4-1-16,-12 2-2 15,-14 2 2-15,-17 2-5 16,-6 2-12-16,-5 4 1 16,-5 2 9-16,0 7 6 15,-9 3 1-15,-29-2 2 0,-14 8-1 16,6-8 6-16,-10 2-6 16,9-8 1-16,9-13-1 15,4 4 0-15,20-9 2 16,2-4 4-16,4 0-7 15,8 0-26-15,0 0-89 16,0-17-233-16</inkml:trace>
          <inkml:trace contextRef="#ctx0" brushRef="#br0" timeOffset="40815.08">22755-1339 475 0,'0'0'83'16,"0"0"-20"-16,0 0 10 15,0 0-26-15,0 0-36 16,0 0-8-16,0-8-1 16,0 32-2-16,0 17-4 15,-25 7 4-15,6 3 2 16,3-1 0-16,3-2-1 15,10-1-1-15,-6-2 0 16,9-4 0-16,0-5 0 16,0-8-47-16,0-12-51 15,0-12-10-15,0-4-136 16</inkml:trace>
          <inkml:trace contextRef="#ctx0" brushRef="#br0" timeOffset="41289.56">22670-1033 270 0,'0'0'10'0,"0"0"4"0,0 0-3 15,0 0 10-15,221-71 9 16,-133 50-22-16,4-1-7 15,3-4-2-15,-8 0 1 16,-10-1-63-16,-17 1-59 16</inkml:trace>
          <inkml:trace contextRef="#ctx0" brushRef="#br0" timeOffset="41078.91">23116-1434 494 0,'0'0'67'0,"0"0"-31"16,0 0 20-16,0 0-34 16,0 0-18-16,0 0-3 0,0 63 4 15,0-21 0 1,0 2-2-16,0 7-3 15,-12 3 4-15,-1 4-2 0,1 0 3 16,2-1-5-16,-3-2 5 16,9-14-5-16,4-6-23 15,0-9-39-15,-3-13-21 16,3-13-153-16</inkml:trace>
          <inkml:trace contextRef="#ctx0" brushRef="#br0" timeOffset="41519.94">23504-1390 252 0,'0'0'146'0,"0"0"-25"15,0 0-44-15,0 0-17 0,0 0-15 16,0 0-5-16,0 0-21 15,0-11-7-15,0 11-12 16,0 0-4-16,0 30 4 16,-10 9 3-16,-6 11-3 15,3 6-2-15,-3-3 2 16,6 0 2-16,-3 3-2 16,1-6 1-16,1 1-1 15,2 0 0-15,5-7-16 16,-1-4-24-16,5-18-46 15,0-12 31-15,0-10-168 16</inkml:trace>
          <inkml:trace contextRef="#ctx0" brushRef="#br0" timeOffset="40051.06">21275-653 363 0,'0'0'115'0,"0"0"-65"15,0 0 8-15,0 0-20 16,0 0-19-16,0 0 4 0,0 0-3 16,0 0 3-1,0 0 7-15,0 0-6 0,0 0-14 16,0 0 0-16,0 0-7 16,0 0-1-16,0 0 1 15,0 0-6-15,0 0-4 16,0 0 6-16,0 0-1 15,0 0 0-15,0 0 2 16,0 0-5-16,0 0 5 16,0 0 0-16,0 16 2 15,-13-9-2-15,-6 0 7 16,-3 1-3-16,-2-8 1 16,8 0 0-16,3 0 3 15,7 0 2-15,1-19-3 0,5 0-5 16,0 2-2-16,0-1 0 15,0-5-2-15,0 6-3 16,19 0 4-16,6 9-7 16,-5 8 6-16,2 0 1 15,-3 0-3-15,1 11-1 16,-4 20 4-16,-7 10-10 16,-9 10 11-16,0 14 0 15,0 3-2-15,-36 2 4 16,-8-3-3-16,-7-4 1 15,5-10 0-15,10-8-8 16,12-13-35-16,10-14-30 16,10-12-39-16,4-6-132 15</inkml:trace>
          <inkml:trace contextRef="#ctx0" brushRef="#br0" timeOffset="42029.67">23403-1360 69 0,'0'0'172'0,"0"0"-111"16,0 0 26-16,0 0-35 15,0 0-12-15,0 0-14 16,152-135-8-16,-123 125-9 16,-3 6-2-16,3-5 7 15,-5 9-1-15,-6 0-5 16,6 0 2-16,-4 0-9 0,0 0-1 15,-5 0 0-15,1 9-2 16,-3 8-1-16,-7 0 0 16,-6 10 3-16,0 7 3 15,0-3 1-15,-6 5-1 16,-29 2 10-16,-1-3 1 16,-4-4-8-16,6-5 1 15,5-4 0-15,8-7 7 16,7-8-11-16,2 0 1 15,8-3 2-15,0-1-5 16,4 1 0-16,0 4-1 0,-5-3 0 16,5 4-1-1,0 4-3-15,0-1 2 0,0 1-1 16,0 6 3-16,9 0-5 16,16 0-6-16,-4-2 8 15,14 9 3-15,-2-5-8 16,2 1-9-16,6 1 10 15,-6-6-24-15,0 1-34 16,-14-5-90-16</inkml:trace>
          <inkml:trace contextRef="#ctx0" brushRef="#br0" timeOffset="43229.5899">24177-449 116 0,'0'0'54'0,"0"0"-11"15,0 0 5-15,0 0-8 16,0 0 22-16,0 0-22 15,28-21-2-15,-28 21-4 16,0 0-4-16,0 0-14 16,0 0 2-16,0 0-8 15,0 0-3-15,0 0-7 0,0 0 4 16,0 0-4-16,0 9 2 16,0 5-1-16,-12-6 3 15,-1 5 3-15,6-13 9 16,3 6 3-16,-1-6-6 15,5 0 4-15,0 0 8 16,-4 0-14-16,3-6 1 16,1-7-9-16,0-1-1 15,0-2 2-15,0 7-4 16,0 1-2-16,0 2 2 16,0 2 0-16,0 4-6 15,0 0-2-15,1 0 0 0,3 0-2 16,1 0-11-16,3 0 8 15,-8 4 10-15,3 5 2 16,-3 5-2-16,0-1 3 16,0-6 1-16,0 3 4 15,0-1-5-15,0-5 3 16,0 2 5-16,-7-6 2 16,-2 0 12-16,-1 0-3 15,-1 0-1-15,-2 0 2 16,5 0 10-16,-5 0 0 15,7 0-8-15,-2-6-4 16,3-2 1-16,3-5-3 16,2 11-5-16,0-5-5 0,0 2-5 15,0 5-1 1,0-4-1-16,0 0 0 0,0 3 1 16,0-3-8-16,17-5 8 15,0 9-6-15,-1 0-1 16,0 0 5-16,-1 0-7 15,1 0 0-15,0 0 3 16,-8 13-8-16,-3 10 6 16,-5 15 8-16,0 6-5 15,-13 5 5-15,-29 9-3 16,-8 1-17-16,0-1-47 16,0-2-22-16,1 0-41 0,7-10-107 15</inkml:trace>
        </inkml:traceGroup>
      </inkml:traceGroup>
    </inkml:traceGroup>
    <inkml:traceGroup>
      <inkml:annotationXML>
        <emma:emma xmlns:emma="http://www.w3.org/2003/04/emma" version="1.0">
          <emma:interpretation id="{0043E090-C83F-489D-AFF5-2BFF6D319A51}" emma:medium="tactile" emma:mode="ink">
            <msink:context xmlns:msink="http://schemas.microsoft.com/ink/2010/main" type="paragraph" rotatedBoundingBox="27970,3435 31906,3323 31928,4110 27993,4222" alignmentLevel="2"/>
          </emma:interpretation>
        </emma:emma>
      </inkml:annotationXML>
      <inkml:traceGroup>
        <inkml:annotationXML>
          <emma:emma xmlns:emma="http://www.w3.org/2003/04/emma" version="1.0">
            <emma:interpretation id="{ECC06168-D65F-4D43-8B89-5BC35F0C3F5B}" emma:medium="tactile" emma:mode="ink">
              <msink:context xmlns:msink="http://schemas.microsoft.com/ink/2010/main" type="line" rotatedBoundingBox="27970,3435 31906,3323 31928,4110 27993,4222"/>
            </emma:interpretation>
          </emma:emma>
        </inkml:annotationXML>
        <inkml:traceGroup>
          <inkml:annotationXML>
            <emma:emma xmlns:emma="http://www.w3.org/2003/04/emma" version="1.0">
              <emma:interpretation id="{40C96CC0-0B16-4F70-9B21-EC8F42FF861C}" emma:medium="tactile" emma:mode="ink">
                <msink:context xmlns:msink="http://schemas.microsoft.com/ink/2010/main" type="inkWord" rotatedBoundingBox="27972,3484 30287,3418 30308,4156 27993,4222"/>
              </emma:interpretation>
              <emma:one-of disjunction-type="recognition" id="oneOf7">
                <emma:interpretation id="interp7" emma:lang="" emma:confidence="1">
                  <emma:literal/>
                </emma:interpretation>
              </emma:one-of>
            </emma:emma>
          </inkml:annotationXML>
          <inkml:trace contextRef="#ctx0" brushRef="#br0" timeOffset="45577.83">21236 379 398 0,'0'0'65'15,"0"0"13"-15,0 0-17 16,0 0-24-16,0 0-19 16,0 0-11-16,-150-18 7 0,120 36-12 15,-3 12 4 1,11-6 1-16,-3 13-7 0,12-5-4 16,6 0 4-16,7 2-1 15,0-6 1-15,0-2 1 16,0-2-1-16,20-4-3 15,6-6 3-15,8-4-6 16,5-10-3-16,-3 0 3 16,0 0 3-16,2-15 1 15,-12-10 0-15,-6-3 2 16,-4-5 4-16,-7 1-4 16,-9-4 0-16,0-5 0 15,0-3 4-15,0 5 3 16,-25 3 0-16,1 5 0 0,2 11-1 15,-1 5 2-15,3 7-1 16,8 7-7-16,3 1-2 16,5 0-4-16,0 0-31 15,4 0-31-15,0 21-32 16,0-6-120-16</inkml:trace>
          <inkml:trace contextRef="#ctx0" brushRef="#br0" timeOffset="45091.13">20077 76 450 0,'0'0'42'0,"0"0"-6"16,0 0 11-16,0 0-20 0,0 0-20 15,0 0 0 1,180-55-3-16,-125 55-4 0,-9 0 0 16,5 15 0-16,-3 17-2 15,-9 0 2-15,-7 2 2 16,-13 1-2-16,-3-6-3 16,-12-2 2-16,-4 0 0 15,0-3 1-15,0 7 3 16,-35-8 2-16,-5 0 10 15,-5-1 6-15,-9-5-5 16,15 0 2-16,1-11-1 16,14 2-13-16,13-2 3 15,7-6 2-15,4 4-5 16,0-4-4-16,0 0 0 0,0 0-3 16,0 0-6-16,0 11-9 15,19 8 18-15,17-2 0 16,5 1 3-16,8 1-2 15,2 2 1-15,4-2-1 16,-4-1 2-16,-8-1-2 16,-4-4 0-16,-8 4-1 15,-2-11-8-15,-3 2-22 16,-1-1-31-16,1-4-3 16,-9-3-93-16</inkml:trace>
          <inkml:trace contextRef="#ctx0" brushRef="#br0" timeOffset="44617.7599">20236 195 555 0,'0'0'49'16,"0"0"4"-16,0 0 26 15,0 0-36-15,0 0-31 16,0 0-10-16,0 0-2 15,-13 75 0-15,-13 2-1 16,-4-1 2-16,5-1-1 16,2-11 1-16,11-7 5 15,1-9-5-15,-2-9-1 16,8-16 1-16,5-3-2 0,0-14-14 16,0-2-48-16,0-4-30 15,0 0-19-15,-1 0-102 16</inkml:trace>
          <inkml:trace contextRef="#ctx0" brushRef="#br0" timeOffset="46034.6199">21385 274 455 0,'0'0'48'0,"0"0"-27"15,0 0 6-15,0 0-12 16,205-105-7-16,-130 83-5 15,1 9-3-15,0 1 0 16,-6 9-45-16,-6 3-166 16</inkml:trace>
          <inkml:trace contextRef="#ctx0" brushRef="#br0" timeOffset="45848.1199">21617-19 465 0,'0'0'66'0,"0"0"20"16,0 0-13-16,0 0-14 15,0 0-39-15,0 0-9 16,-4-4-11-16,-12 42-2 15,4 15-3-15,2 16 5 16,2 6 5-16,3 0-5 16,-2 3 0-16,-2-10 0 15,1-3 0-15,5-10-1 16,-6-8-61-16,5-7-23 16,-7-19-30-16,0-7-162 15</inkml:trace>
          <inkml:trace contextRef="#ctx0" brushRef="#br0" timeOffset="46567.7">22147 419 336 0,'0'0'58'15,"0"0"-17"-15,0 0 24 16,0 0-46-16,0 0 7 16,0 0-2-16,13-14 3 0,-2-9-8 15,2 6-9 1,-11-1 7-16,4-3 1 0,-6 2 10 15,0 2-8-15,0 9-6 16,0-4 4-16,-25 5-5 16,3 7-6-16,-14 0-7 15,-3 0-3-15,-5 7 3 16,4 22-1-16,1 2-1 16,8 4 1-16,6-3 1 15,11 0-1-15,14-5-5 16,0-3 1-16,0-6 5 15,0-2-7-15,4-9-3 16,15-7 1-16,7 0-3 16,11 0 8-16,-4 0 0 15,6-19 2-15,-8-5 1 0,-5-2-3 16,-6 7 4-16,-4 9 0 16,-7 2 0-16,-1 5-1 15,-8 3 0-15,6 0-5 16,3 0-5-16,2 0 5 15,4 11 3-15,5 10 0 16,5 5-5-16,1-3-17 16,7-9-16-16,-2 0-14 15,4-14-25-15,-3 0-104 16</inkml:trace>
        </inkml:traceGroup>
        <inkml:traceGroup>
          <inkml:annotationXML>
            <emma:emma xmlns:emma="http://www.w3.org/2003/04/emma" version="1.0">
              <emma:interpretation id="{D3141665-36AF-4210-B635-63412E28228F}" emma:medium="tactile" emma:mode="ink">
                <msink:context xmlns:msink="http://schemas.microsoft.com/ink/2010/main" type="inkWord" rotatedBoundingBox="30307,3369 31906,3323 31926,4041 30328,4087"/>
              </emma:interpretation>
              <emma:one-of disjunction-type="recognition" id="oneOf8">
                <emma:interpretation id="interp8" emma:lang="" emma:confidence="0">
                  <emma:literal>to.</emma:literal>
                </emma:interpretation>
                <emma:interpretation id="interp9" emma:lang="" emma:confidence="0">
                  <emma:literal>tr.</emma:literal>
                </emma:interpretation>
                <emma:interpretation id="interp10" emma:lang="" emma:confidence="0">
                  <emma:literal>Tr.</emma:literal>
                </emma:interpretation>
                <emma:interpretation id="interp11" emma:lang="" emma:confidence="0">
                  <emma:literal>Fe.</emma:literal>
                </emma:interpretation>
                <emma:interpretation id="interp12" emma:lang="" emma:confidence="0">
                  <emma:literal>t.</emma:literal>
                </emma:interpretation>
              </emma:one-of>
            </emma:emma>
          </inkml:annotationXML>
          <inkml:trace contextRef="#ctx0" brushRef="#br0" timeOffset="47005.55">22401 224 505 0,'0'0'23'0,"0"0"-10"16,0 0 8-16,0 0-16 16,0 0 0-16,246-126-4 0,-152 96-1 15,5 5-3 1,-15 7-18-16,-23 5-111 0</inkml:trace>
          <inkml:trace contextRef="#ctx0" brushRef="#br0" timeOffset="46810.06">22711-103 298 0,'0'0'162'15,"0"0"-74"-15,0 0-48 16,0 0-27-16,0 0-8 16,0 0 3-16,-46 179 7 15,41-114-8-15,1-1 1 16,0 1-4-16,4 0 3 15,-8-3-5-15,4-7-2 16,0-9 5-16,-5-6-5 16,9-10-55-16,-3-16-50 15,-1-14-244-15</inkml:trace>
          <inkml:trace contextRef="#ctx0" brushRef="#br0" timeOffset="47385.34">22801 578 139 0,'0'0'66'0,"0"0"2"0,0 0 3 16,0 0-11-1,0 0-19-15,0 0-31 0,233-84 1 16,-198 47-3-16,-9-5 1 16,-1 0 4-16,-15-1-7 15,-1 3 11-15,-9 13 6 16,0 10 18-16,0 6-1 15,0 11-5-15,0 0-1 16,0 0-2-16,0 0-22 16,0 0-8-16,0 0-2 15,-4 35-4-15,-7 8 3 16,-2 1 1-16,10 4 0 16,3-5 0-16,0-4 0 15,0-5 0-15,3 2-15 0,32-15-76 16,17-3-39-16,15-14-252 15</inkml:trace>
          <inkml:trace contextRef="#ctx0" brushRef="#br0" timeOffset="47551.2298">24009 514 495 0,'0'0'57'16,"0"0"0"-16,0 0-6 15,0 0-34-15,0 0-13 16,0 0-4-16,-33-30-23 16,17 24-93-16,-15-9-292 0</inkml:trace>
        </inkml:traceGroup>
      </inkml:traceGroup>
    </inkml:traceGroup>
  </inkml:traceGroup>
</inkml:ink>
</file>

<file path=ppt/ink/ink1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4:01.97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EEF8AC1-36C7-4AE7-90AC-19BF1DA4026B}" emma:medium="tactile" emma:mode="ink">
          <msink:context xmlns:msink="http://schemas.microsoft.com/ink/2010/main" type="inkDrawing" rotatedBoundingBox="3655,5436 9153,5648 9147,5790 3650,5578" shapeName="Other">
            <msink:destinationLink direction="with" ref="{A3DC864F-161F-4AC4-B477-BDD69F72CE5A}"/>
          </msink:context>
        </emma:interpretation>
      </emma:emma>
    </inkml:annotationXML>
    <inkml:trace contextRef="#ctx0" brushRef="#br0">0 48 211 0,'0'0'25'0,"0"0"-7"16,0 0 23-16,0 0 19 15,0 0-13-15,0 0-2 16,0 0-7-16,0 0-10 15,0 0-1-15,0-41-7 16,0 39 1-16,0 2-1 16,0 0 3-16,0 0 4 0,0 0-6 15,0-4-1-15,0 4-5 16,0 0-10-16,0 0 7 16,0 0-9-16,0 0 0 15,0 0-3-15,0 0 3 16,0 0-9-16,0 0 8 15,0 0-8-15,0 0 6 16,21 0 0-16,13 0-1 16,1 6-2-16,7 5 3 15,0 0 0-15,13 1 5 16,9-12-3-16,8 0-2 16,9 0 3-16,9 0-3 0,7 0 4 15,-2 0-3-15,-7 0 1 16,-7 0-2-16,1 0 0 15,-14 0 0-15,4 0 0 16,-3-4 0-16,-1 0 1 16,-3 0-1-16,3 4 1 15,6 0-1-15,-6-1 0 16,14 1 2-16,-14-4 2 16,9-2-4-16,-18 6 1 15,5-4 1-15,-5 1-2 16,5-1 1-16,-4 4 0 15,4 0-1-15,-5 0 1 16,-4 0-1-16,-1 0 2 0,-5 0 1 16,-7 0-3-1,5 0 0-15,-8 0-1 0,-2 0 1 16,7 0 0-16,-6 0 2 16,8 0-2-16,-5 4 0 15,-1-1 1-15,7 1-1 16,-2 2 3-16,13-1-3 15,1 7-3-15,5-1 3 16,4 3 5-16,2-4-5 16,13 2 0-16,-11-11 0 15,-4 9 0-15,-4-7 1 16,-13 1-1-16,1 2 0 0,3-6 1 16,-4 4-3-16,4-1 3 15,-16 2-1-15,3-3 2 16,-4-2 0-16,-8 0-2 15,4 0 1-15,-8 0-2 16,-3 0 2-16,5 0-2 16,-1 0 2-16,5 0-1 15,12 6 0-15,2-4-5 16,9-2 4-16,9 4 2 16,-5-2 1-16,1 4-2 15,4 2 0-15,0 1-2 16,4-5 6-16,-4 2-9 15,-1 2 5-15,-7-4-1 16,-11 5 2-16,4-9-1 16,-7 6 2-16,-7-6-1 0,-6 0-1 15,-12 0 0-15,-2 0-3 16,3 0 3-16,-4 0 5 16,-6 0-4-16,10 0 0 15,-8 0-1-15,13 0 3 16,-6 0-4-16,5 0 2 15,3 0 0-15,5 0-1 16,-5 0 2-16,1 0-5 16,-4 0 3-16,11-6-3 15,-1 6 3-15,4-4 0 0,-1 4 0 16,-1-5 0 0,-4 5 0-16,3-4 6 0,-9 4-6 15,-1 0 0-15,-10-4 0 16,-9 4-2-16,-4 0 4 15,5 0-1-15,-5 0-1 16,0-4 1-16,0 4-3 16,0 0 4-16,0 0-2 15,0 0 1-15,0 0 4 16,0 0-5-16,0 0 0 16,0 0 0-16,0-2 1 15,0 2-1-15,0 0 0 16,0 0 0-16,0 0 0 0,0 0 1 15,0 0-1 1,0 0 4-16,0 0-2 0,0 0-1 16,0 0 4-16,0 0 2 15,0 0-3-15,0 0-3 16,0 0 6-16,0 0-6 16,0 0 0-16,0 0-1 15,0 0-2-15,0 0 2 16,0 0 1-16,0 0 3 15,0 0-4-15,0 0-4 16,0 0 1-16,0 0-7 16,0 0-17-16,0 0-11 15,0 0-29-15,0 0-10 16,0 0-39-16,-37 10-115 0</inkml:trace>
  </inkml:traceGroup>
</inkml:ink>
</file>

<file path=ppt/ink/ink1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4:07.28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3DC864F-161F-4AC4-B477-BDD69F72CE5A}" emma:medium="tactile" emma:mode="ink">
          <msink:context xmlns:msink="http://schemas.microsoft.com/ink/2010/main" type="inkDrawing" rotatedBoundingBox="7674,5677 12373,5623 12378,6049 7679,6103" semanticType="callout" shapeName="Other">
            <msink:sourceLink direction="with" ref="{2EEF8AC1-36C7-4AE7-90AC-19BF1DA4026B}"/>
            <msink:sourceLink direction="with" ref="{701F3824-BBD2-406C-A413-9FFCE4FD8D07}"/>
          </msink:context>
        </emma:interpretation>
      </emma:emma>
    </inkml:annotationXML>
    <inkml:trace contextRef="#ctx0" brushRef="#br0">68-1 50 0,'0'0'31'16,"0"0"-12"-16,0 0 1 0,0 0-4 16,0 0-3-16,0 0 0 15,0 0-3-15,0 0-3 16,0 0-7-16,0 0 5 15,0 0-4-15,0 0-1 16,0 0 4-16,0 0-2 16,0 0-2-16,0 0 3 15,0 0-3-15,0 0 0 16,0 0 11-16,0 0 10 16,0 0 5-16,0 0-3 15,-4 0 0-15,-5 0-1 16,5 0 22-16,4 0-2 15,0 0-11-15,0 0-2 0,0 0-3 16,0 0-9-16,0 0-2 16,0 0 12-16,0 0-10 15,0 0 5-15,0 0-4 16,0 0 6-16,-5 0 6 16,1 0-2-16,4 0-7 15,0 0-7-15,0 0 1 16,-4 0-3-16,4 0-6 15,0 0-2-15,0 0-3 16,0 0 0-16,0 0 3 16,0 0 0-16,0 0-3 15,0 0 1-15,0 0 2 16,0 0-2-16,0 0 2 16,0 0-2-16,0 0-2 0,0 0-2 15,0 0 1-15,0 0 1 16,0 0-3-16,0 0 7 15,0 0-4-15,0 4 0 16,0 9-4-16,0-3 4 16,-5 7 4-16,1-3-2 15,4-1-2-15,0-1-2 16,0 1 2-16,-7 4 0 16,2-1 2-16,1 8-1 15,4-4-1-15,-3-1 0 16,3-10 0-16,-4 2 0 15,4 1 0-15,-2-5-7 16,2 7 9-16,0-7-4 0,0 0 4 16,0 1 0-16,0 0-2 15,0-1-1-15,0-3 1 16,0 6 0-16,0-6 0 16,0-1-1-16,0 4-4 15,0-3 5-15,0 4-1 16,2 3-5-16,21-2 4 15,-10 2 2-15,9-4 0 16,-5 1 8-16,3 4-8 16,2-5 0-16,-3-1-1 15,9 2-4-15,-7-1 5 16,1-4 0-16,3 1 0 0,1-4 2 16,-1 5 0-1,1-5-2-15,0 0 1 0,3 0 0 16,-2 0-1-16,10 0 0 15,-1 0 2-15,9 0-2 16,-7 0 0-16,9 0 1 16,0-5-1-16,8-5 0 15,13-2 3-15,5-1-5 16,-1 1 4-16,5 4-2 16,-2 1 1-16,2-4-1 15,-8 5 0-15,3-7 0 16,-4 8 1-16,-4-3 0 15,0 1 0-15,-5-5 0 16,-4 3-1-16,1 2 0 16,-11-1-3-16,4 4 3 0,-7 0-1 15,-3 3 2-15,3-5 2 16,-4-1-3-16,1 7 0 16,7-6 0-16,10 6-3 15,7-1 3-15,6-2 2 16,7-1-2-16,7-3 2 15,-2 3 0-15,6 4-4 16,-18 0 2-16,7 0-1 16,-3 0 0-16,1 0 1 15,4-3 0-15,-10 3-2 0,5 0 2 16,0 0 0 0,-1 0-1-16,-4 0 1 0,-4 0-1 15,-4 0-1-15,-1 0 1 16,-4 0 2-16,0 0-2 15,2 0 2-15,7 0-1 16,-3 0 0-16,2 0 2 16,1 0-6-16,7 0 8 15,-1 0-8-15,4 0 4 16,-6 0-1-16,-4-5 1 16,-5 4 2-16,-5-3-2 15,-3-2 0-15,2 3 0 16,-6 3-1-16,-7 0 1 15,1 0 0-15,1-2 0 16,-14 2 0-16,4 0 1 0,-11 0-1 16,-6 0 0-1,1 0-1-15,-10 0 1 0,-1 0 7 16,0 0-7-16,-1 0 0 16,-4 0-5-16,4 0 5 15,-4 0 0-15,0-4 0 16,0 4 2-16,0 0-2 15,0 0 0-15,0 0 2 16,0 0 1-16,0 0 0 16,0 0-3-16,0 0 0 15,0 0 3-15,0-4-3 16,0 4 0-16,0 0 1 0,0 0-1 16,0 0 0-1,0 0-8-15,0 0-31 16,0 0-22-16,0 0-29 0,0 0-91 15,-20-12-98-15</inkml:trace>
  </inkml:traceGroup>
</inkml:ink>
</file>

<file path=ppt/ink/ink1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4:34.97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57D324A-33EF-4C58-8977-37BE9D85129A}" emma:medium="tactile" emma:mode="ink">
          <msink:context xmlns:msink="http://schemas.microsoft.com/ink/2010/main" type="inkDrawing" rotatedBoundingBox="10847,3879 19371,3968 19363,4734 10839,4645" shapeName="Other">
            <msink:destinationLink direction="from" ref="{F434E921-B537-45C4-99F3-0DC72760F8C8}"/>
          </msink:context>
        </emma:interpretation>
      </emma:emma>
    </inkml:annotationXML>
    <inkml:trace contextRef="#ctx0" brushRef="#br0">10 711 191 0,'0'0'38'16,"0"0"-12"-16,0 0 33 0,0 0 5 16,0 0-3-16,0 0-18 15,0 0-10-15,-4-8-7 16,4 8 1-16,0 0 2 15,0 0-2-15,-5 0-7 16,5 0-2-16,0 0-3 16,0 0-2-16,0 0 5 15,0 0-5-15,0 0-1 16,0 0-5-16,0 0-1 16,0-5 1-16,0 5-2 15,0-1 0-15,0-7 3 16,0 0-6-16,0-6 0 15,5-12-2-15,28-1 0 0,2-4 3 16,-2 0-2 0,-5 6-1-16,8-2 0 0,3 7 0 15,3-3 2-15,5 1-2 16,-2 1 0-16,4-1 0 16,11 1 0-16,3-2-2 15,1 6 2-15,4 3 1 16,6 2-1-16,-3 7-1 15,3-1 1-15,0 2-3 16,-10 1 3-16,-1 3 0 16,-4 0 0-16,0 0 0 15,-1 0 0-15,-2 0 1 16,3 0-1-16,1 0 0 16,-5 0 0-16,8 3 0 0,1 1 0 15,4 3 0-15,-8-3 1 16,8 0-1-16,0 0 0 15,-4 0 0-15,0-1 1 16,0 0-1-16,0-3 0 16,4 0 0-16,0 0 1 15,4 0-1-15,-8 0 0 16,4-10 0-16,-8-2-1 16,-9-2 2-16,-2 0-1 15,2-2 5-15,-6-2-5 16,-3 9 2-16,-10-6-1 15,-5 3-1-15,4 3-3 16,-9-7 3-16,-2 6 3 0,-3-2-3 16,-8 3 1-16,0-1 1 15,-8 6 0-15,-1-1-1 16,4 1 0-16,-4-3 4 16,0 0 1-16,0-3-2 15,0 0-3-15,0 5-1 16,0-3 5-16,0 0-5 15,-4 1 3-15,-2 4-2 16,-7-1-2-16,9-2 1 16,0 6-6-16,-5 0 6 15,9 0 0-15,-5 0 4 16,0 0-4-16,5 0-5 0,-5 0-1 16,5 0 2-16,-4 0 2 15,3 10 0-15,1 12-3 16,0 3 5-16,0 0 0 15,0 0-2-15,0 1 2 16,0 0-2-16,0-4 2 16,5 0-1-16,14-8 1 15,-6 3 5-15,0-6-5 16,6 4-1-16,4-4 1 16,5 0 0-16,8-2 0 15,9-1 0-15,9 0 0 16,7-8 1-16,10 0 0 15,9 0-1-15,1 0 0 0,-3 0-1 16,11 0 2-16,-1-12 0 16,-1-5 0-16,3-1-1 15,6-1 1-15,-2-5-1 16,3 6 0-16,-1-5 0 16,4 1 1-16,-13 3-1 15,0 3 2-15,-19 0-2 16,1 1 0-16,-10 2 1 15,0 2-1-15,-6 1 0 16,2-3 0-16,0 8-1 16,4-7 2-16,7 1-1 15,6 4 0-15,4-3 0 16,8 0 1-16,3 5-1 16,7-3-1-16,-3 7 0 15,-5-5-1-15,-3 6 2 0,-5 0 0 16,-1 0 0-16,0 0 6 15,10 0-6-15,0 0 0 16,7 0-1-16,3 0 1 16,-10 0-3-16,8 0 3 15,-13 0 0-15,-9 0 0 16,-8 0 1-16,-1 0-1 16,-2 6 0-16,-2-5-3 15,-1-1-1-15,1 4 7 16,-7 0-3-16,3 0 1 15,2-3-1-15,1 6 0 16,-8-4 2-16,4 1-2 0,-3 6-2 16,-1-3 2-1,0 4 0-15,4 1 2 0,0-1-2 16,-4-1-2-16,1 0 2 16,-6 1 0-16,1 5 0 15,-8-7 0-15,0 6 0 16,2-2-1-16,-7 1 1 15,4 6 0-15,-6-3 0 16,0 5 0-16,-4-2 0 16,3 3 0-16,-7-6-3 15,12 1 3-15,-13 3 0 16,6-2 0-16,-4-2 0 0,-8 1-1 16,2-3 1-16,4-1 0 15,-10 0 0-15,0 3 0 16,-2-2 0-16,-3 0 0 15,7-1 2-15,-7 4-6 16,7 2 4-16,-6-3 0 16,-1-3 4-16,4 5-4 15,0-6 0-15,-8 5-2 16,5-5 2-16,-4 1-2 16,0-4 2-16,-1 1 0 15,-4-3 0-15,5 1-2 16,-5 4 4-16,0-7-2 15,0 9 0-15,0-7 0 16,0 3 0-16,0-4 0 16,0-3 0-16,0-2-2 0,0 6 2 15,0-5 0-15,0 1 0 16,0-1 2-16,0-3-4 16,0 4 4-16,0-4-2 15,0 4 1-15,0-4-1 16,0 0 0-16,0 0 0 15,0 0 1-15,0 0 0 16,0 0 2-16,0 0-3 16,0 0 3-16,0 0 1 15,0 0-3-15,0 0 7 16,0 0-8-16,0 0 1 16,0 0-1-16,0 0 3 0,0 0-3 15,0 0 0-15,0 0 0 16,0 0 0-16,0 0 0 15,0 0 4-15,0 0-4 16,0 0-2-16,0 0 1 16,2 0-4-16,3 0-6 15,3-18-52-15,8-14-58 16,-7-10-73-16</inkml:trace>
  </inkml:traceGroup>
</inkml:ink>
</file>

<file path=ppt/ink/ink1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5:47.85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2CB1884-8DBE-459C-8F8D-5698E842ED4F}" emma:medium="tactile" emma:mode="ink">
          <msink:context xmlns:msink="http://schemas.microsoft.com/ink/2010/main" type="writingRegion" rotatedBoundingBox="-9,7872 3240,6860 4126,9704 876,10716"/>
        </emma:interpretation>
      </emma:emma>
    </inkml:annotationXML>
    <inkml:traceGroup>
      <inkml:annotationXML>
        <emma:emma xmlns:emma="http://www.w3.org/2003/04/emma" version="1.0">
          <emma:interpretation id="{211D7863-F8B2-4B0E-B784-EFE39E965D52}" emma:medium="tactile" emma:mode="ink">
            <msink:context xmlns:msink="http://schemas.microsoft.com/ink/2010/main" type="paragraph" rotatedBoundingBox="447,7835 3134,6891 3412,7683 725,8626" alignmentLevel="1"/>
          </emma:interpretation>
        </emma:emma>
      </inkml:annotationXML>
      <inkml:traceGroup>
        <inkml:annotationXML>
          <emma:emma xmlns:emma="http://www.w3.org/2003/04/emma" version="1.0">
            <emma:interpretation id="{FADC04A8-02FA-49CD-9D27-93CE4796F278}" emma:medium="tactile" emma:mode="ink">
              <msink:context xmlns:msink="http://schemas.microsoft.com/ink/2010/main" type="line" rotatedBoundingBox="447,7835 3134,6891 3412,7683 725,8626"/>
            </emma:interpretation>
          </emma:emma>
        </inkml:annotationXML>
        <inkml:traceGroup>
          <inkml:annotationXML>
            <emma:emma xmlns:emma="http://www.w3.org/2003/04/emma" version="1.0">
              <emma:interpretation id="{7A9DD4BC-C8D4-4EF3-9CBD-4C256BBF9631}" emma:medium="tactile" emma:mode="ink">
                <msink:context xmlns:msink="http://schemas.microsoft.com/ink/2010/main" type="inkWord" rotatedBoundingBox="447,7835 3134,6891 3412,7683 725,8626">
                  <msink:destinationLink direction="with" ref="{3483DD4A-3569-4658-8B13-C31C3F8448E7}"/>
                </msink:context>
              </emma:interpretation>
              <emma:one-of disjunction-type="recognition" id="oneOf0">
                <emma:interpretation id="interp0" emma:lang="" emma:confidence="1">
                  <emma:literal/>
                </emma:interpretation>
              </emma:one-of>
            </emma:emma>
          </inkml:annotationXML>
          <inkml:trace contextRef="#ctx0" brushRef="#br0">-594 354 175 0,'0'0'79'0,"0"0"-5"16,0 0 34-16,0 0-52 15,0 0-6-15,0 0-7 0,5-96-12 16,-5 86-3-16,0 7 6 16,-10 3 9-16,4-4-26 15,-2 4-3-15,-1 0-5 16,-4 0 2-16,0 0-11 16,1 0 0-16,4 22-3 15,-1 2 2-15,0 9-2 16,5-3 1-16,4-5-4 15,0-7 5-15,0 0-2 16,0-8-4-16,0-3-7 0,9-2-8 16,-1-5 2-1,-3 0 4-15,11 0 11 0,-3 0 5 16,4-13 6-16,-8-9 4 16,4-1-5-16,-7 2 4 15,4 9-2-15,-6 6-3 16,-4 3 3-16,4 3 0 15,-4 0-7-15,0 0-1 16,0 0-6-16,9 0 1 16,4 0 0-16,5 0 3 15,2 0 3-15,-3 0 0 16,1 0 0-16,6 0-5 16,-2 0-3-16,4-10-9 15,3-16 11-15,-7-12-8 16,-3-5-6-16,0-7 5 0,-15-1 15 15,-4-9 1-15,0 0-1 16,0 4 10-16,0-3 13 16,-23 13 14-16,4 13 0 15,2 11 7-15,4 7-3 16,4 8 0-16,2 7-12 16,7 0-5-16,0 0-3 15,0 0-12-15,0 0-9 16,0 0-3-16,0 2-6 15,0 48-1-15,0 14 10 16,11 13 6-16,11 2-6 16,4-2 2-16,-1 1-2 0,1-3-3 15,3 2-39 1,-7 2-28-16,4 0-81 0,-2-1-52 16</inkml:trace>
          <inkml:trace contextRef="#ctx0" brushRef="#br0" timeOffset="-2055.92">-2035 975 308 0,'0'0'43'0,"0"0"9"15,0 0-10-15,0 0-22 16,0 0 6-16,34-184-2 16,-30 147-7-1,0 9 10-15,-4 5 0 0,0 10 5 16,0 2-2-16,0 11 15 15,0 0 3-15,0 0-26 16,0 0-8-16,-4 0-7 16,-5 0-3-16,1 11-4 15,0 21-4-15,4 7-4 16,4 5 8-16,0-7 0 16,0 3-7-16,20-10 7 15,11 1-1-15,-2-6-9 16,6-6-25-16,-2-11-16 0,6-8-12 15,-1 0-8-15,-3 0-54 16,-6-24-91-16</inkml:trace>
          <inkml:trace contextRef="#ctx0" brushRef="#br0" timeOffset="-857.25">-1691 679 336 0,'0'0'98'0,"0"0"-26"15,0 0-17-15,0 0-40 16,0 0-6-16,0 0-8 16,0 4 3-16,0 26-2 15,4-3 10-15,18 2-5 0,-9 1 2 16,12-6-6 0,-8-5 1-16,-4-2-4 0,-4-6-2 15,-5-7 2-15,1-4-5 16,-5 0 3-16,0 0-7 15,4 0 9-15,0 0 8 16,2-22-4-16,4-18-4 16,-1 1 8-16,-5 2-7 15,5 4 0-15,-5 9 10 16,-4 15-10-16,5 5 11 16,-5 4-5-16,0 0-6 15,0 0 0-15,0 0-2 16,8 0-4-16,6 0-10 0,6 0 15 15,10 10-1 1,4 4 1-16,-8-6 0 0,7 1 0 16,-2-3 0-16,-2-2 0 15,-3-4 1-15,-5 0-1 16,0 0-4-16,-8-4 4 16,4-19 2-16,-8-1-2 15,-9 1 4-15,0-6 13 16,0 2-5-16,0 8 1 15,0 1-13-15,0 6 12 16,0 7 8-16,0 5 3 16,0 0-9-16,0 0-8 0,0 0-6 15,0 0-2 1,0 0-3-16,0 13 3 0,0 9-2 16,0 3-1-16,0-4 1 15,4 0 0-15,12 0 0 16,-3-7 2-16,9-1-12 15,-9-2-14-15,7-7 17 16,-2-4-1-16,-5 0-2 16,4 0 4-16,-1 0 7 15,-3-19 3-15,-4 1 1 16,0-8 5-16,-1 3-2 16,-8-8-4-16,0 1 10 15,0 6 1-15,0 0 0 16,0 11 12-16,0-1-17 0,0 5 8 15,0 5 7-15,0 4-11 16,0-4-10-16,0 4 1 16,0 0-2-16,0 0 1 15,0 0-1-15,0 0-5 16,0 0 3-16,0 0 0 16,13 0 3-16,-1 0-5 15,1 0-15-15,5 0-1 16,-1 0 6-16,3 4 3 15,-2 9 2-15,-1 1 9 16,0-5-8-16,-1-5 4 16,2 2 3-16,-14-2 2 15,5-4 0-15,-5 0-1 0,5 0 1 16,3 0 8-16,1-10-7 16,-5-8 8-16,5 0-6 15,-4 0 5-15,-5 14-8 16,5-6-1-16,-9 10-2 15,0 0 2-15,0 0-1 16,0 0 1-16,0 0-3 16,0 0-1-16,7 0 3 15,2 0 0-15,-5 0-2 16,5 0 4-16,-5 0 0 16,5 4 0-16,-4-4-1 15,-5 0 1-15,0 0 0 16,0 0 1-16,0 0 0 15,0 0 3-15,4 0-4 0,-4 0 5 16,0 0-5-16,0 0 0 16,0 0-5-16,0-11-11 15,0 3-29-15,0-8-38 16,0 10-122-16</inkml:trace>
          <inkml:trace contextRef="#ctx0" brushRef="#br0" timeOffset="-3375.65">-2657 769 343 0,'0'0'53'0,"0"0"19"16,0 0 16-16,0 0-24 15,0 0-15-15,0 0 3 16,-33-33-19-16,28 33-6 16,1 0-13-16,-9 0 11 15,0 0-15-15,-8 0 0 16,0 12-6-16,-13 21-1 15,8 5-3-15,4 8 0 16,2 1-1-16,7 1 1 16,9 0-3-16,4-6-2 0,0 0 7 15,0-7-4 1,0-5 0-16,8-7-8 0,26 3 2 16,-4-7-1-16,8-5-13 15,6-8-4-15,2-6 4 16,0 0-9-16,1 0 11 15,1-20-10-15,-2-17 9 16,-8-4 0-16,-3-1-3 16,-6-4 5-16,-8 2 1 15,-8 0 14-15,0 2 4 16,-4 11 1-16,-6 11 2 16,-3 7-2-16,0 7 17 15,0 6 5-15,0 0 5 16,0 0 3-16,0 0-10 15,0 0-2-15,0 0-1 0,0 0-7 16,0 0 2-16,0 0-2 16,0 0-4-16,0 0 4 15,0 0 1-15,0 0-3 16,0 0-1-16,0 0 0 16,0 0 1-16,0-4-3 15,0 1-4-15,0 3 6 16,0 0-8-16,0 0 0 15,0 0-2-15,0 0 3 16,0 0-1-16,0 0 0 16,0 0-6-16,0 0-4 15,0 0-10-15,0 0-7 0,0 0-27 16,0 7-54 0,0 17-76-16</inkml:trace>
          <inkml:trace contextRef="#ctx0" brushRef="#br0" timeOffset="-2451.86">-2580 1188 130 0,'0'0'103'0,"0"0"-56"16,0 0 39-16,0 0-26 15,0 0-28-15,0 0-11 0,0-31 1 16,0 14-2-1,4-7-7-15,9 4 9 0,0-2-6 16,3-7-7-16,-3 6 4 16,-4-4-3-16,0 0 8 15,-5 6 10-15,-4-5-4 16,0 7-5-16,0 10 14 16,0-2-11-16,0 3-6 15,0 0 7-15,-4 7-12 16,-14-5 0-16,5 2-6 15,-3 4-5-15,-1 0 0 16,8 0 0-16,5 0 6 16,-1 0-9-16,1 0 3 15,4 0-1-15,0 0-3 0,0 0 1 16,0 0-6-16,0 0-8 16,0 0-16-16,22 0 25 15,16 4 3-15,-4 2 1 16,4-1-2-16,1 3 2 15,-1-4 3-15,-8 3 1 16,-5 2 0-16,-7 0-4 16,-1 5 0-16,-1-1 1 15,-3 6 3-15,-9 3-1 16,5-2 1-16,0 3 0 16,-1-2-2-16,-3-2 0 15,-1-3-8-15,8 2-17 16,-8-5-27-16,13-5-45 0,-3-5-118 15</inkml:trace>
        </inkml:traceGroup>
      </inkml:traceGroup>
    </inkml:traceGroup>
    <inkml:traceGroup>
      <inkml:annotationXML>
        <emma:emma xmlns:emma="http://www.w3.org/2003/04/emma" version="1.0">
          <emma:interpretation id="{3DDFE8B4-AA65-4426-A84E-18D1F5574CEA}" emma:medium="tactile" emma:mode="ink">
            <msink:context xmlns:msink="http://schemas.microsoft.com/ink/2010/main" type="paragraph" rotatedBoundingBox="281,8807 2704,8053 3062,9202 639,9957" alignmentLevel="1"/>
          </emma:interpretation>
        </emma:emma>
      </inkml:annotationXML>
      <inkml:traceGroup>
        <inkml:annotationXML>
          <emma:emma xmlns:emma="http://www.w3.org/2003/04/emma" version="1.0">
            <emma:interpretation id="{F0F9DFFB-1733-4AC8-9654-859EFA84BF2D}" emma:medium="tactile" emma:mode="ink">
              <msink:context xmlns:msink="http://schemas.microsoft.com/ink/2010/main" type="line" rotatedBoundingBox="281,8807 2704,8053 3062,9202 639,9957"/>
            </emma:interpretation>
          </emma:emma>
        </inkml:annotationXML>
        <inkml:traceGroup>
          <inkml:annotationXML>
            <emma:emma xmlns:emma="http://www.w3.org/2003/04/emma" version="1.0">
              <emma:interpretation id="{36AFF8B6-490B-454B-9C84-9D8DC5B448DF}" emma:medium="tactile" emma:mode="ink">
                <msink:context xmlns:msink="http://schemas.microsoft.com/ink/2010/main" type="inkWord" rotatedBoundingBox="281,8807 2704,8053 3062,9202 639,9957"/>
              </emma:interpretation>
              <emma:one-of disjunction-type="recognition" id="oneOf1">
                <emma:interpretation id="interp1" emma:lang="" emma:confidence="1">
                  <emma:literal/>
                </emma:interpretation>
              </emma:one-of>
            </emma:emma>
          </inkml:annotationXML>
          <inkml:trace contextRef="#ctx0" brushRef="#br0" timeOffset="883.65">-3159 1846 340 0,'0'0'136'0,"0"0"-84"16,0 0 38-16,0 0-37 16,0 0-36-16,0 0 2 0,55-177 11 15,-16 149-21 1,3 5-5-16,-4 23-4 0,1 0 0 16,-1 0-6-16,-3 7 2 15,-6 25 4-15,-7 10-4 16,-9-1 0-16,-9 4 2 15,-4 5 2-15,0 1 2 16,0-7 6-16,-13-9 0 16,-4-5-7-16,-5-12 12 15,6 0-12-15,-2-5-1 16,14-8 0-16,0 1-40 16,-1-1-56-16,1-5-99 0</inkml:trace>
          <inkml:trace contextRef="#ctx0" brushRef="#br0" timeOffset="569.49">-3010 1740 514 0,'0'0'58'16,"0"0"14"-16,0 0 7 16,0 0-53-16,0 0-26 15,0 0-4-15,-8 97 4 16,25-20 1-16,-1 4 2 16,2-3-3-16,3-4 4 15,-12-1-4-15,4-7 0 0,-6-7-8 16,-2-16-21-16,-5-11-25 15,0-6-4-15,0-14-21 16,0-12-144-16</inkml:trace>
          <inkml:trace contextRef="#ctx0" brushRef="#br0" timeOffset="1521.1498">-2669 1914 435 0,'0'0'131'0,"0"0"-68"15,0 0 25-15,0 0-56 16,0 0-32-16,0 0 0 15,5 2-5-15,2 29 5 16,6-4 1-16,0 8 4 16,0-5-5-16,7-5 0 15,-2-1-2-15,-5-9 2 0,0-4 0 16,-4-7-14-16,-5-4-11 16,8 0-2-16,-4 0 7 15,10-15 14-15,-1-26 6 16,3-3 8-16,-2-4 2 15,-1-6-6-15,-4 20 5 16,0 3-7-16,-5 17-2 16,0 12-1-16,-8 2-1 15,0 0 0-15,5 0-7 16,3 0 5-16,1 0-5 16,17 7 7-16,-6 11 2 15,2 4 2-15,3-5-1 0,-8 0-1 16,9-3 0-1,-13-10 0-15,-1-4 0 0,-3 0-1 16,-5 0 1-16,-4 0-4 16,4 0 4-16,-4 0 8 15,0-18 8-15,0-16-9 16,0-2 4-16,0 3-10 16,0 1 6-16,0 9 7 15,0 5-5-15,5 8-4 16,-5 10 0-16,0-3-5 15,4 3 0-15,1 0-4 16,8 0-4-16,11 0 3 16,-2 0-1-16,10 0 2 0,0 0-14 15,-2 20 7 1,8 4-4-16,0 3 9 0,-3-3-22 16,11-4-26-16,-7-11-53 15,3-9-173-15</inkml:trace>
          <inkml:trace contextRef="#ctx0" brushRef="#br0" timeOffset="1813.91">-1762 1210 481 0,'0'0'43'15,"0"0"41"1,0 0 16-16,0 0-50 0,0 0-25 15,0 0-13-15,0 0-12 16,-17 1-4-16,17 42-4 16,0 23 8-16,29 16 0 15,-3 9 2-15,7 14 1 16,6 0-3-16,-10 5 3 16,6-3-3-16,-2-9-2 15,-7-6-4-15,-4-14-10 16,3-18-37-16,-12-13-26 15,-9-12 3-15,-4-7-14 16,0-12-226-16</inkml:trace>
          <inkml:trace contextRef="#ctx0" brushRef="#br0" timeOffset="2185.36">-1648 1601 314 0,'0'0'48'0,"0"0"24"16,0 0-8-16,0 0-36 15,0 0-20-15,0 0-4 16,106-101-4-16,-71 101-13 16,-10 0 2-16,-3 17 11 15,-1 6 5-15,-13 14 2 0,-4 1 2 16,-4 4-2-16,0 4 4 15,0-9-3-15,0-6-1 16,-16 2 1-16,7-15-5 16,-8-3-6-16,4-1-1 15,9-14-47-15,-1 0-107 16</inkml:trace>
          <inkml:trace contextRef="#ctx0" brushRef="#br0" timeOffset="3104.11">-1311 1438 372 0,'0'0'106'0,"0"0"-68"0,0 0 14 16,0 0-50-16,0 0 1 15,0 0-2-15,29 129 4 16,-25-91-4-16,9-1 0 15,0-4-1-15,-4-9-1 16,7-11-6-16,-3-5-8 16,0-4-8-16,0-4-31 15,3 0 19-15,-3-21 35 16,0-13 0-16,-13-2 0 16,0 1 0-16,0 1 6 15,0 6-3-15,-17 5 14 16,-12 3 20-16,-1-1 1 0,5 2-11 15,3 9-6-15,9 5 7 16,13 1 0-16,0-1-10 16,0 1-13-16,0 4-5 15,0-13 0-15,0-1-3 16,13-4 2-16,9-7 2 16,3-2 2-16,-4 4 0 15,-3-6-3-15,-2 2 0 16,-3 0 10-16,-9 3-4 15,-4 10 7-15,0 5 13 16,0 1 2-16,0 8-8 16,0 0 1-16,0 0 0 15,0 0-10-15,-9 0-7 0,5 0-8 16,0 0 1-16,4 0-3 16,0 13 2-16,0 18-11 15,0 3 4-15,4-7-4 16,22 2-9-16,3-3 10 15,2-3-9-15,2 1 5 16,-7 4 0-16,4-5 2 16,-5-5-15-16,-7 1 13 15,-5 0 2-15,-9-5 5 16,-4-1 4-16,0 11 6 16,0-6-1-16,0 3-4 15,0-1 4-15,-13-6-3 0,0-1 4 16,4-2 2-16,5-11 0 15,4 0 0-15,0 0 0 16,0 0 2 0,0 0 3-16,0 0-4 0,0 0-4 15,0-11-2-15,13-17 4 16,13-8 8-16,-1-1-5 16,1-8 14-16,-5 2-6 15,0-6 6-15,-8-3 5 16,0 5 0-16,-4 11-5 15,-1 13 7-15,-8 7-10 16,0 8 13-16,0 8 3 16,0-1-11-16,0 1-4 0,0 0 11 15,0 0-13-15,0 0-4 16,0 0-5-16,0 0-4 16,0 0-2-16,0 13-5 15,0 12 4-15,0 8-1 16,0 4-6-16,0-5 3 15,0-1-2-15,8-1-14 16,9-3-6-16,5-9-34 16,7 1-23-16,1-9 4 15,4-10-29-15,0 0-160 16</inkml:trace>
        </inkml:traceGroup>
      </inkml:traceGroup>
    </inkml:traceGroup>
    <inkml:traceGroup>
      <inkml:annotationXML>
        <emma:emma xmlns:emma="http://www.w3.org/2003/04/emma" version="1.0">
          <emma:interpretation id="{BF17703B-1624-4382-BD05-3C566118C713}" emma:medium="tactile" emma:mode="ink">
            <msink:context xmlns:msink="http://schemas.microsoft.com/ink/2010/main" type="paragraph" rotatedBoundingBox="1073,9305 3842,8653 4112,9798 1342,10451" alignmentLevel="1"/>
          </emma:interpretation>
        </emma:emma>
      </inkml:annotationXML>
      <inkml:traceGroup>
        <inkml:annotationXML>
          <emma:emma xmlns:emma="http://www.w3.org/2003/04/emma" version="1.0">
            <emma:interpretation id="{F6AE0C4B-9DAE-4005-BEC7-1C04D6B8D642}" emma:medium="tactile" emma:mode="ink">
              <msink:context xmlns:msink="http://schemas.microsoft.com/ink/2010/main" type="line" rotatedBoundingBox="1073,9305 3842,8653 4112,9798 1342,10451"/>
            </emma:interpretation>
          </emma:emma>
        </inkml:annotationXML>
        <inkml:traceGroup>
          <inkml:annotationXML>
            <emma:emma xmlns:emma="http://www.w3.org/2003/04/emma" version="1.0">
              <emma:interpretation id="{AB44C8D5-4415-4656-AED9-D8F556C0A51B}" emma:medium="tactile" emma:mode="ink">
                <msink:context xmlns:msink="http://schemas.microsoft.com/ink/2010/main" type="inkWord" rotatedBoundingBox="1073,9305 3842,8653 4112,9798 1342,10451">
                  <msink:destinationLink direction="with" ref="{3483DD4A-3569-4658-8B13-C31C3F8448E7}"/>
                </msink:context>
              </emma:interpretation>
              <emma:one-of disjunction-type="recognition" id="oneOf2">
                <emma:interpretation id="interp2" emma:lang="" emma:confidence="1">
                  <emma:literal/>
                </emma:interpretation>
              </emma:one-of>
            </emma:emma>
          </inkml:annotationXML>
          <inkml:trace contextRef="#ctx0" brushRef="#br0" timeOffset="112968.92">-635 2018 463 0,'0'0'55'16,"0"0"-12"-16,0 0 4 15,0 0-23-15,0 0-24 16,0 0-2-16,0 0-40 16,13 0-79-16,4 21-27 15</inkml:trace>
          <inkml:trace contextRef="#ctx0" brushRef="#br0" timeOffset="112783.41">-2354 2462 323 0,'0'0'55'16,"0"0"-49"-16,0 0 25 15,0 0-3-15,0 0-11 16,0 0-10-16,64-132 5 16,-26 115-6-16,8 3-3 0,-2 9 1 15,11-3-7 1,-5 8 7-16,1 0-4 0,-3 0 0 16,-6 0-2-16,-14 0 2 15,-1 5 1-15,-18 3-1 16,-5 3-7-16,1-2 7 15,-5 9 0-15,0 9 6 16,0 10 34-16,-9 15-25 16,-21 5 5-16,-4-3 4 15,4-9-1-15,9-12-16 16,13-16-5-16,3-7 1 16,1 0-3-16,4-4-1 15,0-1-1-15,0 3 1 16,4-3 1-16,18 2 0 15,7-7 0-15,10 0 1 0,3 0-1 16,13 0-13-16,5-7 13 16,8-27 7-16,0-2-6 15,-8-6 2-15,-5-4 0 16,-12-2-2-16,-5 4-1 16,-21 2 12-16,-6 5-4 15,-11 8-1-15,0 7-7 16,0 9 14-16,0 2-10 15,0 7 0-15,-11 4 5 16,3 0-2-16,-1 0-3 16,0 0 7-16,5 0-9 15,0 28-2-15,4 7 0 0,0 8 0 16,0 2-4-16,0-9 4 16,21-1-1-16,8-7-5 15,11-5-3 1,6-10 4-16,9-3 1 0,5-10-3 15,3 0-19-15,1-19 16 16,-7-26 10-16,-6-11 2 16,-5-10 4-16,-14-2-4 15,-5 3-2-15,-18 4 12 16,-9 15-10-16,0 18 2 16,0 9 9-16,-9 15-7 15,-12 4-6-15,0 0 3 16,8 0-3-16,0 0 6 0,5 0-4 15,-1 13-2 1,9 7-3-16,0 11-14 0,0-2 3 16,4 4 7-16,22-1 2 15,0-5 2-15,8 10 1 16,4-8-4-16,5 2-5 16,-1-3 5-16,5 1 6 15,-4-3 0-15,3-2 0 16,-14 0 2-16,-4-1-2 15,-2 3-3-15,-17 3 2 16,2 8-5-16,-11 6 5 16,0 2 0-16,0 10 1 0,-24-2 0 15,-2-14 2 1,-3-10 2-16,2-15 7 0,14-4 12 16,-5-10 19-16,7 0 1 15,-2 0-12-15,-4-10-8 16,0-32-10-16,1-10-12 15,7-17 2-15,5 5-3 16,-1-1-10-16,5 9 2 16,0 1 8-16,0 5 2 15,5 7-2-15,3 1-2 16,7 11-6-16,-1 7 2 16,-1 7-2-16,0 2 0 15,-8 14-1-15,-1-2-2 16,0 3-3-16,-4 0-6 15,0 0-1-15,5 0 4 0,1 0 8 16,4 0 2-16,3 4 7 16,-5 14 0-16,1-1 0 15,4 4 0-15,-3-3 0 16,5 1 1-16,-6-2-1 16,-5-2-13-16,0-3-19 15,9-5-28-15,-4-7-16 16,-9 0-128-16</inkml:trace>
          <inkml:trace contextRef="#ctx0" brushRef="#br0" timeOffset="113384">-635 2018 353 0,'260'-44'43'15,"-260"50"6"-15,0-6 18 16,0 4-34-16,-5 7-9 16,-3 3-16-16,-8 8 0 15,3 7-4-15,-1-1 4 16,6 2 1-16,3-5-5 15,5-3-4-15,0-3 0 16,0-2 0-16,0-3 3 16,5 0-6-16,17-3 6 0,-2-3-7 15,2-3 8 1,-1 1-8-16,8-3 5 0,-7 1-1 16,4-4 11-16,-14 0-4 15,-3 2-1-15,-5 2-4 16,-4 0-2-16,0-1 0 15,0 0-1-15,0 10 1 16,0 15-3-16,-4 3 3 16,-17 3 12-16,-1-4-6 15,9-9-6-15,5-12-4 16,-1 1 4-16,-1-10-47 16,8 0-16-16,-11-5-52 15</inkml:trace>
          <inkml:trace contextRef="#ctx0" brushRef="#br0" timeOffset="111526.38">-1925 2145 53 0,'0'0'427'15,"0"0"-412"-15,0 0 32 16,0 0 5-16,0 0 4 15,0 0-4-15,0 0-24 16,-50-27-10-16,50 27-1 16,0 0-7-16,0-4-6 15,0 4-4-15,0 0 4 0,0 0-4 16,0 0-2-16,0 0 0 16,0 19 1-16,0 32 1 15,8 1-2-15,-8 22 6 16,5-2 0-16,-1 4 5 15,3-9-9-15,-7-1 3 16,5-6 1-16,-1-4-3 16,0-9 2-16,5-6-2 15,-5-10-1-15,5 2-7 16,-4-9 2-16,-1-7-42 16,-4 0-30-16,0-10-32 15,0 3-50-15,-9-10-135 16</inkml:trace>
          <inkml:trace contextRef="#ctx0" brushRef="#br0" timeOffset="114351.41">-281 1949 226 0,'178'228'13'0,"-178"-224"-10"16,0 2 32-16,0-2 5 0,9-4 12 15,20 0-6-15,-3 0-9 16,2-4-21-16,4-23-3 16,-6-3-5-16,-6-9-8 15,-3 0 6-15,-4-2-5 16,-8 4-1-16,-5 5 0 15,0 4 0-15,0 13 4 16,0 5-4-16,0 3 8 16,0 7 15-16,0 0-1 15,0 0-7-15,0 0-11 16,0 0-4-16,0 13 0 16,0 15-6-16,0 9 10 15,0 1-5-15,0-7 1 16,9-2-2-16,6-1 2 15,3-11 1-15,-5-3-1 0,-4-9-6 16,-1-5 5-16,-3 0 0 16,-4 0 0-1,5 0-6-15,-2 0 7 0,1-19 14 16,3-19-8-16,-3-3-1 16,-1 15 13-16,-4 0-18 15,4 13 6-15,1 8 1 16,-1 0-4-16,5 5-3 15,1 0-5-15,13 0-4 16,8 0 2-16,-2 0 4 0,5 23-9 16,13 6-24-1,-9 12-42-15,-4-1-109 0</inkml:trace>
          <inkml:trace contextRef="#ctx0" brushRef="#br0" timeOffset="113829.8">-281 1949 420 0,'0'0'12'15,"0"0"25"-15,0 0-1 16,0 0-35-16,0 0 1 0,0 0-2 15,170-193-1-15,-134 170-39 16,-4 9-52-16,-6 6-61 16</inkml:trace>
          <inkml:trace contextRef="#ctx0" brushRef="#br0" timeOffset="113647.3">-312 1671 14 0,'0'0'445'16,"0"0"-403"-16,0 0 8 15,0 0-2-15,0 0-29 16,0 0-19-16,0-12-5 15,9 36 2-15,4 16-3 16,6 10 6-16,4 11 4 0,-5-4-4 16,3 6 6-1,0-12 4-15,0 2-7 16,-3-5-3-16,-7-14-9 0,7-6-34 16,-9-5-26-16,-5-14-71 15,-4-9-83-15</inkml:trace>
        </inkml:traceGroup>
      </inkml:traceGroup>
    </inkml:traceGroup>
  </inkml:traceGroup>
</inkml:ink>
</file>

<file path=ppt/ink/ink1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5:43.31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483DD4A-3569-4658-8B13-C31C3F8448E7}" emma:medium="tactile" emma:mode="ink">
          <msink:context xmlns:msink="http://schemas.microsoft.com/ink/2010/main" type="inkDrawing" rotatedBoundingBox="3890,7133 4089,9091 3652,9135 3453,7177" semanticType="callout" shapeName="Other">
            <msink:sourceLink direction="with" ref="{AB44C8D5-4415-4656-AED9-D8F556C0A51B}"/>
            <msink:sourceLink direction="with" ref="{7A9DD4BC-C8D4-4EF3-9CBD-4C256BBF9631}"/>
          </msink:context>
        </emma:interpretation>
      </emma:emma>
    </inkml:annotationXML>
    <inkml:trace contextRef="#ctx0" brushRef="#br0">399 56 224 0,'0'0'17'0,"0"0"-7"16,0 0 83-16,0 0-13 15,0 0-38-15,0 0 14 16,0 0-17-16,0 0 2 16,-17-27 7-16,17 24-1 15,-12-5 2-15,3 4-23 16,1-5-9-16,-5 9 0 15,0 0-4-15,-3-4-10 16,7 4 4-16,-13 0 2 16,0 0-9-16,-11 0-1 15,3 13 1-15,-8 13 6 0,12-10-6 16,1 12-3-16,-1 3 2 16,9 8 0-1,-8 6 1-15,8 5-2 0,8-7-1 16,5 2 3-16,-1-7 1 15,5-1-1-15,0-1-4 16,0-3 1-16,0-4 3 16,18 4-13-16,3-3 5 15,4-6 8-15,-3 1-5 16,0-3-7-16,-2-3 12 16,6-2-5-16,-9-2-7 15,4 4 9-15,-4-6 3 16,-4 5 0-16,0-1-2 15,-3 3 2-15,5 2-3 0,-11 4 2 16,1 5 2-16,-1 2-2 16,-4 0 2-16,0 2-2 15,0-1 0-15,0 4 1 16,-4-1 2-16,-10-5-1 16,-1 0 1-16,-3-2 0 15,1-9 0-15,-1 1-2 16,2-6-4-16,-1-7 4 15,13-1 14-15,-5-8-8 16,5 0 3-16,4 0 1 16,-5 0 0-16,5 0-7 15,0 0-3-15,0-4-3 0,0-9 0 16,0 1 3-16,0 4-13 16,0-3 11-16,0 4-10 15,22 1 12-15,-5 2-7 16,-1 4-1-16,2 0-7 15,-1 0 3-15,1 0-18 16,2 0 10-16,-3 10 12 16,1 8 4-16,-10 5-3 15,4-3 7-15,-8 10-2 16,1 0-1-16,-5 9 3 16,0 1 1-16,0 5 0 15,0-2 0-15,0 5-1 16,0 4 0-16,0-5 1 0,0-5 2 15,0 1 0 1,0-12 1-16,0 2 2 0,0-6-4 16,0-4-2-16,0-4 0 15,4 1 4-15,5-4-4 16,-1-2 0-16,1-4 0 16,0 5 0-16,0-6 0 15,6 1 0-15,-1-7 0 16,-1 3 0-16,-5-2-6 15,7-1-4-15,8-3-15 16,3 0-21-16,12 0-36 16,-8-13-92-16</inkml:trace>
  </inkml:traceGroup>
</inkml:ink>
</file>

<file path=ppt/ink/ink1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7:43.65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6D615D8-C3A1-43DA-81E7-10631D77C399}" emma:medium="tactile" emma:mode="ink">
          <msink:context xmlns:msink="http://schemas.microsoft.com/ink/2010/main" type="inkDrawing" rotatedBoundingBox="4132,10437 4163,13971 3782,13975 3751,10441" shapeName="Other"/>
        </emma:interpretation>
      </emma:emma>
    </inkml:annotationXML>
    <inkml:trace contextRef="#ctx0" brushRef="#br0">367 36 279 0,'0'0'36'16,"0"0"36"-16,0 0 10 16,0 0-26-16,0 0-11 15,0 0-4-15,-56-31-3 16,56 31 7-16,-12 0-13 15,3 0-2-15,-12 0-18 16,-6 0-3-16,-10 18-8 16,-1 19 0-16,-1 14-1 15,1 7 1-15,8 9 0 0,1 7 1 16,7 0-2-16,13-4-5 16,9-14 5-16,0-1-5 15,0-3 4-15,0 2-7 16,9-1 2-16,21-8-4 15,-5 1 10-15,5 5-4 16,-1-1 2-16,-2-3 1 16,-4 5-2-16,4-1 2 15,-14 5 1-15,0-2 0 16,-8 12-1-16,-5 1 1 16,0 3 0-16,0-3 0 15,-26-7 1-15,0-11-1 16,-3-5 0-16,-2-12 4 15,11-13-1-15,2-4 9 0,-3-8-6 16,12-3 15-16,-3-4-8 16,-1 0 0-16,9 0 3 15,-5 0-5-15,5 0-11 16,0-4-1-16,-1-10-1 16,5 1-7-16,0 3-9 15,0 1-12-15,0 0 22 16,0 3 1-16,9-2-10 15,17 4 2-15,-1 4-7 16,9 0 9-16,-9 0-4 16,6 0 3-16,-13 18 8 0,10 10 2 15,-15 16 4 1,4 8 0-16,-11 10 0 0,-1 21 0 16,-5 6 3-1,0 12 13-15,0 6-9 0,0-2-2 16,-19-7 0-16,1 0-1 15,1-6 0-15,2-4-2 16,5-9-1-16,2-6-1 16,-10-2 0-16,5-11 2 15,2-1-1-15,2 2 0 16,4-1 3-16,5-9-4 16,-4 4 1-16,4-13-6 15,0 6 9-15,0 1-8 0,0-8 8 16,0-2-4-1,0-12 0-15,0-7-5 0,4-12 3 16,1 7 2-16,11-10-1 16,-12 3-2-16,9-4 0 15,0-4-2-15,0 0 3 16,12 0-7-16,-3 0 5 16,4 0-22-16,-6 0 22 15,-2-8 3-15,8-5-11 16,-6-6-13-16,-7-9-66 15,-4-2-162-15</inkml:trace>
  </inkml:traceGroup>
</inkml:ink>
</file>

<file path=ppt/ink/ink1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4:36.21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434E921-B537-45C4-99F3-0DC72760F8C8}" emma:medium="tactile" emma:mode="ink">
          <msink:context xmlns:msink="http://schemas.microsoft.com/ink/2010/main" type="inkDrawing" rotatedBoundingBox="19344,3839 21061,3957 21026,4459 19310,4341" semanticType="callout" shapeName="Other">
            <msink:sourceLink direction="to" ref="{E5F8271B-559E-44EE-BE2D-0A7F2C8457EF}"/>
            <msink:sourceLink direction="from" ref="{C57D324A-33EF-4C58-8977-37BE9D85129A}"/>
          </msink:context>
        </emma:interpretation>
      </emma:emma>
    </inkml:annotationXML>
    <inkml:trace contextRef="#ctx0" brushRef="#br0">0 313 274 0,'0'0'21'0,"0"0"20"16,0 0 0-16,0 0 1 16,0 0 24-16,0 0-32 15,0-30-13-15,0 28-12 16,0-9-7-16,7 6 9 0,12-8-10 16,15-1 4-1,0-5-5-15,7-1 4 0,1 3-1 16,2 3 1-16,2-3 2 15,2 1 1-15,1 2-6 16,-4 0 6-16,6 1-6 16,-5 8 0-16,-2 1 3 15,1 4-3-15,6 0 0 16,4 0-1-16,9 0 3 16,5 8 0-16,2 9-3 15,-1-3 0-15,1-1 1 16,-1 4-1-16,-7-3 0 15,-3 0 0-15,-18-3 1 0,-4-2 1 16,-4-4-2 0,-12 4-2-16,6-6 2 0,-2 0 5 15,-7-3-3-15,0 0 3 16,17 0 1-16,-4 0-1 16,3 0-3-16,-5 0 5 15,-21 0-5-15,-5 0 8 16,-1 0-5-16,-3 0-4 15,0 0 0-15,0 0 4 16,0-10-5-16,-26-14-2 16,-19-4-37-16,-1 3 9 15,-5 0-1-15,7 0 23 16,9 3 7-16,11 5 1 16,9-3 5-16,-1 6 15 0,8 8 7 15,8-1-5-15,-5 7-4 16,5 0-7-16,0 0-11 15,0 0 3-15,0 0-6 16,0 0 3-16,0 0-8 16,13 0 0-16,18 0 8 15,8 13 3-15,2 1-3 16,1 6 0-16,-6-7-1 16,6 1 1-16,-7 6-4 15,1-6 4-15,-4 3 0 16,-9 0 0-16,-4 6-1 15,-3 1-2-15,-12 4 2 16,1-1 1-16,-5 11 0 0,0-6 0 16,0-1 1-16,0 0-1 15,0 0 7-15,-12-4-7 16,-7-3 1-16,-3 3-1 16,-1-10 1-16,13-6 5 15,-3-5 1-15,10-3-7 16,3-3 14-16,0 0 0 15,0 0 3-15,0 0 10 16,0 0 1-16,-4 0 4 16,-5 0-18-16,8 0-6 15,-4-3 0-15,-5-14-4 16,6 0-3-16,-2-2 3 0,-3-7-3 16,5 5 0-1,4-5 2-15,0 0-1 0,0-1 1 16,0 1-3-16,0 4 1 15,0-4 0-15,0 4 6 16,0 5-2-16,0-7-4 16,0 8 4-16,0 2 1 15,0 2-4-15,0 3 2 16,0-1 2-16,0 6-1 16,0 2-1-16,0-1-3 15,0-1 0-15,0 4-1 16,0 0 0-16,0 0-2 15,0 0 2-15,0 0-6 16,0 0-2-16,0 0-23 16,0 0-14-16,0 0-54 0,0 7 9 15,9 18-7-15,-9-3-82 16</inkml:trace>
  </inkml:traceGroup>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58.62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2929C5FB-17F2-48DF-8E49-7BB8B7CF939C}" emma:medium="tactile" emma:mode="ink">
          <msink:context xmlns:msink="http://schemas.microsoft.com/ink/2010/main" type="inkDrawing" rotatedBoundingBox="24651,6298 29603,6958 29336,8960 24384,8300" semanticType="enclosure" shapeName="Other"/>
        </emma:interpretation>
      </emma:emma>
    </inkml:annotationXML>
    <inkml:trace contextRef="#ctx0" brushRef="#br0">4748 1375 546 0,'0'0'13'15,"0"0"24"-15,0 0 56 16,0 0-7-16,0 0-36 15,0 0-29-15,-5-14 1 16,5 2 1-16,0-2 2 16,0-6-2-16,0-6 1 0,0-5-8 15,-3-10 14 1,-14-1-10-16,-2-9-8 0,0 5 0 16,-3-4 11-16,-6 3-19 15,-1 6-1-15,2-6 3 16,-3 3-2-16,2-3-4 15,6 4 1-15,-7-1-1 16,7-2 1-16,-4 4-1 16,-3 5 0-16,-1 2 1 15,-6 5-1-15,1-6 0 16,-4 10 1-16,-12 0 0 16,-2 0-1-16,-17-3 4 15,-1 1-3-15,-3-1-1 16,-8 8 6-16,4 0-6 0,1 2-5 15,6 4 5-15,5-1 7 16,2-1-7-16,3 0 0 16,-1 3 0-16,2-5 2 15,-4 0 0-15,-2 1-2 16,-4-2-3-16,-1-1 2 16,5 2 1-16,7 2 0 15,1 3 0-15,4 4 0 16,-4 3 0-16,-5 3 0 15,-2-1 1-15,-6 5-1 16,0 0 0-16,1-3-6 16,-4 3 6-16,-3 0 0 15,-6 0 5-15,2 0-5 0,-2 0-4 16,3 0 4-16,-7 0 4 16,-1 0-4-16,0 0 2 15,7 0-6-15,6 0 4 16,8 0 0-16,-2 0 0 15,1 0 0-15,-7 0 0 16,4 0 0-16,-7 3 0 16,5 4 2-16,-10-3-2 15,3 1 0-15,-2 5 2 16,8-10-4-16,4 9 2 16,12-2 0-16,6-4 0 15,6 9 1-15,7-1-2 0,-6 3-3 16,5 1 1-16,-6 5 2 15,-6 2 1-15,6 4-1 16,-5 1 0-16,6 2 0 16,5 2-6-16,9 10 7 15,10 1-9-15,15 9 8 16,6-1-2-16,0 6-5 16,22 4 7-16,9 0-4 15,2 0 5-15,8-3 0 16,2 3-1-16,-9-4 1 15,6-3 1-15,3 6 0 16,-4 0-1-16,7 2 0 16,17 0 3-16,10 2-3 0,25-6-8 15,11 0 6 1,9-9-3-16,-3-1 5 0,-4 4 0 16,-12-3 2-16,-9-3-2 15,-5 1 5-15,-10-1-5 16,-4-4 0-16,8-1-1 15,6-2 4-15,5-4-9 16,9 3 12-16,4-6-9 16,1-1 3-16,0-4-1 15,12-1 1-15,-6-4 1 16,3 5 3-16,-6-11-4 16,-2 6 1-16,-8-5 0 0,-5-1 5 15,-5 0-4 1,-1-4-2-16,7-3 0 0,5-5-2 15,13-3 2-15,19 0 9 16,13-11-8-16,25-15 2 16,5-11 7-16,4-14-10 15,-4-10 2-15,-17-11 1 16,-17-15 2-16,-30-1 1 16,-24-7 3-16,-27 1-9 15,-21 2 11-15,-29 0 25 16,-8-2-29-16,0-1 11 15,-13 11-8-15,-33-2-5 16,-6 5-5-16,-5 10 0 16,4 2-1-16,3 14 0 15,8 24-13-15,-16 18-33 0,-27 13-68 16,-29 21-123-16,-41 32-27 16</inkml:trace>
  </inkml:traceGroup>
</inkml:ink>
</file>

<file path=ppt/ink/ink1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4:08.10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F6A70BD-946B-4BEA-9259-7741A67962CD}" emma:medium="tactile" emma:mode="ink">
          <msink:context xmlns:msink="http://schemas.microsoft.com/ink/2010/main" type="inkDrawing" rotatedBoundingBox="12069,6312 12126,5515 12496,5541 12439,6339" semanticType="callout" shapeName="Other">
            <msink:sourceLink direction="with" ref="{701F3824-BBD2-406C-A413-9FFCE4FD8D07}"/>
          </msink:context>
        </emma:interpretation>
      </emma:emma>
    </inkml:annotationXML>
    <inkml:trace contextRef="#ctx0" brushRef="#br0">4210 2073 216 0,'0'0'39'0,"0"0"0"0,0 0 35 15,0 0-42-15,0 0-16 16,0 0-4-16,0-8 5 16,10 8-7-16,11 0 4 15,7 0 0-15,-2 0-12 16,3 0 4-16,-1 0 5 15,8 0-10-15,-4 14 2 16,0 3-1-16,-2 3 1 16,-7 0-2-16,5 1 0 15,-15 14 0-15,-4-5-1 16,-9 16 1-16,0 9 0 16,0 6 3-16,0-6 4 0,-18 6 2 15,-3-14-8-15,0-6-2 16,5 0 6-16,-3-5-1 15,-5 2 3-15,2-6 10 16,-4-7 4-16,7-7-13 16,2-1-6-16,2-2 6 15,2 0-6-15,-1-1 3 16,5-7-1-16,-1 0 0 16,5-3 4-16,-3-4-1 15,8 0 2-15,0 0 6 16,-5 0 2-16,1 0 0 15,4 0 1-15,-9 0-10 16,5 0-2-16,0 0-3 0,-2-5 0 16,6-14 2-16,-5 4 0 15,5-8 1-15,0 3-3 16,0-7 5-16,0-4-8 16,0-5 2-16,0 7 4 15,0-4-6-15,0 2 14 16,0-1-5-16,0 0 3 15,0 4-6-15,0-2 2 16,0 3 0-16,0 9 1 16,0-5 2-16,0 5-4 15,0-1-3-15,0 4 4 16,0 2-2-16,0 0-5 0,0-1 5 16,0 5-5-16,0-2 1 15,0 7 1-15,0 1-4 16,0 3-2-16,0-6 2 15,0 6 2-15,0-1-2 16,0 1 0-16,0 0-9 16,0 0-20-16,5 0-23 15,14 0-35-15,-2 0-46 16,2 0 20-16,-10 0-204 16</inkml:trace>
  </inkml:traceGroup>
</inkml:ink>
</file>

<file path=ppt/ink/ink1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8:56.70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EB29176-52C9-4576-BF4B-A590871FCC41}" emma:medium="tactile" emma:mode="ink">
          <msink:context xmlns:msink="http://schemas.microsoft.com/ink/2010/main" type="inkDrawing" rotatedBoundingBox="18290,7931 23666,7993 23663,8242 18287,8179" semanticType="callout" shapeName="Other"/>
        </emma:interpretation>
      </emma:emma>
    </inkml:annotationXML>
    <inkml:trace contextRef="#ctx0" brushRef="#br0">86 99 151 0,'0'0'36'16,"0"0"16"-16,0 0 24 15,0 0-14-15,0 0-20 16,0 0-18-16,0 0-4 16,0 0-1-16,0 0-2 15,0 0 8-15,0 0-8 0,0 0 0 16,-78-88-6-16,78 84 0 15,0 1 6-15,-5 3-6 16,5 0 5-16,0-4-3 16,0 4-1-16,-3 0 2 15,3 0-3-15,0 0 1 16,0 0-6-16,0 0-6 16,0 0 2-16,0 0-1 15,0 0-2-15,0 0 1 16,0 0-2-16,0 0 0 15,0 0 1-15,0 0-7 16,0 0-3-16,0 0 4 16,0 0-1-16,0 0 3 0,3 0-7 15,16 0 12 1,4 0 6-16,-1 0-2 0,1 0-2 16,5 0-2-16,-5 0 5 15,5 0-4-15,-1 0 5 16,5 4-3-16,0 3-2 15,0 1 0-15,-2-3 1 16,-2 5 0-16,4-9 0 16,-9 7-1-16,5-3 2 15,-1 2-1-15,-4-3-2 16,5 5 0-16,-3-1 2 16,-1-3-1-16,-2 0-1 0,1-1 2 15,0 0-2 1,-5 1-4-16,1 1 4 15,4 1 2-15,0-5 0 0,2 7-2 16,-1-6 1-16,-2 4-1 16,-3 2 0-16,1-9 0 15,-4 9-1-15,3-9 1 16,4 5 0-16,-1 3 3 16,-3-7-3-16,4 8 1 15,-5-6-1-15,0-3 0 16,-2 4 0-16,6-4 0 15,-2 3 0-15,-1 0 0 16,6 2 1-16,0 0-1 16,-1 2-1-16,2-3 1 15,2-2 0-15,-5 5-1 16,5-3-1-16,-1-4 2 16,1 4 0-16,2-4 0 0,2 0 1 15,-4 0 0-15,4 0 1 16,-5 0-1-16,5 0 1 15,-1 0-2-15,3 0 0 16,1 0 0-16,3 0 0 16,3 0 0-16,-10 0 1 15,10 0-1-15,-2 3 0 16,5 0-1-16,1 1 1 16,-5 4 0-16,10-8 2 15,-8 4-2-15,1-2 0 0,8-2-2 16,0 3-2-16,4-3 4 15,0 10 1-15,-3-10 2 16,3 5-3-16,-4-1 0 16,4-4-2-16,5 4 2 15,-1-4 0-15,2 0-1 16,10 0 1-16,2 0 1 16,1 0-1-16,-2 0-2 15,-8 0 2-15,3 0 2 16,-8 0 2-16,1 0-4 15,-1 0 0-15,-4 0 1 16,-4 0 0-16,-3 0-2 16,-6 0 2-16,1 0 0 0,-3 0 1 15,-4 0-2 1,-1 0 0-16,-5 0-2 0,4 0 2 16,0 0 0-16,1 0 3 15,6 0-3-15,-3 0 0 16,1 0-1-16,-5 0 1 15,1 0 0-15,3 0 0 16,-8 0-3-16,2 0 7 16,-4 0-4-16,-1-4 0 15,1 0 1-15,4-1-1 16,3 5-5-16,0-6 5 16,-1 2 0-16,3 1 4 0,-5 1-4 15,-1-6 0 1,4 4 0-16,4-3-1 0,2 0 1 15,0 3 0-15,-5-2 0 16,0 5 0-16,0 1 2 16,-9-6-3-16,3-1 2 15,-1 2 0-15,2 0-1 16,2-1-2-16,2-1 1 16,0-3 1-16,1 2 1 15,-6-6-1-15,9 10-1 16,-4-8 1-16,6 4 0 15,-2-1 3-15,-13 5-3 16,-1-2 0-16,-5 6-1 0,-5 0 0 16,1 0 0-1,2 0-3-15,-2-5 8 0,5 1-8 16,-7 4 10-16,-5-4-8 16,2 4 3-16,-2 0-2 15,-4 0 1-15,2 0 0 16,-3 0 1-16,5 0 0 15,1 0 6-15,2 0-6 16,-4-4 4-16,4 3 3 16,1 1-3-16,-3 0 4 15,2 0-3-15,4 0 0 16,-8-5-2-16,5 5 0 16,-7 0 1-16,3-4-1 15,-9 4-2-15,0 0 0 16,0 0 4-16,0 0-5 0,0 0 3 15,0 0-1-15,0 0 1 16,0 0-4-16,0 0-15 16,-13-4-27-16,-34-5-73 15</inkml:trace>
  </inkml:traceGroup>
</inkml:ink>
</file>

<file path=ppt/ink/ink1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1:55.03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135054D-C1E8-447E-ABDF-7B89A1F7C9CA}" emma:medium="tactile" emma:mode="ink">
          <msink:context xmlns:msink="http://schemas.microsoft.com/ink/2010/main" type="inkDrawing" rotatedBoundingBox="4641,10246 7712,10418 7705,10542 4634,10370" semanticType="callout" shapeName="Other"/>
        </emma:interpretation>
      </emma:emma>
    </inkml:annotationXML>
    <inkml:trace contextRef="#ctx0" brushRef="#br0">-2 45 172 0,'0'0'65'15,"0"0"-29"-15,0 0 23 16,0 0-1-16,0 0-16 16,0 0-13-16,0 0-12 15,-4-3 0-15,4 3 0 16,0 0 0-16,0 0 2 16,0 0-1-16,0 0-14 15,0 0 15-15,0 0-7 16,0 0 1-16,0 0-11 15,0 0 4-15,0 0-3 0,0 0-3 16,0 0-5-16,0 0 3 16,0 0-1-16,0 0 2 15,0 0 0-15,0 0-1 16,0 0-1-16,25 0 3 16,5 0 3-16,8 0-1 15,1 0-2-15,3 0 2 16,9 0 1-16,-3 0-3 15,7 0 2-15,4 0 2 16,1 0-4-16,-1 0 8 16,1 0-8-16,-9 0 2 15,-7 0 0-15,10 0-1 16,-7-4 0-16,3 0 5 0,-5 2-6 16,0-5 0-1,-3 3-1-15,-7 2 1 0,-1-3 1 16,0 1 0-16,4 0-1 15,0 4 3-15,1 0 4 16,3 0-7-16,2 0-6 16,2 0 6-16,-8 0 6 15,-4 0-5-15,4 0-1 16,-12 0 0-16,3 0 0 16,2 0 0-16,-2 0-1 15,-3 4 2-15,0 0-4 16,3 1 6-16,-3-3-8 15,-1 2 11-15,-3-1-8 16,11-3 4-16,-3 4 0 0,4-4-2 16,5 0-2-16,-6 0 2 15,6 0 0-15,-1 0 1 16,-6 0-1-16,4 0-1 16,-1 2 1-16,3 2 0 15,0-4 2-15,1 7-3 16,3 6 1-16,-6 1 0 15,9-1 0-15,-3 2 0 16,-3-2 0-16,3 1 0 16,5 0 0-16,-11-4 2 15,9-6-2-15,-3-4-3 0,-7 4 3 16,3-4 1 0,-8 4 0-16,3-4 2 0,-2 4-3 15,2-4 0-15,-7 0 1 16,3 0-5-16,-11 0 8 15,-1 0-3-15,-8 0-1 16,5 0 1-16,1 1-1 16,-2 3 0-16,-4-4 0 15,-9 6-1-15,4-6 1 16,-4 0-7-16,0 0 7 16,4 0 0-16,-4 0 1 15,5 0 1-15,0 4-4 16,19-4-29-16,2 9-20 15,20-5-29-15,9-4-131 16</inkml:trace>
  </inkml:traceGroup>
</inkml:ink>
</file>

<file path=ppt/ink/ink1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2:03.72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BB2C02D-8ADE-4BA6-9A09-B239B9491C9C}" emma:medium="tactile" emma:mode="ink">
          <msink:context xmlns:msink="http://schemas.microsoft.com/ink/2010/main" type="writingRegion" rotatedBoundingBox="13667,10265 13824,14806 11075,14901 10919,10360"/>
        </emma:interpretation>
      </emma:emma>
    </inkml:annotationXML>
    <inkml:traceGroup>
      <inkml:annotationXML>
        <emma:emma xmlns:emma="http://www.w3.org/2003/04/emma" version="1.0">
          <emma:interpretation id="{45E0BAC0-6EC9-4FFC-ACA7-E215FFC44F5D}" emma:medium="tactile" emma:mode="ink">
            <msink:context xmlns:msink="http://schemas.microsoft.com/ink/2010/main" type="paragraph" rotatedBoundingBox="13679,10593 13791,13844 13270,13862 13158,10611" alignmentLevel="1"/>
          </emma:interpretation>
        </emma:emma>
      </inkml:annotationXML>
      <inkml:traceGroup>
        <inkml:annotationXML>
          <emma:emma xmlns:emma="http://www.w3.org/2003/04/emma" version="1.0">
            <emma:interpretation id="{8EDE4748-93B1-443A-99AB-1B5D245AF6C3}" emma:medium="tactile" emma:mode="ink">
              <msink:context xmlns:msink="http://schemas.microsoft.com/ink/2010/main" type="line" rotatedBoundingBox="13679,10593 13791,13844 13270,13862 13158,10611"/>
            </emma:interpretation>
          </emma:emma>
        </inkml:annotationXML>
        <inkml:traceGroup>
          <inkml:annotationXML>
            <emma:emma xmlns:emma="http://www.w3.org/2003/04/emma" version="1.0">
              <emma:interpretation id="{8597999D-9285-464F-A514-DBB28130E61A}" emma:medium="tactile" emma:mode="ink">
                <msink:context xmlns:msink="http://schemas.microsoft.com/ink/2010/main" type="inkWord" rotatedBoundingBox="13679,10593 13791,13844 13270,13862 13158,10611"/>
              </emma:interpretation>
            </emma:emma>
          </inkml:annotationXML>
          <inkml:trace contextRef="#ctx0" brushRef="#br0">2258 177 430 0,'0'0'29'0,"0"0"-27"16,0 0 0-16,0 0 10 15,0 0-1-15,0 0 6 16,0 0-2-16,-45-4 8 16,45 4-19-16,0 0 14 15,0 0-7-15,0 0 5 16,-4 0 10-16,4-4-4 15,0 4-2-15,0-7-7 16,0 7 2-16,0-4-8 16,0 3 8-16,0 1-13 15,0-4-1-15,0 4 2 16,0 0-3-16,0-4 0 16,0 0-2-16,0 3 4 15,0-9 2-15,0 5-4 16,19-3-1-16,-2-2 0 0,7 6-7 15,3 0 7-15,-8-1-2 16,6 1 1-16,-1 4 0 16,-5 0-5-16,-3 0 2 15,0 0-1-15,-3 0-3 16,2 0 2-16,1 13 3 16,-2 5-3-16,9 6 0 15,-10 0 0-15,2 7 4 16,-2 1 3-16,-3-8 0 15,-6 7 0-15,1-7-3 16,-5-1 3-16,0 11 2 16,0-11 6-16,0 5-4 0,0 7-3 15,-13-2 13-15,-6 9 4 16,4 1-15-16,2 8 13 16,-4-1-10-16,1 10-5 15,-4-5 0-15,9 7 5 16,-6-7-4-16,13-4 0 15,-8-1 2-15,3-3-3 16,6-2 5-16,-5-2-6 16,2-5 4-16,6-3-11 15,-4-1 12-15,4 3-6 16,0 0 1-16,0 0-9 16,0-6-1-16,4 3-3 15,6-11 4-15,6 4-4 0,0 1 7 16,1-5-16-16,-4-4 19 15,5 0-6-15,2 1 0 16,-2-7 4-16,0-2 2 16,10 0-3-16,-6-5-4 15,1-2 9-15,5-1-1 16,-1-3 0-16,-9 0-1 16,5 0 2-16,-10 0-1 15,-5 0 2-15,1 0 0 16,-3 0 3-16,-2-7 0 0,1 1 11 15,-5-5 3 1,5-6 6-16,-5-1-3 0,0-10 2 16,0 5-16-16,0-9 7 15,0 14 9-15,0-6-10 16,0 1 5-16,0 6 7 16,-14 0-1-16,-9 3-6 15,-15 1-4-15,-1 0 2 16,-2 8-9-16,14 5 6 15,-5 0-9-15,9 0-3 16,1 0 0-16,6 18-3 16,-4 11 3-16,9 17-2 15,-2 1-8-15,5 7 1 16,8-3-7-16,0 5 14 16,-8-1-4-16,8 0 1 0,0-4-1 15,-4 0-4-15,4 11 1 16,0-8-3-16,0 3 7 15,0-2 0-15,0 9 0 16,0-7 4-16,0 2-7 16,12-6 8-16,-4 2-1 15,1-10 6-15,4 1-12 16,0-8 7-16,-3-1-7 16,5 1 7-16,-2-2 2 15,0-8-2-15,-4 0 1 16,1-1-4-16,3-4 7 15,-3 8-5-15,-1 0 1 0,-1 0-1 16,1-3-1-16,-7-4 1 16,2 3-4-16,0-3 1 15,-4 2 4-15,5 0 0 16,-5-9 0-16,4 6 0 16,-4-9-7-16,0 9 7 15,0-5 0-15,0-2 2 16,0-3-7-16,0 5 3 15,0-1 2-15,0 4 4 16,0-3-4-16,0 1 0 16,0-2-4-16,0 2 4 15,0-4 0-15,-4-6-1 16,-9 0 6-16,7 1-7 16,-7-1 4-16,4-5 7 15,-1 6-7-15,1-2 15 0,0-7-9 16,-1 7 7-16,2-4-1 15,-1-4 2 1,-10 0 5-16,5 0-13 0,-8 6 2 16,-4-6-6-16,5 8 4 15,0-6-3-15,-1-2 0 16,3 14 7-16,4-14-10 16,-2 4 13-16,13 0-14 15,-5-4 17-15,9 0-14 16,0 0 3-16,0 0 1 0,0 0-6 15,0 0-2 1,0 0 0-16,0 0-1 0,0 0-35 16,0 0-10-16,0 0-12 15,0-8-24-15,0-19-97 16,0-7-153-16</inkml:trace>
        </inkml:traceGroup>
      </inkml:traceGroup>
    </inkml:traceGroup>
    <inkml:traceGroup>
      <inkml:annotationXML>
        <emma:emma xmlns:emma="http://www.w3.org/2003/04/emma" version="1.0">
          <emma:interpretation id="{761AF4D3-FB85-44FC-A2F1-B4BB9EE11691}" emma:medium="tactile" emma:mode="ink">
            <msink:context xmlns:msink="http://schemas.microsoft.com/ink/2010/main" type="paragraph" rotatedBoundingBox="12808,12387 13040,14813 12530,14862 12298,12436" alignmentLevel="2"/>
          </emma:interpretation>
        </emma:emma>
      </inkml:annotationXML>
      <inkml:traceGroup>
        <inkml:annotationXML>
          <emma:emma xmlns:emma="http://www.w3.org/2003/04/emma" version="1.0">
            <emma:interpretation id="{6E1BA08C-82E7-4133-BB23-C5E8A272B5CD}" emma:medium="tactile" emma:mode="ink">
              <msink:context xmlns:msink="http://schemas.microsoft.com/ink/2010/main" type="line" rotatedBoundingBox="12808,12387 13040,14813 12530,14862 12298,12436"/>
            </emma:interpretation>
          </emma:emma>
        </inkml:annotationXML>
        <inkml:traceGroup>
          <inkml:annotationXML>
            <emma:emma xmlns:emma="http://www.w3.org/2003/04/emma" version="1.0">
              <emma:interpretation id="{87251A66-C6F1-4717-8E95-C85FDA39BFFA}" emma:medium="tactile" emma:mode="ink">
                <msink:context xmlns:msink="http://schemas.microsoft.com/ink/2010/main" type="inkWord" rotatedBoundingBox="12808,12387 13040,14813 12530,14862 12298,12436"/>
              </emma:interpretation>
            </emma:emma>
          </inkml:annotationXML>
          <inkml:trace contextRef="#ctx0" brushRef="#br0" timeOffset="179040.74">1317 1980 222 0,'0'0'61'0,"0"0"-50"15,0 0 35-15,0 0 24 0,0 0-30 16,0 0-14-16,0 0 0 16,0 0 3-16,0 0 7 15,0 0-11-15,0 0 1 16,0 0-3-16,0 0-1 15,0 0-7-15,0 0 1 16,0-2-15-16,9-2 3 16,10-3 3-16,5-4-7 15,14-2 3-15,4-2 5 16,7 6-8-16,-2-1 12 16,6-2-8-16,-6 11-4 15,-7 1 6-15,5 0-5 16,-11 0 0-16,-8 13-1 0,-3 18 0 15,-4 13 0-15,-15 11 1 16,-4 20 2-16,0 9-2 16,0 11 0-16,-37-2 1 15,2-9-2-15,-3-2 5 16,-3-16-1-16,14-10 1 16,-1-14 0-16,14-3-2 15,7-12-1-15,1 4 0 16,6-7-1-16,0-1-2 15,0 0 6-15,0 1-5 16,1 1 0-16,19-5 0 16,5 0-4-16,1-3 4 15,3-3 9-15,2-4-9 0,6-2 2 16,-9-3-2-16,4-1 0 16,-6 2-3-16,-13-6 5 15,4 0-2-15,-9 0 7 16,-4 0-6-16,-4 0 3 15,0 0-1-15,0 0 0 16,0 0-3-16,0 0 21 16,0 0-6-16,0 0-11 15,0 0 0-15,-4 0 1 16,-8 0-4-16,-1 0 0 16,0 0 5-16,0 0-6 15,-7 0-8-15,4 24 8 0,-8 7-2 16,7 6 2-1,-2 0-1-15,5-5-6 0,5 11 7 16,5-2 7-16,-1 6-7 16,5-1-4-16,0 1 4 15,0-7-2-15,0 3 1 16,9-2 1-16,6 0-1 16,8-2-5-16,-2 3 10 15,3-3-4-15,3 5 0 16,-9-7 0-16,3 3-6 15,-6 1 12-15,-1-3-6 16,-1-1 0-16,-8 5-6 0,-5-10 2 16,0-2 0-1,0 1 3-15,0-3 1 16,0 9-1-16,-22-6 1 0,-3-1 0 16,4-3 1-16,-8 0-1 15,3-3 0-15,-1-7 0 16,4 2 0-16,4-10 2 15,11-3 0-15,-5-6-2 16,4 0 7-16,-1 0-4 16,5 0 0-16,4 0-1 15,1 0-2-15,0 0 1 16,0 0 0-16,0 0-1 16,0 0-2-16,0 0-21 15,0 0-22-15,0 0-92 16,0 0-198-16</inkml:trace>
        </inkml:traceGroup>
      </inkml:traceGroup>
    </inkml:traceGroup>
    <inkml:traceGroup>
      <inkml:annotationXML>
        <emma:emma xmlns:emma="http://www.w3.org/2003/04/emma" version="1.0">
          <emma:interpretation id="{166A77FF-704F-4E98-8566-9A491DC11771}" emma:medium="tactile" emma:mode="ink">
            <msink:context xmlns:msink="http://schemas.microsoft.com/ink/2010/main" type="paragraph" rotatedBoundingBox="11864,10396 11673,12487 10750,12403 10941,10312" alignmentLevel="1"/>
          </emma:interpretation>
        </emma:emma>
      </inkml:annotationXML>
      <inkml:traceGroup>
        <inkml:annotationXML>
          <emma:emma xmlns:emma="http://www.w3.org/2003/04/emma" version="1.0">
            <emma:interpretation id="{D0B5E266-8460-4BDF-94C0-5EBF74890B92}" emma:medium="tactile" emma:mode="ink">
              <msink:context xmlns:msink="http://schemas.microsoft.com/ink/2010/main" type="line" rotatedBoundingBox="11864,10396 11673,12487 10750,12403 10941,10312"/>
            </emma:interpretation>
          </emma:emma>
        </inkml:annotationXML>
        <inkml:traceGroup>
          <inkml:annotationXML>
            <emma:emma xmlns:emma="http://www.w3.org/2003/04/emma" version="1.0">
              <emma:interpretation id="{E1661C48-4EF7-4FB8-A5AF-F0207E48F102}" emma:medium="tactile" emma:mode="ink">
                <msink:context xmlns:msink="http://schemas.microsoft.com/ink/2010/main" type="inkWord" rotatedBoundingBox="11864,10396 11673,12487 10750,12403 10941,10312"/>
              </emma:interpretation>
              <emma:one-of disjunction-type="recognition" id="oneOf0">
                <emma:interpretation id="interp0" emma:lang="" emma:confidence="0">
                  <emma:literal>sees</emma:literal>
                </emma:interpretation>
                <emma:interpretation id="interp1" emma:lang="" emma:confidence="0">
                  <emma:literal>res</emma:literal>
                </emma:interpretation>
                <emma:interpretation id="interp2" emma:lang="" emma:confidence="0">
                  <emma:literal>yes</emma:literal>
                </emma:interpretation>
                <emma:interpretation id="interp3" emma:lang="" emma:confidence="0">
                  <emma:literal>mess</emma:literal>
                </emma:interpretation>
                <emma:interpretation id="interp4" emma:lang="" emma:confidence="0">
                  <emma:literal>reds</emma:literal>
                </emma:interpretation>
              </emma:one-of>
            </emma:emma>
          </inkml:annotationXML>
          <inkml:trace contextRef="#ctx0" brushRef="#br0" timeOffset="-98517.73">59 48 123 0,'0'0'26'15,"0"0"1"-15,0 0 2 16,0 0 14-16,0 0 2 16,0 0-19-16,0 0 0 15,-59-2 0-15,50-1 5 16,3-7-7-16,-7 5-7 16,9 1 5-16,-5 0 0 15,5-1-3-15,0 0-1 0,-2 5-7 16,1-1 0-1,5-3-5-15,0 0 1 0,0-1 0 16,0 5-4-16,0-4-2 16,0 4-1-16,0 0 3 15,0-6-3-15,0 2 0 16,0-5-1-16,0-6-4 16,5-2 10-16,18 3-9 15,5-2 6-15,-1-1-2 16,1-1 0-16,4 5 3 15,-2 2-6-15,-2 5 6 16,4 2-4-16,-1 1 1 16,1 3-3-16,-1 0-1 15,-7 0 2-15,0 0 0 16,-3 0-3-16,7 0-3 0,-11 0 0 16,2 9 7-16,0-1 1 15,-6-1 0-15,0 6-1 16,2-3-1-16,-1 2-6 15,-1 4 1-15,-8 1 5 16,3 3 2-16,-2 6 0 16,-2-7-3-16,5 5 2 15,-6-1-2-15,-3 4 3 16,0-3-1-16,0 7 1 16,0-3 1-16,0 5 2 15,-7 3-3-15,-8-2 11 16,2-6-5-16,-10 3-2 15,9-8 1-15,-4 5-2 16,9 1-2-16,-4-5 0 0,3-3 5 16,6-1-6-16,-2 3-1 15,6-1 1-15,-4-3 0 16,4-4-2-16,0 7 2 16,0 1 0-16,0 0 0 15,0-3 0-15,0 4 3 16,0 0 1-16,6-8-4 15,8 2-10-15,-5-9-1 16,4 6 10-16,-4-11-14 16,-1 5 15-16,7-3 0 0,4-2 0 15,-2-3-5 1,2-1 5-16,4 0 4 0,3 0-4 16,-4 0 0-16,7 0-6 15,-3 0 6-15,-1 0 0 16,1-1 0-16,-12-13 0 15,10 1 0-15,-7 1 3 16,-3 0 6-16,4 2-9 16,-11 5 0-16,5-8 2 15,-8 11-2-15,-4-2 0 16,0 1 8-16,4 3 3 16,-4-4-3-16,0-6 11 15,0 7-3-15,0-2-5 16,-4-5-2-16,-5 6 3 15,-10-1-11-15,1 1 13 0,0 4-14 16,-9 0 4 0,8 0-5-16,-7 0 2 0,5 0-1 15,8 0 4-15,-8 0-1 16,5 0-3-16,-2 9 0 16,-4 10-5-16,5-2 6 15,-6 6-4-15,8 3 2 16,2 3 1-16,-4 4-1 15,-2 0 2-15,9 2-1 16,-3 3 0-16,8-1 5 16,-3 6-6-16,3-1 1 15,1-1 0-15,-2 0 0 0,2 6-7 16,4-11 4-16,0 3 2 16,0-4-1-1,0-6-3-15,0-2 5 0,0 0-6 16,0-2 6-16,0 1-10 15,0-2 9-15,0 3-5 16,0-7-5-16,14 4 0 16,-5-6 11-16,-5 1-7 15,5-2-6-15,-4-3 9 16,3 0 4-16,-2 9 6 16,3-9-6-16,-5 3-1 15,2-2 1-15,-2-6 0 16,-4 6-7-16,0-2 6 15,0 5-2-15,0 2 1 16,0 4 1-16,0 7-5 0,-10-7 6 16,-4 4 1-16,-4-1 3 15,5-9-4-15,0 2 1 16,-1-12 11-16,3 7-8 16,3-6 14-16,-5-1-8 15,0-2 15-15,-8-1-6 16,4-2-5-16,-1-3-6 15,-6 0 7-15,3 0 1 16,3 0-7-16,-6 0 11 16,6 0-10-16,5 0-7 0,-1 0 12 15,6 0-10 1,-2-3 1-16,4 3-3 16,1-5-3-16,1 5-3 0,4 0 3 15,-4-5 0-15,-1 5 0 16,5 0 2-16,-4-1-1 15,0-3-1-15,-5 0 0 16,5 0 2-16,-1 4-1 16,5 0-1-16,0 0 0 15,-4 0 0-15,4-4-1 16,0 4 2-16,-4-1-1 16,4 1 1-16,-8-6-1 15,0 2-6-15,3-1 5 16,-2-3 2-16,3 8-1 15,2-11 0-15,-2 8 0 0,0-3-1 16,-5 2 1 0,4-1 0-16,1 0 0 0,-7 1 0 15,6-1 0-15,2 1 0 16,-1-4 0-16,4 1 0 16,0 4 1-16,0 3-1 15,0 0 4-15,0 0-4 16,0 0 0-16,0 0-4 15,0 0 4-15,0 0-3 16,0 0-2-16,0 0-6 16,0 0-3-16,0 0 1 15,0 0 9-15,0 0-2 0,19 0 2 16,-2 0-2 0,2 0 4-16,9 0-4 0,-2 3 4 15,0 8-1-15,-2-7-3 16,3 0 6-16,-9-3 0 15,6-1-2-15,-1 0-8 16,0 0 9-16,-6 0 0 16,7 0-1-16,-8 0 0 15,4-9 2-15,-7-5 2 16,-3-3 0-16,-3 0-1 16,2-1-1-16,-3-4 5 15,-6-3-2-15,4-2 0 16,-4 8 12-16,0-3-12 15,0 9 2-15,0-1 10 16,0 4-12-16,0 0 1 0,0-4-3 16,0 14 6-16,0-8-4 15,0 8 4-15,0-5-8 16,0 5 7-16,0 0-5 16,0 0 0-16,-4 0-1 15,4 0-5-15,-4 0 1 16,2 0 1-16,2 0-7 15,-4 0-1-15,-1 0 7 16,-2 20-3-16,1 1 6 16,-7-1 1-16,0 7 0 0,2-1 6 15,-1-6-13 1,2 0 8-16,-8-2-1 0,10-5 2 16,-11-2-2-16,1 0 7 15,4-5-4-15,-3-2-3 16,-7-4 4-16,6 0 7 15,-4 0-10-15,6 0 14 16,-2 0-14-16,5 0 1 16,0 0 0-16,5 0-2 15,8 0 3-15,-12 0-3 16,12 0-11-16,-4 0 8 16,4 0-1-16,0-4 1 15,0 4-3-15,0-4 0 16,0 4 3-16,0 0-6 15,0-6-17-15,8-1-6 16,21-4 15-16,2 2 7 16,7-5 6-16,-7 6-8 0,1-4-13 15,-4 0 14-15,-5 1 11 16,-5 2-2-16,-8 5 2 16,-6 4 0-16,-1 0 1 15,-3 0 0-15,0 0 1 16,0 0 5-16,0 0-5 15,0 0 4-15,0 0-6 16,-3 0 0-16,-20 0-18 16,-6 19-19-16,3 10-38 15,-5-2-67-15</inkml:trace>
        </inkml:traceGroup>
        <inkml:traceGroup>
          <inkml:annotationXML>
            <emma:emma xmlns:emma="http://www.w3.org/2003/04/emma" version="1.0">
              <emma:interpretation id="{70612D40-2D62-428D-AAF5-40B446A0AA0F}" emma:medium="tactile" emma:mode="ink">
                <msink:context xmlns:msink="http://schemas.microsoft.com/ink/2010/main" type="inkWord" rotatedBoundingBox="11743,10547 11595,12167 10984,12112 11132,10492"/>
              </emma:interpretation>
              <emma:one-of disjunction-type="recognition" id="oneOf1">
                <emma:interpretation id="interp5" emma:lang="" emma:confidence="1">
                  <emma:literal/>
                </emma:interpretation>
              </emma:one-of>
            </emma:emma>
          </inkml:annotationXML>
          <inkml:trace contextRef="#ctx0" brushRef="#br0" timeOffset="56877.19">196 9 220 0,'0'0'104'16,"0"0"-98"-16,0 0 0 16,0 0 41-16,0 0-3 15,0 0-23-15,0 0 0 16,0 0 3-16,-28 0-1 16,24 0 50-16,4 0-49 15,0 0-10-15,0 0 17 16,0 0-11-16,0 0-8 15,0 0 0-15,0 0-4 16,0 0-7-16,0 0 0 16,0 0-2-16,0 0-4 15,9 0 5-15,18 0 1 16,5 0 4-16,3 0-9 0,7 0 6 16,-4 0-2-16,-8 0 4 15,3 0-2-15,-11 0-2 16,-3 0-9-16,4 1 6 15,-10 13 3-15,-8 10-2 16,3-2 6-16,-3 2-4 16,-5 7 0-16,0-3 0 15,0 5 5-15,0 3-4 16,0-2 1-16,0 7-2 16,-5 0 0-16,-8-2 2 15,0 7-2-15,3-9 2 16,1 4-2-16,4-5-1 0,0-3 0 15,5-4 1 1,0-5-1-16,0-7 0 0,0-3-2 16,0 7 0-16,0-10 2 15,15-6-7-15,12 3 4 16,-8-3 1-16,13-4 3 16,-6-1-4-16,5 0 0 15,-2 0 4-15,-12 0 0 16,2 0 0-16,-5-6 0 15,-1-3-3-15,-8-4 4 16,-1 0-1-16,0 3 10 16,-4 7-8-16,0-2 14 15,0 5-1-15,0 0-2 0,0-6 2 16,-8 6-7 0,-18 0-7-16,-3 0 4 0,-6 0-1 15,2 0 2-15,2 6-6 16,-7 16-5-16,12 5 4 15,2 11 1-15,2-1 0 16,4 9 1-16,-2 1-1 16,7-2 0-16,4-7-3 15,1-5 3-15,3-5-7 16,1-1 7-16,4-4 3 16,0 4-3-16,0-2-7 15,0 2 5-15,0 1-1 16,0 8 3-16,9-2 1 15,4-3 0-15,-9-3 5 0,5-5-12 16,-3 1 5-16,2-5 1 16,2-2 0-16,-5-3 0 15,-5-4 0-15,0 4 0 16,0 3 1-16,0-2-3 16,0-2 7-16,0 3-9 15,0-2 4-15,0 3 0 16,-15 2 6-16,7-5-6 15,2 0 4-15,-3-4-11 16,6-1 14-16,-3-1-7 16,-7-1 1-16,0-3 2 15,6-1 10-15,-6-3-7 16,6 4 10-16,-8-4 5 16,-2 2-15-16,1 2 9 0,0-4 2 15,6 0-17-15,-3 0 12 16,4 0-11-1,0 0 12-15,-1 0-11 0,6 0-2 16,-1 0 0-16,0 0 1 16,-4 0 0-16,-4 0-1 15,0 0 8-15,-3 0-8 16,3 0 2-16,4 0-3 16,0 0 5-16,-4 0-4 15,5 0 3-15,-4 0-3 16,3 0 1-16,6 0 0 15,3 0 1-15,0 0-2 16,-4 0 4-16,0 0-3 0,4 0 2 16,-2 0-3-1,-2 0 0-15,4 0 0 0,0 0 1 16,0 0-1-16,0 0 0 16,0 0 0-16,0 0-1 15,0 0-1-15,0 0 2 16,0 0-1-16,0 0 0 15,0 0 1-15,0 0 1 16,0 0-1-16,0 0 0 16,0 0-6-16,0 0-6 15,0 0-15-15,-4 0-23 0,-10-10-57 16,-13-8-120 0</inkml:trace>
        </inkml:traceGroup>
      </inkml:traceGroup>
    </inkml:traceGroup>
  </inkml:traceGroup>
</inkml:ink>
</file>

<file path=ppt/ink/ink1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4:25.06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C00DECB-4FCD-4745-9325-1D72A31CD5C4}" emma:medium="tactile" emma:mode="ink">
          <msink:context xmlns:msink="http://schemas.microsoft.com/ink/2010/main" type="inkDrawing" rotatedBoundingBox="11675,10401 23338,10468 23336,10831 11673,10763" semanticType="callout" shapeName="Other"/>
        </emma:interpretation>
      </emma:emma>
    </inkml:annotationXML>
    <inkml:trace contextRef="#ctx0" brushRef="#br0">23 323 216 0,'0'0'22'15,"0"0"0"-15,0 0 32 0,0 0-13 16,0 0-9-16,0 0 3 16,0 0-7-16,0 0-19 15,0 0 2-15,0 0 6 16,0 0-9-16,0 0-3 16,0 0-3-16,-24 0 9 15,24 0-8-15,0 0 9 16,0 0 1-16,0 0-7 15,0 0 20-15,0 0-11 16,0 0 4-16,0 0-11 16,0 0 16-16,0 0-14 0,0 0 4 15,0 0 2 1,0 0 0-16,0-5-3 0,0 5-7 16,0 0-1-16,0 0-5 15,0-4 0-15,0 1 3 16,0-5-3-16,18 2 0 15,11-7 0-15,3 4 0 16,13-4 0-16,1-5 3 16,-7 7-3-16,12-2 0 15,-9 2 1-15,-1 2-2 16,4 1 2-16,1-6-1 16,3 10 0-16,11-5 0 0,-1-1 0 15,8 4 0 1,7-9-4-16,4 4 4 0,-1-2 5 15,5-2-3-15,-10 6-4 16,5-1 2-16,-3 1 0 16,4-1-5-16,-5 1 5 15,-1-3 0-15,-4 5 7 16,-4 4-7-16,6-7 0 16,-2 6-3-16,3 4 3 15,-1-6 3-15,-2 6-3 16,3 0 0-16,-6-4-3 15,14 4 3-15,-2 0 0 16,1 0 1-16,3 0 3 16,6 0-4-16,-10 0 0 0,0 0-1 15,-3 0 2-15,1 0-2 16,-1 0 2-16,0-4-5 16,-6 4 8-16,1-6-8 15,-1 6 1-15,-4-4 3 16,-9 1 0-16,-2 3 0 15,2-3 1-15,-1 3 6 16,-3 0-7-16,-5 0-7 16,-2 0 7-16,7 0 0 15,4 0 0-15,9 0 0 16,-1 0 1-16,3 0-1 16,0 3 0-16,4 0 0 15,-2 6 0-15,-1-8 0 0,-3 3 0 16,-3 0 1-16,-3 2-1 15,1-6 2-15,1 0 5 16,-5 4-14-16,-3-4 7 16,3 0 0-16,-4 0 1 15,4 0 0-15,-4 6-1 16,-3-2 0-16,2-1 3 16,1-3-3-16,6 7-3 15,5-3 3-15,8 8 0 16,1-7-2-16,11 5 6 15,6-1-4-15,-6-4 1 16,-1 0 1-16,-1 4-2 16,-15-5 0-16,4 7-2 15,-7-2-2-15,-7-1 1 16,2-1 3-16,-2-3-1 0,0-1 2 16,3 1-1-16,1-4 0 15,10 0 0-15,-1 0 0 16,4 0 0-16,7 4 7 15,-4-2-7-15,2 5 0 16,3-3 0-16,2-1-7 16,0 6 7-16,-3-5 4 15,6-4-3-15,-13 0 3 16,2 0-2-16,1 0-2 16,-5 0 2-16,-6 0-1 15,-5 0 0-15,-12 0 1 16,-2 0-2-16,0 0 1 0,8 0 0 15,-2 0-1-15,-4 0 0 16,0 4 0-16,4 6 0 16,0-6 1-16,0-4 0 15,1 0-1-15,-6 0 0 16,-2 0 0-16,1 0 0 16,-4 0 6-16,3 0-5 15,-4 0 0-15,-1 0 4 16,-3 0 1-16,-1 0-4 15,0 0 5-15,4-4-5 16,3 0 8-16,7-2-7 16,6 2-3-16,3-5 2 15,12 2-1-15,-2 0 5 0,5 1-6 16,-1-2 0-16,7 5 1 16,0-4 1-16,10-1-2 15,-7 2 1-15,-2-1 1 16,-6 7 2-16,-7-11-3 15,1 11 0-15,2-4 5 16,-1 4-6-16,-8 0 3 16,-6-4 0-16,1-6-2 15,-6 9 7-15,3-3-6 16,0 4 2-16,-9-4 0 16,6 4 0-16,3 0 1 15,-8 0-2-15,0 0-3 0,-3 0 0 16,3 0 1-1,3 0 2-15,-6 0-2 0,1 0 1 16,-4 0-1-16,2 0-1 16,5 0 1-16,4 0 1 15,0 0-2-15,4 0 0 16,-8 0 0-16,-2 4 6 16,-2 1-6-16,6 5 0 15,-2-6-6-15,-2 0 6 16,-8 7 0-16,-1-7 0 15,-2 1 2-15,-2 3 1 16,-1-4-3-16,-1 3 0 0,0-4-3 16,-7 1 3-1,4 2 1-15,-1-2 1 16,2 3 0-16,1-4-1 0,-5 1 4 16,3 5-2-16,3-5-3 15,-4 6 1-15,0-2 4 16,-8-3-5-16,11 5 2 15,3-1-4-15,0-4 2 16,2 10 0-16,-11-11 5 16,6 1-5-16,-1 4-2 15,-4-4 2-15,-2 3 2 16,-5-3-2-16,-8-5 4 16,-3 0-4-16,-5 0 1 15,0 0-1-15,0 0 0 16,0 0 2-16,0 0-2 0,0 0 0 15,0 0-3-15,0 0-19 16,0 0-29-16,-13 0-69 16,-24-18-95-16</inkml:trace>
  </inkml:traceGroup>
</inkml:ink>
</file>

<file path=ppt/ink/ink1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09:08.69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E3F0412-8709-4A1C-A8C9-BD27EAF2327C}" emma:medium="tactile" emma:mode="ink">
          <msink:context xmlns:msink="http://schemas.microsoft.com/ink/2010/main" type="inkDrawing" rotatedBoundingBox="27666,7772 28888,7968 28830,8334 27607,8138" semanticType="callout" shapeName="Other"/>
        </emma:interpretation>
      </emma:emma>
    </inkml:annotationXML>
    <inkml:trace contextRef="#ctx0" brushRef="#br0">11838-3061 261 0,'0'0'59'16,"0"0"-16"-16,0 0 17 15,0 0-11-15,0 0-6 16,0 0-16-16,0 0-9 16,-13-7-1-16,13 7 14 15,0 0-17-15,0 0 8 16,0 0-1-16,-3 0-13 16,3 0 1-16,0 0 1 0,-5 0-9 15,5 0-1 1,0 0 2-16,0 0-5 0,0 0 3 15,0 0-8-15,0 0 5 16,0 7 3-16,28 4 0 16,7 9 0-16,4-3 5 15,6-3-4-15,-2 1-1 16,4-6-6-16,-4 0 5 16,4-3-4-16,1-2 5 15,-6-4 6-15,-3 0-3 16,2 0-3-16,-7 0 2 15,-3 0-6-15,2 0 6 16,-2 0-2-16,-7 0 0 16,-2 0 4-16,3 0-3 0,-6 0-1 15,1 0 4-15,-4 0-4 16,3 0 0-16,1 5 0 16,-4-1 0-16,-2 0 0 15,2 6 1-15,5-2-1 16,-7-2 0-16,4 1-2 15,-2 3 2-15,-5-1 0 16,2 3 0-16,-7-9 1 16,3 7-1-16,-2-6 0 15,-3 2 0-15,1-2 1 16,-1 0-1-16,-2 4 1 16,2-6-1-16,-4 1 0 15,4-3-1-15,-4 0 2 0,0 4-3 16,0-4-2-16,0 0-7 15,6 6-12-15,-6-6-21 16,6 9-5-16,-2-4-22 16,-4 9-55-16,0-10-63 15</inkml:trace>
    <inkml:trace contextRef="#ctx0" brushRef="#br0" timeOffset="403.9199">12604-2771 307 0,'0'0'78'0,"0"0"-59"16,0 0 23-16,0 0-22 16,0 0-20-16,0 0-3 15,-5 8 3-15,23-1 4 16,-1 0 3-16,8-3-7 15,-5-2 7-15,-1 2 5 16,1-4-11-16,5 0 1 16,-6 0 0-16,1 0-2 15,0 0 2-15,-2 0 0 16,-1 0-2-16,-7 0 9 16,6 0-8-16,0-13 16 0,-1-10-6 15,2-1-6 1,3-4 16-16,2-13-12 0,-1 1 2 15,3 1-7-15,-5 6 2 16,1 0-5-16,-9 12 2 16,-1 5-3-16,-5 11-19 15,-5 5-8-15,5 0-52 16,-5 0-119-16,0 5 2 16</inkml:trace>
  </inkml:traceGroup>
</inkml:ink>
</file>

<file path=ppt/ink/ink1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7:20.56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C3CBA58-8459-4F0B-8332-40406E48C1FA}" emma:medium="tactile" emma:mode="ink">
          <msink:context xmlns:msink="http://schemas.microsoft.com/ink/2010/main" type="writingRegion" rotatedBoundingBox="31484,9465 32356,9465 32356,12389 31484,12389"/>
        </emma:interpretation>
      </emma:emma>
    </inkml:annotationXML>
    <inkml:traceGroup>
      <inkml:annotationXML>
        <emma:emma xmlns:emma="http://www.w3.org/2003/04/emma" version="1.0">
          <emma:interpretation id="{23260BCF-19DD-4CB3-8FD0-4E1F434B8B75}" emma:medium="tactile" emma:mode="ink">
            <msink:context xmlns:msink="http://schemas.microsoft.com/ink/2010/main" type="paragraph" rotatedBoundingBox="31484,9465 32356,9465 32356,12389 31484,12389" alignmentLevel="1"/>
          </emma:interpretation>
        </emma:emma>
      </inkml:annotationXML>
      <inkml:traceGroup>
        <inkml:annotationXML>
          <emma:emma xmlns:emma="http://www.w3.org/2003/04/emma" version="1.0">
            <emma:interpretation id="{1D8E218F-3D5B-46E9-8F70-AECFD735E5A8}" emma:medium="tactile" emma:mode="ink">
              <msink:context xmlns:msink="http://schemas.microsoft.com/ink/2010/main" type="line" rotatedBoundingBox="31484,9465 32356,9465 32356,12389 31484,12389"/>
            </emma:interpretation>
          </emma:emma>
        </inkml:annotationXML>
        <inkml:traceGroup>
          <inkml:annotationXML>
            <emma:emma xmlns:emma="http://www.w3.org/2003/04/emma" version="1.0">
              <emma:interpretation id="{E7B8CCA5-FF62-47E5-9029-22E69FEA53DA}" emma:medium="tactile" emma:mode="ink">
                <msink:context xmlns:msink="http://schemas.microsoft.com/ink/2010/main" type="inkWord" rotatedBoundingBox="31484,9465 32356,9465 32356,12389 31484,12389"/>
              </emma:interpretation>
              <emma:one-of disjunction-type="recognition" id="oneOf0">
                <emma:interpretation id="interp0" emma:lang="" emma:confidence="1">
                  <emma:literal>}</emma:literal>
                </emma:interpretation>
                <emma:interpretation id="interp1" emma:lang="" emma:confidence="0">
                  <emma:literal>•</emma:literal>
                </emma:interpretation>
                <emma:interpretation id="interp2" emma:lang="" emma:confidence="0">
                  <emma:literal>b</emma:literal>
                </emma:interpretation>
                <emma:interpretation id="interp3" emma:lang="" emma:confidence="0">
                  <emma:literal>I</emma:literal>
                </emma:interpretation>
                <emma:interpretation id="interp4" emma:lang="" emma:confidence="0">
                  <emma:literal>U</emma:literal>
                </emma:interpretation>
              </emma:one-of>
            </emma:emma>
          </inkml:annotationXML>
          <inkml:trace contextRef="#ctx0" brushRef="#br0">15 0 429 0,'0'0'3'0,"0"0"-1"16,0 0-2-16,0 0 28 16,0 0 5-16,0 0-13 15,0 0-10-15,-16 6 11 16,16-2 0-16,0-4 11 16,0 4-8-16,0-4-4 15,0 0 4-15,0 0-10 16,0 0-8-16,0 0 0 15,0 0-3-15,0 0 0 16,0 0 0-16,0 0-6 16,0 0 0-16,0 0 1 15,0 0 2-15,0 0-4 16,3 0 4-16,25 0 0 16,4 0 2-16,2 0-2 0,6 4 2 15,-6 10-2-15,3-1 0 16,-10 6 1-16,-2 1 0 15,-8 2-2-15,4 5 0 16,-4 7 0-16,-5-1-7 16,-2 12 8-16,-2 6-1 15,-8 7 6-15,0 9-5 16,0 7 3-16,0 5 5 16,0-5 0-16,0-3 2 15,-4-6-1-15,-2-5-3 16,6-5-1-16,-4-3-4 0,4-5 1 15,0-6-2 1,0-9 0-16,0 0 0 0,4-4-1 16,11-5 0-16,1 4 1 15,4-4-7-15,6-7 2 16,8 2 0-16,-8-9 4 16,13 0-6-16,-4-9 0 15,5 0 4-15,4 0 1 16,-7-27 2-16,1-2 2 15,-12-7 0-15,-7-1-2 16,-9 9 2-16,-8 0 0 16,-2 14 3-16,0 5 5 15,0 4 3-15,0 1-3 16,-26 4-8-16,-5 0 11 16,-9 0-5-16,-4 0-8 0,5 13 2 15,3 10 5-15,1 5-6 16,6 0 7-16,7-1-8 15,8 11 2-15,-5 4-2 16,9 7 0-16,1 8 0 16,2 7 0-16,2-2-10 15,5 6 1-15,0 7 8 16,0-9-16-16,9-3 5 16,23-1 9-16,-2-3-7 15,5-8-5-15,4 3 2 16,2-6-2-16,-2 3 1 15,5-5 12-15,-8-10-10 0,-1 3 4 16,-5-8 8-16,-5 4 3 16,-6-11-1-16,1 3-4 15,-4-2 4-15,-6-2-6 16,3 7 2-16,-10 2 1 16,-3 0-6-16,0 10 7 15,0-2 1-15,0 7 0 16,0-13 1-16,-3 3 4 15,-14-11-6-15,11-2 15 16,-10-5 0-16,3-2-1 16,-3 2 7-16,-3 1-1 15,-3-6-6-15,-11 3 4 16,3 1-3-16,-11-1-3 16,6 0-2-16,-11 1 1 15,2-5-3-15,-5-3-5 0,4-1 9 16,4-5-4-16,11 2-8 15,1-1 0-15,10-5-8 16,3 4-30-16,-9-4-49 16,-11 0-118-16</inkml:trace>
        </inkml:traceGroup>
      </inkml:traceGroup>
    </inkml:traceGroup>
  </inkml:traceGroup>
</inkml:ink>
</file>

<file path=ppt/ink/ink1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7:22.12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1EA7FB3-5571-4E18-9A32-EA7FE4091834}" emma:medium="tactile" emma:mode="ink">
          <msink:context xmlns:msink="http://schemas.microsoft.com/ink/2010/main" type="writingRegion" rotatedBoundingBox="23756,9591 25018,9591 25018,13056 23756,13056"/>
        </emma:interpretation>
      </emma:emma>
    </inkml:annotationXML>
    <inkml:traceGroup>
      <inkml:annotationXML>
        <emma:emma xmlns:emma="http://www.w3.org/2003/04/emma" version="1.0">
          <emma:interpretation id="{7B28B307-3FE4-4576-A8E1-1E31500B3F50}" emma:medium="tactile" emma:mode="ink">
            <msink:context xmlns:msink="http://schemas.microsoft.com/ink/2010/main" type="paragraph" rotatedBoundingBox="23756,9591 25018,9591 25018,13056 23756,13056" alignmentLevel="1"/>
          </emma:interpretation>
        </emma:emma>
      </inkml:annotationXML>
      <inkml:traceGroup>
        <inkml:annotationXML>
          <emma:emma xmlns:emma="http://www.w3.org/2003/04/emma" version="1.0">
            <emma:interpretation id="{4A5C5849-F0AC-4417-B3F8-CF79FA83DDCC}" emma:medium="tactile" emma:mode="ink">
              <msink:context xmlns:msink="http://schemas.microsoft.com/ink/2010/main" type="line" rotatedBoundingBox="23756,9591 25018,9591 25018,13056 23756,13056"/>
            </emma:interpretation>
          </emma:emma>
        </inkml:annotationXML>
        <inkml:traceGroup>
          <inkml:annotationXML>
            <emma:emma xmlns:emma="http://www.w3.org/2003/04/emma" version="1.0">
              <emma:interpretation id="{07630A4B-DC27-46FE-AE6C-812721FD6B4A}" emma:medium="tactile" emma:mode="ink">
                <msink:context xmlns:msink="http://schemas.microsoft.com/ink/2010/main" type="inkWord" rotatedBoundingBox="23756,9591 25018,9591 25018,13056 23756,13056"/>
              </emma:interpretation>
              <emma:one-of disjunction-type="recognition" id="oneOf0">
                <emma:interpretation id="interp0" emma:lang="" emma:confidence="1">
                  <emma:literal>{</emma:literal>
                </emma:interpretation>
                <emma:interpretation id="interp1" emma:lang="" emma:confidence="0">
                  <emma:literal>}</emma:literal>
                </emma:interpretation>
                <emma:interpretation id="interp2" emma:lang="" emma:confidence="0">
                  <emma:literal>h</emma:literal>
                </emma:interpretation>
                <emma:interpretation id="interp3" emma:lang="" emma:confidence="0">
                  <emma:literal>¢</emma:literal>
                </emma:interpretation>
                <emma:interpretation id="interp4" emma:lang="" emma:confidence="0">
                  <emma:literal>,</emma:literal>
                </emma:interpretation>
              </emma:one-of>
            </emma:emma>
          </inkml:annotationXML>
          <inkml:trace contextRef="#ctx0" brushRef="#br0">784 95 321 0,'0'0'38'0,"0"0"-9"16,0 0 19-16,0 0-15 15,0 0 11-15,0 0-11 16,-61-64-5-16,51 60 7 16,-1-2-9-16,-4-1-6 15,-9 3 7-15,-8 1-5 16,-2 3-10-16,-10 0-2 0,-11 0-7 16,-5 14-3-16,-11 27-2 15,8 6 2-15,-3 17 6 16,7 7-3-16,4 10-2 15,8 5 7-15,12-8 0 16,11-4-8-16,8 1-1 16,16-12-7-16,0 6 4 15,6-4-2-15,28-3 4 16,13-3-5-16,8 4 12 16,4-5-9-16,11 2 4 15,-3-9 0-15,-3-1 6 16,-9-3-5-16,-7-1-1 15,-14-2 1-15,-12-4 1 16,-6 10-2-16,-11-3-3 0,-5 5 3 16,0 7 6-16,-27 3-5 15,-18 1 16-15,-4-12-11 16,-2-1 0-16,2-21 1 16,7 0 8-16,6-16 3 15,8-5-3-15,9-8-3 16,8 0 6-16,-2 0 1 15,2 0-15-15,1-17-3 16,0-1-1-16,-1-1 3 16,2-1 0-16,5 2 1 15,-1-5-4-15,5 5-7 16,0 9 1-16,0-2 4 16,0 4-19-16,0 5 6 0,5-2-8 15,28 4-3-15,9 0 19 16,9 0-2-16,1 0-1 15,6 24 9-15,-6 3-10 16,-5 5 9-16,0 11 1 16,-9 7-2-16,0 10 1 15,-8 6 2-15,-4-2 5 16,-5 19-5-16,-7-7-1 16,1 3 1-16,-11 0 4 15,-4 2-4-15,0-2 0 16,0-4 8-16,0 3-5 15,0-3-3-15,0-2 0 0,-4-8 0 16,-6-3 4 0,4-13 2-16,6-5-9 0,0-9 6 15,0-7-6-15,0 0-1 16,0-4 1-16,0-5 3 16,1 3-1-16,18-5 1 15,0 0 0-15,-3-4 0 16,4 1-3-16,2-6-4 15,6 2 7-15,3-6 0 16,4 1 8-16,9-1-8 16,1 2 2-16,-5-1-2 15,5-1 3-15,-1 0-2 16,-6 0-1-16,-5-4-2 0,-11 0 0 16,-3 0 3-1,-5 0-1-15,-10 0 2 0,-4 0 3 16,0 0-5-16,0 0 0 15,0 0 1-15,0 0 2 16,0 0-3-16,0 0 3 16,0 1-3-16,0-1-2 15,0 0 2-15,0 10-8 16,0-5-9-16,2 8-8 16,7 1-19-16,-2 5-56 15,-7-6-90-15</inkml:trace>
        </inkml:traceGroup>
      </inkml:traceGroup>
    </inkml:traceGroup>
  </inkml:traceGroup>
</inkml:ink>
</file>

<file path=ppt/ink/ink1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7:37.30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3B5084C-C080-4B47-8624-992A6E88BF1B}" emma:medium="tactile" emma:mode="ink">
          <msink:context xmlns:msink="http://schemas.microsoft.com/ink/2010/main" type="inkDrawing" rotatedBoundingBox="16409,13425 18247,13070 18255,13112 16418,13467" semanticType="underline" shapeName="Other"/>
        </emma:interpretation>
      </emma:emma>
    </inkml:annotationXML>
    <inkml:trace contextRef="#ctx0" brushRef="#br0">0 369 32 0,'0'0'13'16,"330"-90"46"-16,-129 42-32 0,15 3-4 15,-15 4-11-15,-15 3-6 16,-15 10 1-16,-14 0-6 16,-25 9 0-16,-32 0 0 15,-22 6 1-15,-37 13-1 16,-21 0-1-16,-18 0 0 15,-2 0 0-15,-11 0 27 16,-48 0-27-16,-27 10-64 16</inkml:trace>
  </inkml:traceGroup>
</inkml:ink>
</file>

<file path=ppt/ink/ink1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7:47.61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A54B98C-BDB3-4616-88BD-BC805B51B43E}" emma:medium="tactile" emma:mode="ink">
          <msink:context xmlns:msink="http://schemas.microsoft.com/ink/2010/main" type="inkDrawing" rotatedBoundingBox="16158,12725 19509,12436 19531,12698 16180,12987" semanticType="underline" shapeName="Other"/>
        </emma:interpretation>
      </emma:emma>
    </inkml:annotationXML>
    <inkml:trace contextRef="#ctx0" brushRef="#br0">189 461 404 0,'0'0'5'15,"0"0"31"-15,0 0-16 0,0 0 13 16,0 0 4-16,0 0-4 16,0 0-19-16,-176-157 7 15,168 147-10-15,3 10 12 16,5 0-10-16,0 0-3 16,0 0-10-16,0 0 0 15,0 0-3-15,5 0-8 16,47-1 9-16,33-7 1 15,30-7-6-15,40-2 6 16,25-3-5-16,28-7-1 16,19-4-7-16,24-8 8 15,22 3-1-15,14-2 7 0,0 6-5 16,-15 14-13-16,-37 8-3 16,-31 10-5-16,-31 0 15 15,-41 0 2-15,-37 0 9 16,-26 0 0-16,-38 0-3 15,-16 0 6-15,-15 0-2 16,0 0 41-16,0 6-13 16,0-2-21-16,-35 3-8 15,-13 9-27-15,-14 2-4 16,-2 5-3-16,-6 6-26 16,-21-2-65-16,-22 5-34 15</inkml:trace>
  </inkml:traceGroup>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59.40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FC7B88A3-B8CC-4478-A42F-2B19F6EDBED2}" emma:medium="tactile" emma:mode="ink">
          <msink:context xmlns:msink="http://schemas.microsoft.com/ink/2010/main" type="inkDrawing" rotatedBoundingBox="26192,9298 26805,7863 27010,7950 26397,9386" semanticType="callout" shapeName="Other">
            <msink:sourceLink direction="to" ref="{1C85AF42-2E00-4EC4-9D1F-420143DADDCA}"/>
            <msink:sourceLink direction="to" ref="{B96988CA-AAEE-44AD-A0D0-AFBD479FC089}"/>
          </msink:context>
        </emma:interpretation>
      </emma:emma>
    </inkml:annotationXML>
    <inkml:trace contextRef="#ctx0" brushRef="#br0">696 236 172 0,'0'0'123'16,"0"0"-120"-16,0 0 33 0,0 0-18 16,0 0 7-16,0 0-13 15,-122-41-4-15,122 40 3 16,0 1 33-16,0-4 16 15,0-5-17-15,0-3-11 16,0-4 6-16,0-9-6 16,0-5-8-16,-3 3 17 15,3-3 0-15,-5 10-13 16,4 6 38-16,1 6-20 16,-5 8 1-16,5 0-27 0,0 0-13 15,0 0-7 1,-5 0-6-16,2 17-2 0,-10 19 2 15,-1 20 6-15,-6 11 0 16,-4 9-1-16,-3 17 1 16,-8 4 0-16,-7 11 11 15,-4-1 6-15,-6-5-5 16,1 2-2-16,0-13-4 16,10 3 2-16,1-8-3 15,5-8 3-15,13-13-2 16,2-13 0-16,7-8-5 15,9-12 3-15,2-11-3 16,2-5 0-16,0-11 0 16,0 0-1-16,0-1 2 15,0-4 2-15,0 0-4 0,0 0 0 16,0 0 5 0,0 0-5-16,0-4-13 0,6-22-48 15,27-26-196-15,5-27 158 16</inkml:trace>
  </inkml:traceGroup>
</inkml:ink>
</file>

<file path=ppt/ink/ink1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7:36.95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EF1E5C8-7891-438E-8624-265AD4F8A3CA}" emma:medium="tactile" emma:mode="ink">
          <msink:context xmlns:msink="http://schemas.microsoft.com/ink/2010/main" type="inkDrawing" rotatedBoundingBox="17253,12823 18897,12668 18914,12846 17270,13000" semanticType="underline" shapeName="Other"/>
        </emma:interpretation>
      </emma:emma>
    </inkml:annotationXML>
    <inkml:trace contextRef="#ctx0" brushRef="#br0">1443 1899 72 0,'0'0'1'0,"389"-83"1"0,-180 45 3 16,-3-4-3-16,-20 14 2 15,-18 11 2-15,-23 3-3 16,-31 10-1-16,-21 4 1 16,-29 0 2-16,-25 0-1 15,-24 0 6-15,-6 0-3 16,-9 4 8-16,0 6 36 15,-5 11-18-15,-25-1-21 16,-14 7-8-16,1 0 3 16,-8-3-7-16,-9-1-42 15,-11 1-38-15</inkml:trace>
  </inkml:traceGroup>
</inkml:ink>
</file>

<file path=ppt/ink/ink1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8:05.01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BF5F81B-161F-43FD-B553-0E011D1F47A6}" emma:medium="tactile" emma:mode="ink">
          <msink:context xmlns:msink="http://schemas.microsoft.com/ink/2010/main" type="writingRegion" rotatedBoundingBox="27672,14565 34089,12243 34850,14345 28433,16668">
            <msink:destinationLink direction="with" ref="{E2EFCFB1-1065-43D4-9CF9-1A845EA6C4BD}"/>
            <msink:destinationLink direction="with" ref="{4110A9F7-B477-44D5-99EE-E3EBA4B3B68A}"/>
          </msink:context>
        </emma:interpretation>
      </emma:emma>
    </inkml:annotationXML>
    <inkml:traceGroup>
      <inkml:annotationXML>
        <emma:emma xmlns:emma="http://www.w3.org/2003/04/emma" version="1.0">
          <emma:interpretation id="{74747342-01A0-4052-B666-31AA43DA5F53}" emma:medium="tactile" emma:mode="ink">
            <msink:context xmlns:msink="http://schemas.microsoft.com/ink/2010/main" type="paragraph" rotatedBoundingBox="27672,14565 34089,12243 34850,14345 28433,16668" alignmentLevel="1"/>
          </emma:interpretation>
        </emma:emma>
      </inkml:annotationXML>
      <inkml:traceGroup>
        <inkml:annotationXML>
          <emma:emma xmlns:emma="http://www.w3.org/2003/04/emma" version="1.0">
            <emma:interpretation id="{1315F988-9FD1-46D1-890C-D3FC59730842}" emma:medium="tactile" emma:mode="ink">
              <msink:context xmlns:msink="http://schemas.microsoft.com/ink/2010/main" type="line" rotatedBoundingBox="27672,14565 34089,12243 34850,14345 28433,16668"/>
            </emma:interpretation>
          </emma:emma>
        </inkml:annotationXML>
        <inkml:traceGroup>
          <inkml:annotationXML>
            <emma:emma xmlns:emma="http://www.w3.org/2003/04/emma" version="1.0">
              <emma:interpretation id="{E317D684-1D93-4678-8E54-23FBFCE88D01}" emma:medium="tactile" emma:mode="ink">
                <msink:context xmlns:msink="http://schemas.microsoft.com/ink/2010/main" type="inkWord" rotatedBoundingBox="27676,14576 30280,13633 30636,14617 28032,15560"/>
              </emma:interpretation>
              <emma:one-of disjunction-type="recognition" id="oneOf0">
                <emma:interpretation id="interp0" emma:lang="" emma:confidence="1">
                  <emma:literal/>
                </emma:interpretation>
              </emma:one-of>
            </emma:emma>
          </inkml:annotationXML>
          <inkml:trace contextRef="#ctx0" brushRef="#br0">449 13 479 0,'0'0'29'15,"0"0"-19"-15,0 0 72 16,0 0-33-16,-213-22-12 16,167 40-5-16,-2 16-16 15,6 15-10-15,-2-1 6 16,12 1-2-16,13-5 1 15,15-9-8-15,4 4-3 16,0 2-15-16,26 0 9 16,26-7 6-16,8-3 0 15,2 2 1-15,2-6-3 0,-5-3-2 16,-8 0 3-16,-10 3-6 16,-8 5 5-16,-17 0 0 15,-10 15-4-15,-6 0 6 16,0 12 0-16,-26 5 6 15,-22-3 10-15,-3-2 1 16,0-12 1-16,1-4 5 16,11-21-5-16,4-16-3 15,6-6 6-15,3 0-21 16,5-4 0-16,5-20-6 16,8-8-24-16,8 4-22 15,0-15-55-15,0 4-75 0,16-5-160 16</inkml:trace>
          <inkml:trace contextRef="#ctx0" brushRef="#br0" timeOffset="291.2199">500-41 603 0,'0'0'45'0,"0"0"45"16,0 0-47-16,0 0-31 16,0 0-10-16,0 0-2 0,16 46-4 15,-6 28 4-15,10 9 7 16,-7 5-1-16,-1 5-4 16,-2 0 9-16,-1-5-11 15,-5-6 0-15,1-1-3 16,-2-21-19-16,1-10-25 15,-4-13-43-15,0-19-52 16,0-13-66-16,0-5-97 16</inkml:trace>
          <inkml:trace contextRef="#ctx0" brushRef="#br0" timeOffset="469.74">471 501 358 0,'0'0'65'0,"0"0"-3"16,0 0 25-16,0 0-56 15,0 0 0-15,0 0-17 16,38-200-5-16,8 159-9 16,9 3 1-16,9 1-1 15,1 2-31-15,6 1-68 16,-2 10-104-16</inkml:trace>
          <inkml:trace contextRef="#ctx0" brushRef="#br0" timeOffset="965.04">1121 630 304 0,'0'0'9'0,"0"0"43"16,0 0 0-16,0 0-17 15,0 0-9-15,0 0 15 16,33-13 16-16,-31-22-19 15,6-5-13-15,-8-6-1 16,0-1-9-16,0 7-8 16,0 2 1-16,-8 10 10 15,-14 10-5-15,-3 13 12 16,-5 5-17-16,-4 0 0 0,4 14 7 16,-5 34-10-1,-1 6-2-15,8 10 2 0,8 1-5 16,10-9-2-16,10-9 2 15,0-11 0-15,0-12-7 16,0-11 4-16,10-7-5 16,10-6 2-16,4 0-4 15,5-1 9-15,1-27 1 16,2-9 2-16,-5 9-2 16,-3 1 0-16,-5 7-1 15,-2 7 2-15,-1 6-2 16,0 7-3-16,-2 0 1 15,11 0-3-15,-3 7 4 16,2 6-2-16,0 7 3 16,0-6-7-16,2-1-4 0,6-3-28 15,5-10-13-15,-6 0-70 16,0 0-118-16</inkml:trace>
          <inkml:trace contextRef="#ctx0" brushRef="#br0" timeOffset="1510.1">1605 198 191 0,'0'0'235'16,"0"0"-199"-16,0 0 28 16,0 0-32-16,0 0-24 15,0 0-8-15,-11 39-3 16,11-21 3-16,0-13 2 16,0 3-2-16,7-3-3 15,10-5 3-15,1 0-8 16,11 0 7-16,-3-27 1 15,-7 0 0-15,-5-11-1 16,-9 11-2-16,-5 4 3 0,0 4 4 16,0 10 10-1,-11 3 20-15,-12 6-6 0,1 0-8 16,-7 6 12-16,3 25-12 16,6 10-19-16,3 6-1 15,14-1 0-15,3 10 0 16,0-9 0-16,0-1-1 15,27-9 0-15,4-1 1 16,8-15 0-16,4-12 0 16,-2-5-20-16,5-4-12 15,-2-4-10-15,7-40-23 16,0-26-17-16,-8-16-158 16</inkml:trace>
          <inkml:trace contextRef="#ctx0" brushRef="#br0" timeOffset="-675.73">1240-1159 391 0,'0'0'75'16,"0"0"8"-16,0 0-26 16,0 0-26-16,0 0-17 15,0 0-10-15,0 0-2 16,-5 48 7-16,24-17-4 15,10 2-5-15,-7 0 3 16,7 4 2-16,-3-9-2 16,3 0-3-16,-3-6-3 15,-1-8 1-15,-6-9 4 16,-3 4-2-16,-3-9 0 0,-2 0 0 16,0 0 0-1,2 0 2-15,7-23 6 0,0-14 5 16,-5-1-1-16,1-7-2 15,4 7-2-15,-5 2-4 16,0-1-4-16,6 3-6 16,-2-1-8-16,11 1-57 15,6-2-55-15,-1 12-133 16</inkml:trace>
        </inkml:traceGroup>
        <inkml:traceGroup>
          <inkml:annotationXML>
            <emma:emma xmlns:emma="http://www.w3.org/2003/04/emma" version="1.0">
              <emma:interpretation id="{559BCD03-65C3-486C-B62C-F9A0DBB1BE03}" emma:medium="tactile" emma:mode="ink">
                <msink:context xmlns:msink="http://schemas.microsoft.com/ink/2010/main" type="inkWord" rotatedBoundingBox="31434,13445 31615,14153 31248,14246 31067,13538"/>
              </emma:interpretation>
              <emma:one-of disjunction-type="recognition" id="oneOf1">
                <emma:interpretation id="interp1" emma:lang="" emma:confidence="1">
                  <emma:literal/>
                </emma:interpretation>
              </emma:one-of>
            </emma:emma>
          </inkml:annotationXML>
          <inkml:trace contextRef="#ctx0" brushRef="#br0" timeOffset="2509.93">3508-959 366 0,'0'0'130'0,"0"0"-101"16,0 0 60-16,0 0-37 0,0 0-26 16,0 0-11-16,-181 41-8 15,154-3 2-15,5 12-1 16,6-6 3-16,3 4-11 15,13-4-4-15,0-2-2 16,0-6 1-16,13-2 5 16,17-7-4-16,9 0 4 15,8-3-5-15,-2-1 4 16,0-5-15-16,-5 1 4 16,-9-1 3-16,-6 2 1 15,-12-3 3-15,-12 1 4 16,-1 6-1-16,0-1 2 15,0 0 17-15,-26 10 24 16,-9-5-18-16,-4-1-3 16,-2-9 3-16,2-5 1 0,9-6-6 15,5-7-11-15,5 0-7 16,14 0-3-16,6 0-36 16,0 0-84-16,0-16-132 15</inkml:trace>
        </inkml:traceGroup>
        <inkml:traceGroup>
          <inkml:annotationXML>
            <emma:emma xmlns:emma="http://www.w3.org/2003/04/emma" version="1.0">
              <emma:interpretation id="{E193AD30-684F-4DE8-BEE5-94B44AA51EB6}" emma:medium="tactile" emma:mode="ink">
                <msink:context xmlns:msink="http://schemas.microsoft.com/ink/2010/main" type="inkWord" rotatedBoundingBox="31836,15408 31892,15388 31901,15413 31845,15433"/>
              </emma:interpretation>
              <emma:one-of disjunction-type="recognition" id="oneOf2">
                <emma:interpretation id="interp2" emma:lang="" emma:confidence="0">
                  <emma:literal>_</emma:literal>
                </emma:interpretation>
                <emma:interpretation id="interp3" emma:lang="" emma:confidence="0">
                  <emma:literal>-</emma:literal>
                </emma:interpretation>
                <emma:interpretation id="interp4" emma:lang="" emma:confidence="0">
                  <emma:literal>~</emma:literal>
                </emma:interpretation>
                <emma:interpretation id="interp5" emma:lang="" emma:confidence="0">
                  <emma:literal>L</emma:literal>
                </emma:interpretation>
                <emma:interpretation id="interp6" emma:lang="" emma:confidence="0">
                  <emma:literal>•</emma:literal>
                </emma:interpretation>
              </emma:one-of>
            </emma:emma>
          </inkml:annotationXML>
          <inkml:trace contextRef="#ctx0" brushRef="#br0" timeOffset="6046.42">3917 1024 149 0,'0'0'207'0,"0"0"-206"15,0 0 2-15,0 0-3 16,0 0-23-16,0 0-72 15,47-45-50-15</inkml:trace>
        </inkml:traceGroup>
        <inkml:traceGroup>
          <inkml:annotationXML>
            <emma:emma xmlns:emma="http://www.w3.org/2003/04/emma" version="1.0">
              <emma:interpretation id="{3FF933BE-A7D3-43FD-A5E1-9F586DFFF4F5}" emma:medium="tactile" emma:mode="ink">
                <msink:context xmlns:msink="http://schemas.microsoft.com/ink/2010/main" type="inkWord" rotatedBoundingBox="31303,13251 34089,12243 34673,13857 31887,14865"/>
              </emma:interpretation>
              <emma:one-of disjunction-type="recognition" id="oneOf3">
                <emma:interpretation id="interp7" emma:lang="" emma:confidence="1">
                  <emma:literal/>
                </emma:interpretation>
              </emma:one-of>
            </emma:emma>
          </inkml:annotationXML>
          <inkml:trace contextRef="#ctx0" brushRef="#br0" timeOffset="4475.36">4334-783 449 0,'0'0'56'0,"0"0"41"15,0 0 12-15,0 0-59 16,0 0-22-16,0 0-20 15,-3-3-8-15,3 3-4 16,0 0 3-16,7 20 1 16,12 15 1-16,-3 9 4 15,-3-1-3-15,-6 3 8 16,-2-10-9-16,-5 3-1 16,0-16 0-16,0-10 2 15,0-7-1-15,0-1 1 16,0-5 6-16,0 0 3 15,0 0 5-15,0-34-6 16,0-25-10-16,0-11-1 0,0 5-2 16,0 3-8-16,0 12 9 15,10 14 2 1,3 17-4-16,-2 6-1 0,2 12 3 16,3 1-5-16,-1 0 0 15,5 0 4-15,0 9-1 16,-1 24 3-16,2 4 0 15,-7 3 2-15,2-1-1 16,-9 1 1-16,-2-6 0 16,-1-15 0-16,-4-1-1 15,0-12 0-15,4-6 0 16,-4 0 0-16,0 0 3 16,5-6-2-16,-5-31 0 15,1-18-1-15,12-3-7 0,-1 8 0 16,-1 5 5-16,3 12-1 15,-4 13 0-15,3 9 2 16,-2 5-7-16,-3 2 7 16,10 4-8-16,0 0 2 15,9 0 3-15,4 4 0 16,2 9 4-16,-2 6 0 16,-1-5-7-16,-1-5 6 15,-10 0 0-15,1-3 1 16,-8-6-4-16,-2 0 1 0,10 0 2 15,-5-10 1 1,5-27 2-16,-2-6-2 16,-7-11 2-16,-5 7 0 0,-2-3-2 15,-4 17 0-15,0 9 0 16,0 10 3-16,0 14 15 16,0 0 4-16,0 0-3 15,0 0-9-15,0 0-10 16,0 10-2-16,-4 22 1 15,-2 1 0-15,6 13 0 16,0-8-2-16,0 3 3 16,0-10 0-16,15-1-2 15,1-8 0-15,8-8-6 16,-5-9-7-16,6-5 2 16,1 0-2-16,-6-5 6 0,5-31-1 15,-6-3-2-15,-3 0 7 16,-6-8 3-16,0 4 2 15,-6-2 1-15,-4 7 0 16,0 15-1-16,0 13 2 16,0 2 15-16,0 8-5 15,0 0-1-15,0 0-11 16,0 0-4-16,15 4-3 16,1 19 7-16,3 5-1 15,1-4 2-15,0-6-1 16,-5-5 2-16,5 1 0 15,-8-8 0-15,2-6-4 16,2 0-1-16,2-6 3 0,3-29 6 16,-5-9-6-16,3-1 4 15,0-2-4-15,-4-3-2 16,1 9 1-16,-6 13 1 16,-6 8 0-16,6 16 0 15,-8 4-1-15,-2 0 1 16,8 0 0-16,4 0-6 15,2 0 4-15,11 4 2 16,6 13 0-16,2-7-6 16,9-4-9-16,10-6-12 15,11 0-18-15,5 0-13 16,-3-37-61-16,-10-9-148 0</inkml:trace>
          <inkml:trace contextRef="#ctx0" brushRef="#br0" timeOffset="4905.21">5660-1747 590 0,'0'0'2'0,"0"0"15"0,0 0 2 15,0 0-13-15,291-217-1 16,-205 180-5-16,-17 0-16 15,-11 22-66-15,-23 6-174 16</inkml:trace>
          <inkml:trace contextRef="#ctx0" brushRef="#br0" timeOffset="4709.7299">5961-2093 319 0,'0'0'69'15,"0"0"16"-15,0 0-2 16,0 0-45-16,0 0-10 16,0 0-19-16,-19 14-2 15,19 27 13-15,0 14 15 16,9 11-13-16,10 11-1 0,8-2-15 15,1 4-3 1,-2-5-2-16,8-5-1 16,-13-8-1-16,4-15 0 0,-9-4-27 15,-3-14-63-15,-7-19-52 16,-6-9-148-16</inkml:trace>
          <inkml:trace contextRef="#ctx0" brushRef="#br0" timeOffset="3261.45">3662-367 372 0,'0'0'149'0,"0"0"-117"0,0 0 11 15,0 0-36-15,0 0-4 16,0 0-2-16,81-231-1 15,-68 185 2-15,-5 10 0 16,-8 8 18-16,0 9 31 16,0 4-3-16,0 10-5 15,0 5 1-15,-8 0-18 16,-5 0-9-16,8 0-7 16,-11 0-10-16,0 29 0 15,3 13 0-15,7 0-2 16,6 7 2-16,0-2-2 15,0-5 2-15,0 1 0 16,10-12-2-16,15-8-10 0,-4-10-6 16,8-5-3-16,6-8 9 15,9 0 3-15,-2-24-2 16,-2-18-5-16,-5-5 0 16,-1-3-4-16,-8-7 6 15,-16 2 6-15,3 8 8 16,-13 5 2-16,0 15 3 15,0 10 7-15,-9 6 12 16,-10 6 15-16,-1 5-15 16,4 0 0-16,2 0-7 15,2 0-14-15,-3 16-3 16,2 23 0-16,9 4 0 16,1 8-3-16,3-1 2 15,0 6 1-15,0 0-3 0,31 9 0 16,14 0 2-16,10 0-1 15,6 1-4-15,10-7 3 16,-3 5 2-16,-3 1-7 16,-10-4 6-16,-4-1-3 15,-18-18 5-15,-18 0-1 16,-11-14 1-16,-4 0 0 16,0-6 2-16,-17-3 20 15,-18 4 10-15,-4-5-3 16,-8-8-4-16,2-5 5 15,0-5-1-15,9 0-2 16,6 0 2-16,5 0-4 0,11-24-17 16,-7-13-8-16,13-23 0 15,3-8-4 1,5-13-13-16,0-6-14 0,13 3-16 16,9 4-5-16,11 12-5 15,-2 2-19-15,-1 3-34 16,-1 15-31-16,-8-2-139 15</inkml:trace>
        </inkml:traceGroup>
      </inkml:traceGroup>
    </inkml:traceGroup>
  </inkml:traceGroup>
</inkml:ink>
</file>

<file path=ppt/ink/ink1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8:10.46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2EFCFB1-1065-43D4-9CF9-1A845EA6C4BD}" emma:medium="tactile" emma:mode="ink">
          <msink:context xmlns:msink="http://schemas.microsoft.com/ink/2010/main" type="inkDrawing" rotatedBoundingBox="29405,15756 32995,14131 33039,14229 29449,15855" semanticType="underline" shapeName="Other">
            <msink:sourceLink direction="with" ref="{4BF5F81B-161F-43FD-B553-0E011D1F47A6}"/>
          </msink:context>
        </emma:interpretation>
      </emma:emma>
    </inkml:annotationXML>
    <inkml:trace contextRef="#ctx0" brushRef="#br0">-1 1613 579 0,'0'0'46'0,"0"0"16"15,0 0 51-15,0 0-45 16,0 0-20-16,0 0-18 16,-58 19-27-16,58-19 0 0,45-9-4 15,38-45 1-15,43-12-1 16,28-17 0-16,37-12-2 15,38-17-5-15,35-6-14 16,27-16 2-16,15-1-4 16,1-14-9-16,-11 2 18 15,-17 11 12-15,-21 21 2 16,-26 22 0-16,-36 20 1 16,-50 25-17-16,-43 15-9 15,-48 11 13-15,-30 12 8 16,-24 10 5-16,-1 0 11 15,0 0 14-15,-1 0-5 16,-40 0-20-16,-9 32-17 16,-29 16-34-16,-25 11-35 0,-21 16-32 15,-36 18-154-15</inkml:trace>
  </inkml:traceGroup>
</inkml:ink>
</file>

<file path=ppt/ink/ink1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8:10.83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110A9F7-B477-44D5-99EE-E3EBA4B3B68A}" emma:medium="tactile" emma:mode="ink">
          <msink:context xmlns:msink="http://schemas.microsoft.com/ink/2010/main" type="inkDrawing" rotatedBoundingBox="30119,15797 32181,14828 32195,14858 30133,15827" semanticType="underline" shapeName="Other">
            <msink:sourceLink direction="with" ref="{4BF5F81B-161F-43FD-B553-0E011D1F47A6}"/>
          </msink:context>
        </emma:interpretation>
      </emma:emma>
    </inkml:annotationXML>
    <inkml:trace contextRef="#ctx0" brushRef="#br0">0 970 430 0,'0'0'99'0,"0"0"-97"15,0 0 54-15,0 0-14 16,0 0-28-16,0 0 0 16,90-36 26-16,-3-16 10 0,26-8-18 15,13-8-17-15,19-3-6 16,18-8-3-16,2-2-5 15,6 0 1-15,-5 12 2 16,-13-6-4-16,-12 10-5 16,-6 6-6-16,-16 4-5 15,-18 7 16-15,-18 17 0 16,-32 7 0-16,-22 14 0 16,-13 6 0-16,-12 4 0 15,-4 0 3-15,0 0 2 0,0 0 12 16,0-4-13-1,0-1-4-15,0 5-2 0,0 0-8 16,0 0-22-16,0 0-26 16,0 0-56-16,0 0-33 15,-14 0-249 1</inkml:trace>
  </inkml:traceGroup>
</inkml:ink>
</file>

<file path=ppt/ink/ink1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6:47.75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4750EFF-9DEA-4523-9BF3-E5511358F5B5}" emma:medium="tactile" emma:mode="ink">
          <msink:context xmlns:msink="http://schemas.microsoft.com/ink/2010/main" type="inkDrawing" rotatedBoundingBox="19420,15225 24178,14648 24210,14913 19452,15489" semanticType="callout" shapeName="Other"/>
        </emma:interpretation>
      </emma:emma>
    </inkml:annotationXML>
    <inkml:trace contextRef="#ctx0" brushRef="#br0">86 528 632 0,'0'0'0'15,"0"0"0"-15,0 0 25 16,0 0 41-16,0 0-14 16,0 0-33-16,-86-36-19 15,154 36-1-15,35 0 1 16,42 0 4-16,40 5 7 16,34 8 2-16,21 1 6 15,30-10-16-15,9-4 6 16,15 0 0-16,2-22-1 15,-6-19-8-15,-14-2 6 16,-17 1-6-16,-15-5 0 0,-15 11 2 16,1-3-2-16,-13 4 5 15,-8-1-5-15,-25 1-1 16,-34-5-1-16,-36 17 2 16,-28 5 1-16,-22 5-1 15,-22 2 1-15,-18 7 0 16,-8 4-1-16,-11-6 4 15,-5 6 7-15,0 0-1 16,0 0 3-16,0 0-3 16,0 0 3-16,0-3-2 15,0 3-4-15,0 0-4 16,0-4 3-16,0 4 3 0,4 0 1 16,-4 0-7-1,0 0 6-15,0 0-3 0,0 0-6 16,0 0 3-16,0 0-1 15,0 0-2-15,0 0 0 16,0-2 1-16,0 2-1 16,0 0 3-16,0 0-3 15,0 0-2-15,0 0 2 16,0 0-2-16,0 0 3 16,0 0-1-16,0 0 0 15,0-4 0-15,0 4-1 0,0 0-1 16,0 0 2-1,0 0 0-15,4 0 0 0,-4 0 3 16,0-5-3 0,0 5 0-16,0 0 0 0,0 0 0 15,0 0 2-15,0 0-2 16,0 0 1-16,0 0-1 16,0 0 0-16,0 0 2 15,0 0-2-15,0 0 0 16,0 0 0-16,0 0 0 15,0 0 0-15,0 0 0 16,0 0 0-16,0 0 0 16,0 0 0-16,0 0 0 15,0 0 0-15,0 0-1 0,0 0 3 16,0 0-3 0,0 0 1-16,0 0 0 0,0 0 0 15,0 0 0-15,0 0-1 16,0 0 3-16,0 0-4 15,0 0 5-15,0 0-4 16,0 0 1-16,0 0-2 16,0 0 2-16,0 0 0 15,0 0 0-15,0 0 0 16,0 0-1-16,0 0 1 16,0 0 0-16,0 0 0 15,0 0 0-15,0 0 1 16,0 0-1-16,0 0-1 15,2 0-1-15,-2 0 2 16,0 0 0-16,0 0-1 0,0 0-2 16,0 0 3-16,0 0 3 15,0 0-3-15,0 0-3 16,0 0 3-16,0 0 0 16,0 0-3-16,0 0 3 15,0 0 0-15,0 0 0 16,0 0 0-16,0 0 0 15,0 0 1-15,0 0-1 16,0 0 0-16,0 0 0 16,0 0 0-16,0 0 0 0,0 0 0 15,0 0 0 1,0 0 0-16,0 0 0 0,0 0 1 16,0 0-2-16,0 0 1 15,4 0 0-15,-4-4 0 16,0 4 1-16,0 0-1 15,0 0 0-15,0 0 0 16,0 0 1-16,0 0 1 16,0 0-2-16,0 0 0 15,0 0-2-15,0 0 2 16,0 0 0-16,0-1-2 16,5 1 2-16,-5 0 0 15,0 0 1-15,0 0-1 16,0 0 3-16,4 0-3 15,-4-4 1-15,0 4 2 0,0 0-3 16,0-4 3-16,0 4-3 16,4 0 2-16,-4 0-1 15,3 0-1-15,-3 0 0 16,0-5 0-16,0 5 4 16,0-1-4-16,0 1-1 15,0 0 1-15,0-4 1 16,0 4-1-16,0 0 0 15,0 0-1-15,0 0-2 16,0 0 2-16,0 0-4 16,0 0-9-16,-11 0-24 15,-36 0-54-15,-27 0-101 0,-20 0-352 16</inkml:trace>
  </inkml:traceGroup>
</inkml:ink>
</file>

<file path=ppt/ink/ink1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6:49.91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6513246-A93E-4E13-B45C-C5645BBBF880}" emma:medium="tactile" emma:mode="ink">
          <msink:context xmlns:msink="http://schemas.microsoft.com/ink/2010/main" type="inkDrawing" rotatedBoundingBox="18586,15118 22610,14591 22621,14671 18596,15198" semanticType="callout" shapeName="Other"/>
        </emma:interpretation>
      </emma:emma>
    </inkml:annotationXML>
    <inkml:trace contextRef="#ctx0" brushRef="#br0">0 523 210 0,'0'0'134'16,"0"0"-94"-16,0 0-3 15,0 0-15-15,0 0-20 16,0 0-2-16,5-28-6 0,39 28 6 16,18-1 0-16,27 1 4 15,15-3 1-15,22-7 2 16,28 1-6-16,17-6 9 15,24-13-10 1,21 1 1-16,23-10 1 0,21 3-1 16,11-5-2-16,-3 10 1 15,-8-4-4-15,-9 9-15 16,0-4 7-16,-23-3 6 16,-11-2-1-16,-25 2-6 15,-28 1-4-15,-44 17-15 16,-40 4 17-16,-38 4-4 15,-23 5 7-15,-19-4 12 0,0 3 78 16,-5-3 3 0,-32-4-72-16,-8 1 6 0,-9 7-8 15,3 0-2-15,-1 0-5 16,6 0-13-16,-1 0-6 16,-1 11-24-16,-3 2-62 15,-15 1-25-15</inkml:trace>
  </inkml:traceGroup>
</inkml:ink>
</file>

<file path=ppt/ink/ink1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7:20.79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A6EEF76-07FF-4D6F-B3CE-26C63AC2293B}" emma:medium="tactile" emma:mode="ink">
          <msink:context xmlns:msink="http://schemas.microsoft.com/ink/2010/main" type="writingRegion" rotatedBoundingBox="12721,13308 34775,12973 34849,17841 12795,18176"/>
        </emma:interpretation>
      </emma:emma>
    </inkml:annotationXML>
    <inkml:traceGroup>
      <inkml:annotationXML>
        <emma:emma xmlns:emma="http://www.w3.org/2003/04/emma" version="1.0">
          <emma:interpretation id="{054466A9-25AA-463A-9927-E17D6C23E807}" emma:medium="tactile" emma:mode="ink">
            <msink:context xmlns:msink="http://schemas.microsoft.com/ink/2010/main" type="paragraph" rotatedBoundingBox="25593,12701 34806,14382 34464,16256 25251,14574" alignmentLevel="2"/>
          </emma:interpretation>
        </emma:emma>
      </inkml:annotationXML>
      <inkml:traceGroup>
        <inkml:annotationXML>
          <emma:emma xmlns:emma="http://www.w3.org/2003/04/emma" version="1.0">
            <emma:interpretation id="{E217C4EC-DC69-4DB5-A961-DF08A0058A5C}" emma:medium="tactile" emma:mode="ink">
              <msink:context xmlns:msink="http://schemas.microsoft.com/ink/2010/main" type="line" rotatedBoundingBox="25593,12701 34806,14382 34464,16256 25251,14574"/>
            </emma:interpretation>
          </emma:emma>
        </inkml:annotationXML>
        <inkml:traceGroup>
          <inkml:annotationXML>
            <emma:emma xmlns:emma="http://www.w3.org/2003/04/emma" version="1.0">
              <emma:interpretation id="{FDE7F6CB-5708-4023-9BDE-798AD52EC90C}" emma:medium="tactile" emma:mode="ink">
                <msink:context xmlns:msink="http://schemas.microsoft.com/ink/2010/main" type="inkWord" rotatedBoundingBox="25521,13093 26748,13316 26517,14582 25290,14358"/>
              </emma:interpretation>
              <emma:one-of disjunction-type="recognition" id="oneOf0">
                <emma:interpretation id="interp0" emma:lang="" emma:confidence="1">
                  <emma:literal/>
                </emma:interpretation>
              </emma:one-of>
            </emma:emma>
          </inkml:annotationXML>
          <inkml:trace contextRef="#ctx0" brushRef="#br0">12727-2965 439 0,'0'0'21'0,"0"0"44"16,0 0-15-16,0 0-15 16,0 0-10-16,0 0-11 15,125-176-4-15,-105 171-7 16,-4 5-1-16,-1 0-2 16,1 0-5-16,-1 0 5 15,-1 36 0-15,-10 15 3 16,-4 6 0-16,0 8-1 15,0-5 0-15,-29 3 0 16,-2-6 1-16,-2 0 7 16,11-6 2-16,2-7-1 0,4-6-4 15,16-6-5 1,0-8-2-16,0-1-2 0,0-4 2 16,23-6 4-16,5-5 2 15,12-8-5-15,0 0-1 16,6 0 4-16,-3-4-2 15,0-23-1-15,-9-5-1 16,-9 4-3-16,-9 4 0 16,-3-3 3-16,-9 3 0 15,-4-4 1-15,0 6-1 16,0 7 11-16,0 1 1 16,0 7-4-16,0 7 15 0,0 0-4 15,0 0-15 1,0 0-4-16,-8 0-7 0,3 27 3 15,5 10-4 1,0 4 8-16,0-9 0 0,9 0 1 16,17-8-3-16,9 0-5 15,10-14-1-15,0-10-3 16,9 0-1-16,2-10-17 16,-1-27 14-16,-5-6-15 15,-7-4 14-15,-17-3-4 16,-14 10 16-16,-12-3 4 15,0 11 0-15,0 2 12 16,-36 13-8-16,5 7 11 16,6 6 7-16,4 4-7 15,2 0-3-15,3 4-12 0,7 30-1 16,0 3-2-16,9 13-1 16,0 5 6-16,0 6-4 15,25 3 2-15,6-2 0 16,2-3 0-16,-3 7 0 15,-1-2 0-15,-2 2-2 16,-13 2 2-16,-5-2 0 16,-9 4 2-16,0-7-2 15,0-1-2-15,-23-7 1 16,-9-9-5-16,0-18 6 0,0-15 0 16,6-13 2-1,2 0 16-15,-5-4 7 0,3-38 8 16,2-17-15-16,3-6-5 15,11-5-7-15,10 1-6 16,0 9 1-16,0 8-2 16,26 2-4-16,13 8-3 15,6 0-13-15,5 5-14 16,1-5-3-16,2 9 17 16,-6-2 12-16,-4 11 2 15,-8 10 7-15,-15 0-1 16,-10 14-4-16,1 0 2 15,-10 0-1-15,12 0 4 0,-6 18 3 16,6 9 6 0,-7 0-1-16,3 7 0 0,-2-11-3 15,-3-5 1 1,1 1-3-16,-1-8-3 0,1-7-3 16,-3-1-15-16,-2-3-25 15,5 0-82-15,-5-7-250 16</inkml:trace>
          <inkml:trace contextRef="#ctx0" brushRef="#br0" timeOffset="-1065.85">12707-2900 375 0,'0'0'58'16,"0"0"20"-16,0 0 17 15,0 0-15-15,0 0-3 16,0 0-40-16,0-24-12 0,0 24-2 16,0 0-18-16,0 0 10 15,0 0-15-15,0 0-2 16,4 37-3-16,-1 18 5 16,1 11 3-16,1 7-1 15,-1-9 1-15,-4 8-3 16,0-12 0-16,0-8-3 15,0-11-25-15,0-18-18 16,0-9-37-16,0-10-46 16,0-4-36-16,0-18-157 15</inkml:trace>
        </inkml:traceGroup>
        <inkml:traceGroup>
          <inkml:annotationXML>
            <emma:emma xmlns:emma="http://www.w3.org/2003/04/emma" version="1.0">
              <emma:interpretation id="{70264DDD-DD0B-42BF-95A6-BC7F9EDB148B}" emma:medium="tactile" emma:mode="ink">
                <msink:context xmlns:msink="http://schemas.microsoft.com/ink/2010/main" type="inkWord" rotatedBoundingBox="26568,13243 26596,13249 26575,13365 26547,13360"/>
              </emma:interpretation>
              <emma:one-of disjunction-type="recognition" id="oneOf1">
                <emma:interpretation id="interp1" emma:lang="" emma:confidence="0">
                  <emma:literal>•</emma:literal>
                </emma:interpretation>
                <emma:interpretation id="interp2" emma:lang="" emma:confidence="0">
                  <emma:literal>p</emma:literal>
                </emma:interpretation>
                <emma:interpretation id="interp3" emma:lang="" emma:confidence="0">
                  <emma:literal>.</emma:literal>
                </emma:interpretation>
                <emma:interpretation id="interp4" emma:lang="" emma:confidence="0">
                  <emma:literal>1</emma:literal>
                </emma:interpretation>
                <emma:interpretation id="interp5" emma:lang="" emma:confidence="0">
                  <emma:literal>f</emma:literal>
                </emma:interpretation>
              </emma:one-of>
            </emma:emma>
          </inkml:annotationXML>
          <inkml:trace contextRef="#ctx0" brushRef="#br0" timeOffset="2153.51">13787-2910 372 0,'0'0'52'15,"0"0"-20"-15,0 0 53 16,0 0-27-16,0 0-11 16,0 0-26-16,0-1 1 15,0 1-5-15,0 0-4 16,0 0-10-16,0 0 5 0,0 0 0 16,0 0-7-1,0 0 2-15,0 0 7 0,0 0 2 16,0 0 8-16,0-4 2 15,5-5-10-15,-5-10 18 16,0 1 1-16,0-2-28 16,4-1 7-16,3 7-5 15,-2 4-5-15,-1 10 1 16,-4 0 0-16,0 0 3 16,0 0 0-16,0 0-4 15,0 0-8-15,0 0 1 16,0 0-7-16,9 14-46 15,-8 4-21-15,-1-9-174 0</inkml:trace>
        </inkml:traceGroup>
        <inkml:traceGroup>
          <inkml:annotationXML>
            <emma:emma xmlns:emma="http://www.w3.org/2003/04/emma" version="1.0">
              <emma:interpretation id="{1369AEA6-F09A-455E-8081-2F3409F72F2D}" emma:medium="tactile" emma:mode="ink">
                <msink:context xmlns:msink="http://schemas.microsoft.com/ink/2010/main" type="inkWord" rotatedBoundingBox="26615,12996 27354,13131 27193,14014 26454,13879"/>
              </emma:interpretation>
              <emma:one-of disjunction-type="recognition" id="oneOf2">
                <emma:interpretation id="interp6" emma:lang="" emma:confidence="1">
                  <emma:literal/>
                </emma:interpretation>
              </emma:one-of>
            </emma:emma>
          </inkml:annotationXML>
          <inkml:trace contextRef="#ctx0" brushRef="#br0" timeOffset="548.53">14192-2766 601 0,'0'0'6'16,"0"0"8"-16,0 0 2 15,0 0 7-15,0 0-5 0,0 0-17 16,-86 156 1-16,86-117 1 16,0-3 5-16,0-8-5 15,12-4-3-15,16-2 1 16,-1-9-1-16,5 1 5 15,-4-8-2-15,-5-3-1 16,-3-3-1-16,-10 0-1 16,1 0 1-16,-11 7 0 15,0-7 6-15,0 0-5 16,0 4-1-16,0 9 9 0,-16 2-7 16,-18 3-3-1,4-4 1-15,-1 1-1 0,2-7 5 16,3-3-5-16,1 1-2 15,10-6-33-15,6 0-17 16,9-34-82-16,0-30-199 16</inkml:trace>
          <inkml:trace contextRef="#ctx0" brushRef="#br0" timeOffset="962.7">14311-2943 478 0,'0'0'104'0,"0"0"-104"16,0 0 3-16,0 0-3 16,0 0 0-16,0 0-5 15,177-102-10-15,-129 94-56 16,-13 4-171-16</inkml:trace>
          <inkml:trace contextRef="#ctx0" brushRef="#br0" timeOffset="771.53">14357-3182 505 0,'0'0'71'15,"0"0"2"-15,0 0 15 0,0 0-47 16,0 0-23 0,0 0-18-16,0 44 0 0,9 21 2 15,0 6 1-15,-2 7-6 16,3 0 8-16,-1 2-2 16,3-7-1-16,-4-9-2 15,1-2 0-15,-6-11-3 16,1-14-42-16,1-10-71 15,-5-20-40-15</inkml:trace>
          <inkml:trace contextRef="#ctx0" brushRef="#br0" timeOffset="156.58">13783-2923 600 0,'0'0'0'0,"0"0"0"0,0 0-27 15,0 0-59-15,0 0-108 16</inkml:trace>
        </inkml:traceGroup>
        <inkml:traceGroup>
          <inkml:annotationXML>
            <emma:emma xmlns:emma="http://www.w3.org/2003/04/emma" version="1.0">
              <emma:interpretation id="{4CE4B3E6-23C1-4EA6-9128-5830522A2003}" emma:medium="tactile" emma:mode="ink">
                <msink:context xmlns:msink="http://schemas.microsoft.com/ink/2010/main" type="inkWord" rotatedBoundingBox="27241,13271 28243,13454 28137,14032 27135,13849"/>
              </emma:interpretation>
              <emma:one-of disjunction-type="recognition" id="oneOf3">
                <emma:interpretation id="interp7" emma:lang="" emma:confidence="1">
                  <emma:literal>r.</emma:literal>
                </emma:interpretation>
                <emma:interpretation id="interp8" emma:lang="" emma:confidence="0">
                  <emma:literal>r .</emma:literal>
                </emma:interpretation>
                <emma:interpretation id="interp9" emma:lang="" emma:confidence="0">
                  <emma:literal>r v</emma:literal>
                </emma:interpretation>
                <emma:interpretation id="interp10" emma:lang="" emma:confidence="0">
                  <emma:literal>r }</emma:literal>
                </emma:interpretation>
                <emma:interpretation id="interp11" emma:lang="" emma:confidence="0">
                  <emma:literal>r w</emma:literal>
                </emma:interpretation>
              </emma:one-of>
            </emma:emma>
          </inkml:annotationXML>
          <inkml:trace contextRef="#ctx0" brushRef="#br0" timeOffset="1492.28">14375-2461 502 0,'0'0'1'0,"0"0"2"16,0 0 3-16,0 0 13 15,0 0 8-15,0 0-5 16,132 64 8-16,-97-64-13 15,-2-21-8-15,-7-13-1 16,-6-6-2-16,-4-3 0 16,-3-3-2-16,-7-2 1 15,-1 8-3-15,-1-2 11 16,-4 10-6-16,0 9 8 0,0 8 1 16,0 12 8-1,0 3-14-15,0 0-10 0,0 0-2 16,4 0-10-16,4 22 8 15,5 1 4-15,3 5 3 16,-2-8-3-16,2-2 0 16,4-5 0-16,-5-2 1 15,1-4-1-15,-8-1-1 16,-3-6-2-16,-5 0 1 16,0 0 4-16,1 0 1 15,14 0-2-15,-1-24 0 16,-2 5-1-16,2 5 1 15,-9 7-1-15,3 1 0 16,0 6-1-16,5 0-1 16,3 0-5-16,7 0 7 0,0 0-6 15,5 0 6-15,4 19 0 16,-5-5-10-16,-1 3-34 16,-1 7-32-1,5-13-53-15,11-11-204 0</inkml:trace>
          <inkml:trace contextRef="#ctx0" brushRef="#br0" timeOffset="1620.94">15460-2818 567 0,'0'0'20'0,"0"0"14"16,0 0-27-16,0 0-7 0,0 0-15 15,0 0-110-15</inkml:trace>
        </inkml:traceGroup>
        <inkml:traceGroup>
          <inkml:annotationXML>
            <emma:emma xmlns:emma="http://www.w3.org/2003/04/emma" version="1.0">
              <emma:interpretation id="{8AAFEFC5-63AF-4E95-92D8-4619FAF5B113}" emma:medium="tactile" emma:mode="ink">
                <msink:context xmlns:msink="http://schemas.microsoft.com/ink/2010/main" type="inkWord" rotatedBoundingBox="31841,13841 34806,14382 34464,16256 31499,15715"/>
              </emma:interpretation>
              <emma:one-of disjunction-type="recognition" id="oneOf4">
                <emma:interpretation id="interp12" emma:lang="" emma:confidence="1">
                  <emma:literal/>
                </emma:interpretation>
              </emma:one-of>
            </emma:emma>
          </inkml:annotationXML>
          <inkml:trace contextRef="#ctx0" brushRef="#br0" timeOffset="-83640.95">19147-1511 710 0,'0'0'26'16,"0"0"-1"-16,0 0 43 15,0 0-5-15,0 0-39 16,0 0-11-16,0 0-11 16,0 0-2-16,-35 9-4 15,35 36 4-15,0 17 13 16,0 8-10-16,0 5 5 0,0-1-3 15,0-2 2-15,0-1-7 16,0-16 0 0,0 2 4-16,0-13-4 0,0-6-9 15,0-15-16-15,0-9-34 16,0 1-3-16,0-11-63 16,-23-4-6-16,-13 0-150 15</inkml:trace>
          <inkml:trace contextRef="#ctx0" brushRef="#br0" timeOffset="-82170.47">18928-1492 370 0,'0'0'115'0,"0"0"-93"0,0 0 32 16,0 0 19-16,0 0-34 16,9-190-16-16,17 159-4 15,17 1 3-15,12 2-12 16,1 5 16-16,3 4-26 15,-4 12 3-15,-13 7-3 16,-7 0 7-16,-6 0-14 16,-9 26 2-16,-14 17-10 15,-6 20 0-15,0 8 15 16,0 13 8-16,-17 3 0 16,-12-8 2-16,6-6-5 15,7-8 6-15,4-12-1 16,8-8-2-16,4-8-8 0,0-5-5 15,0-8 3 1,0-1-6-16,24-14 3 16,11-3 5-16,7-6 2 0,7 0-2 15,5-19-2-15,6-22-6 16,-1-15-5-16,-4 5 10 16,-4-6 3-16,-12-4 0 15,-16 11 0-15,-10-1 0 16,-13 4 1-16,0 12 22 15,0 1 1-15,-24 16-9 16,-1 9 11-16,-5 9-9 16,4 0-7-16,1 0 0 15,6 24-4-15,3 13-5 16,12 13-1-16,4 1 0 0,0 0-2 16,0-12-6-16,8-4 6 15,27-3-5-15,7 2-7 16,6-17-3-16,7-6 13 15,5-11-8-15,-2 0 0 16,-3 0-5-16,0-39-2 16,-3-3 5-16,-14-3 4 15,-9-2 7-15,-19 6 3 16,-6 8 3-16,-4 1-1 16,0 2 15-16,0 9 1 0,-14 7 1 15,-6 10-3 1,8 4-2-16,-2 0 0 15,0 0-7-15,-1 0 0 0,-6 26-4 16,7 4-1 0,-2-4-2-16,7 1 0 0,3-3 0 15,-4 0 0-15,10-1-5 16,0 1 2-16,0-6 3 16,0-1-10-16,0 11-3 15,0-14-3-15,0 1-4 16,4-6 9-16,4 0 4 15,-4-3 2-15,5 3 3 16,-5-9 1-16,3 0-5 16,-2 0 5-16,-1 0 1 15,2 0 0-15,3 0 1 16,7 0 8-16,-1-5-4 0,-1-5 2 16,-4-4 1-16,1 0 0 15,-2 14-3-15,-2-9-3 16,2 5-2-16,-5 3 4 15,-4-4-2-15,5 1-2 16,-5 4 0-16,1 0-2 16,12 0 2-16,3 0 0 15,0 0-2-15,-6 18 1 16,3 2 0-16,-1 12 1 16,-2 0 0-16,3 1 2 15,-6 3-1-15,2 2 1 16,-5 7 3-16,1 6-5 15,2 0 3-15,-3 11 2 0,2 2-2 16,-1-3-2-16,-1-2 0 16,5 3 4-16,-9-7-3 15,0 0-1-15,0-18 0 16,0-3-1-16,0-11-3 16,0-10 3-16,-5 2 6 15,-9-2 15-15,-15-6-10 16,3 4 16-16,-9-7-21 15,-1-4 9-15,4 0-5 16,4-22 10-16,5-29-3 16,3-24-11-16,8-22 5 0,12-9-11 15,0 0 0 1,3 7-2-16,30 12 1 0,-2 8 1 16,3 22-1-16,-5 9-8 15,-2 18-6-15,-3-2 10 16,1 13-7-16,-6-4-3 15,-8 6 2-15,4 7-2 16,-6-4 7-16,2 7 1 16,1 0 6-16,-8 3 2 15,0 2-2-15,1 2 0 16,-5 0 1-16,0 0 2 16,0 0-2-16,0 0 2 15,0 0-2-15,6 0 0 16,7 20 0-16,7 4 0 0,0 2 4 15,-2-2-3 1,1 0-1-16,-5-1-6 16,-4-1 6-16,-1-8-24 0,-9-13-50 15,0-1-50-15,0 0-104 16</inkml:trace>
          <inkml:trace contextRef="#ctx0" brushRef="#br0" timeOffset="-81017.4">20706-1760 542 0,'0'0'47'0,"0"0"-12"16,0 0 48-16,0 0-54 16,0 0-9-16,0 0-14 15,196-173 10-15,-132 127-16 16,-10 8-5-16,-8 10-20 16,-13 15-88-16,-17 13-52 15</inkml:trace>
          <inkml:trace contextRef="#ctx0" brushRef="#br0" timeOffset="-81211.9099">20670-2116 508 0,'0'0'53'0,"0"0"1"16,0 0 46-16,0 0-68 16,0 0-15-16,0 0-8 15,51 68 18-15,-22-13-6 0,-7 11-12 16,2 7 0-16,-5 10-2 16,1 3-6-16,-4-4 0 15,-5-3-1-15,-3-9-9 16,1-20-27-16,-2-9-42 15,2-21-34-15,-5-6-55 16,-4-14-238-16</inkml:trace>
          <inkml:trace contextRef="#ctx0" brushRef="#br0" timeOffset="-81481.31">20647-1603 565 0,'0'0'59'0,"0"0"44"16,0 0-36-16,0 0-47 0,0 0-13 15,0 0 5-15,-62 122-10 16,57-87-1-16,5-3-2 16,0-4 0-16,0 6 1 15,0-7 0-15,20-3-1 16,7 0-7-16,3-7 1 15,8-7 0-15,-3-2-3 16,-9 1-2-16,-2 0 2 16,-3-4-6-16,-16 4 5 15,4 5-5-15,-4 0 2 16,-5 9-12-16,0 1 2 16,0-1 5-16,-14 8 1 15,-12-10-7-15,-3-3 3 16,3-5-20-16,-3-13-43 15,7 0-107-15</inkml:trace>
          <inkml:trace contextRef="#ctx0" brushRef="#br0" timeOffset="-81853.32">20270-1784 508 0,'0'0'30'0,"0"0"-1"16,0 0 33 0,0 0-49-16,0 0-10 0,0 0-4 15,0 0 1-15,42 0 0 16,-13 0 5-16,-10 0 4 15,1 0-5-15,-8 0 5 16,-8 0-2-16,-4 0 10 16,0-14 20-16,0-1 4 15,0 2-35-15,-20 2 10 16,-1 11-11-16,2 0-2 16,-1 0-2-16,4 0-1 15,3 20-13-15,7 18-26 0,6 9-33 16,0-7-46-1,0-2-102-15</inkml:trace>
          <inkml:trace contextRef="#ctx0" brushRef="#br0" timeOffset="-80513.7399">20915-1446 264 0,'0'0'78'0,"0"0"-64"0,0 0 65 15,0 0-48-15,0 0-4 16,0 0-15-16,109-22-5 15,-81-19 0-15,-5-6 0 16,-7 0-6-16,-8-4 4 16,-8 9 17-16,0 2 14 15,0 6 9-15,0 15 6 16,-4 5 7-16,0 14-14 16,-1 0-7-16,5 0-23 15,-4 0-7-15,4 0-7 16,0 24-6-16,0 13 3 0,0 9 3 15,4-4-4 1,21-1-21-16,-2-8-7 0,0-9 6 16,5-6-7-16,-2-13-15 15,3-5-22-15,2 0 19 16,2-23 23-16,-3-16 10 16,-5-7-6-16,-5 5 24 15,-2-6 0-15,-5 10 28 16,-2 14 21-16,-2 5 9 15,-4 12-11-15,-5 6 4 16,0 0-15-16,5 0-27 16,7 0-4-16,7 0-4 15,10 29 2-15,1-1 0 0,4 5-3 16,-4 8-15-16,6 0-65 16,-10-3 0-16,-5-2-251 15</inkml:trace>
          <inkml:trace contextRef="#ctx0" brushRef="#br0" timeOffset="-80386.08">22015-1844 569 0,'0'0'7'16,"0"0"-4"-16,0 0-3 15,0 0-59-15</inkml:trace>
        </inkml:traceGroup>
      </inkml:traceGroup>
    </inkml:traceGroup>
    <inkml:traceGroup>
      <inkml:annotationXML>
        <emma:emma xmlns:emma="http://www.w3.org/2003/04/emma" version="1.0">
          <emma:interpretation id="{C7FE4645-DE09-40FD-B4E7-50F6CBCC22D6}" emma:medium="tactile" emma:mode="ink">
            <msink:context xmlns:msink="http://schemas.microsoft.com/ink/2010/main" type="paragraph" rotatedBoundingBox="12763,16075 25514,15881 25546,17982 12795,18176" alignmentLevel="1"/>
          </emma:interpretation>
        </emma:emma>
      </inkml:annotationXML>
      <inkml:traceGroup>
        <inkml:annotationXML>
          <emma:emma xmlns:emma="http://www.w3.org/2003/04/emma" version="1.0">
            <emma:interpretation id="{0524FBB4-35DB-4322-A22F-1F84CFC1DDA7}" emma:medium="tactile" emma:mode="ink">
              <msink:context xmlns:msink="http://schemas.microsoft.com/ink/2010/main" type="line" rotatedBoundingBox="12763,16075 25514,15881 25546,17982 12795,18176"/>
            </emma:interpretation>
          </emma:emma>
        </inkml:annotationXML>
        <inkml:traceGroup>
          <inkml:annotationXML>
            <emma:emma xmlns:emma="http://www.w3.org/2003/04/emma" version="1.0">
              <emma:interpretation id="{6F23B855-FCA7-4A4A-A536-EF4D47B42E70}" emma:medium="tactile" emma:mode="ink">
                <msink:context xmlns:msink="http://schemas.microsoft.com/ink/2010/main" type="inkWord" rotatedBoundingBox="12766,16266 13095,16261 13108,17133 12779,17138">
                  <msink:destinationLink direction="with" ref="{4AE38A9B-1353-489B-8B7D-74C7B6629C36}"/>
                </msink:context>
              </emma:interpretation>
              <emma:one-of disjunction-type="recognition" id="oneOf5">
                <emma:interpretation id="interp13" emma:lang="" emma:confidence="1">
                  <emma:literal/>
                </emma:interpretation>
              </emma:one-of>
            </emma:emma>
          </inkml:annotationXML>
          <inkml:trace contextRef="#ctx0" brushRef="#br0" timeOffset="-25318.85">0 80 270 0,'0'0'176'0,"0"0"-159"16,0 0 0-16,0 0 23 15,0 0-24-15,0 0-10 16,0-2-1-16,0 2-5 15,0 0 0-15,0 0 6 16,19 0 11-16,13 0 1 16,-6 0-4-16,4 0 2 15,5 0-2-15,-4 0-12 16,1 6 1-16,0 4-2 0,-5 7 0 16,-4 1 1-1,-4 14-2-15,-6-2 0 0,-4 11 1 16,-5 9 2-16,-4 5-3 15,0 3 4-15,0 5-4 16,-17-7 0-16,-15 1 1 16,4 2-1-16,-8-3-1 15,4-9 0-15,-1-1 1 16,7-11-2-16,1-11 4 16,12-11-2-16,6-2 0 0,1-7 1 15,6-4 12 1,0 0-2-16,0 0 27 0,0 0-4 15,0 0-3 1,0-9-2-16,0-14-5 0,0-11-22 16,0-10 11-16,0-3-12 15,0-9 6-15,1-8-3 16,11-7 2-16,1-7 5 16,-1 10 0-16,-4-13 1 15,-3 16-3-15,-1 7 4 16,-4 10 2-16,0 8 9 15,0 10-3-15,0 8-6 0,0 9-3 16,0 3 5 0,0 4-10-16,0 6 3 15,0 0 2-15,0 0-12 0,0 0 4 16,0 0 0-16,0 0-2 16,0 0 1-16,0 0 1 15,0 0-8-15,0 0 6 16,0 0-7-16,0 0 10 15,0 0-11-15,0 0 5 16,0 0 1-16,0 0 0 16,0-4 0-16,0 4 0 15,0-3 0-15,0 3 0 16,0 0-1-16,0 0 1 16,0 0 0-16,0 0-1 15,0 0-11-15,0 0 5 0,0 0-17 16,0 0 4-16,0 0-10 15,0 0-12-15,0 0-16 16,0 0-39-16,0 7-81 16,-42-7-167-16</inkml:trace>
        </inkml:traceGroup>
        <inkml:traceGroup>
          <inkml:annotationXML>
            <emma:emma xmlns:emma="http://www.w3.org/2003/04/emma" version="1.0">
              <emma:interpretation id="{E8319219-C165-472C-9234-FAC3D1B1602D}" emma:medium="tactile" emma:mode="ink">
                <msink:context xmlns:msink="http://schemas.microsoft.com/ink/2010/main" type="inkWord" rotatedBoundingBox="14004,16056 16673,16015 16693,17268 14023,17308">
                  <msink:destinationLink direction="with" ref="{6B137C40-3436-4324-8617-44299CBD2897}"/>
                  <msink:destinationLink direction="with" ref="{33D380D1-8394-4E05-B040-6619F91068EA}"/>
                </msink:context>
              </emma:interpretation>
              <emma:one-of disjunction-type="recognition" id="oneOf6">
                <emma:interpretation id="interp14" emma:lang="" emma:confidence="1">
                  <emma:literal/>
                </emma:interpretation>
              </emma:one-of>
            </emma:emma>
          </inkml:annotationXML>
          <inkml:trace contextRef="#ctx0" brushRef="#br0" timeOffset="-20367.57">1950 686 568 0,'0'0'22'15,"0"0"47"-15,0 0 35 16,0 0-59-16,0 0-11 16,0 0-12-16,32-144-12 15,-1 116-4-15,1 1-2 16,0 14-4-16,-4 3 0 15,-5 10-2-15,5 0 2 16,-7 0-8-16,7 31 8 16,-15 11-3-16,-4 10 7 15,-9-3-2-15,0 3-2 16,0-9 1-16,-16-3-1 16,1-16 0-16,1-15 6 0,8-1-4 15,6-8 1-15,0 0 2 16,0 0 2-16,0 0 3 15,0 0 0-15,0-27-2 16,0-32-7-16,1-26-1 16,27-6-10-16,-1 1 6 15,1 13-7-15,-6 25 9 16,-12 29 1-16,-6 10 1 16,-4 7 0-16,0 6-2 15,0 0 5-15,0 0-6 16,0 6 2-16,0 34-10 15,0 15 7-15,0 7 6 16,0-7-2-16,0 1 4 16,5-10-4-16,14-3 0 15,2-6-1-15,1-6-2 0,7-1 5 16,6-13-4-16,7-11-18 16,4-6-27-16,7 0-22 15,2-19-35-15,-3-38-40 16,-7-18-320-16</inkml:trace>
          <inkml:trace contextRef="#ctx0" brushRef="#br0" timeOffset="-19950.7">2405 231 509 0,'0'0'141'0,"0"0"-135"16,0 0 7-16,0 0 27 15,0 0-17-15,0 0 6 16,234-147-25-16,-176 123-4 15,10 10-10-15,-9 11-60 16,-8 3-52-16,-23 0-104 16</inkml:trace>
          <inkml:trace contextRef="#ctx0" brushRef="#br0" timeOffset="-20142.18">2656-130 525 0,'0'0'10'0,"0"0"0"0,0 0 35 16,0 0 8-16,0 0-8 15,-4 237-10-15,12-155-1 16,7 7-7-16,-3 5-14 16,-4-4-2-16,-6-4-11 15,3-10 3-15,0-14-2 16,-1-15-2-16,1-7-57 16,-5-25-85-16,0-15-103 15</inkml:trace>
          <inkml:trace contextRef="#ctx0" brushRef="#br0" timeOffset="-19265.04">2746 728 407 0,'0'0'86'15,"0"0"-83"-15,0 0 33 16,0 0 2-16,0 0-28 16,0 0-2-16,42-6 31 15,-14-17-9-15,8-8-20 16,-6-10-2-16,8-3-8 16,-7-2 0-16,-2-4-9 15,-3 3 2-15,-12 14-2 16,1 11 9-16,-7 9-1 15,-3 6 3-15,-5 7-2 16,0 0 0-16,0 0-2 0,8 0 1 16,1 20-6-1,6 18 7-15,8 3-3 0,-6 4 4 16,5 1-1-16,7-5 3 16,6 1 1-16,4-9-4 15,2-13 4-15,-1-2 6 16,1-10-10-16,-2-8 9 15,4 0-3-15,-6 0 3 16,2-27-7-16,-10-16 14 16,-7 3-6-16,-12-2-6 15,-6 1-4-15,-4 3 1 16,0 6-1-16,-14 1 1 0,-17 15 0 16,-9 8 1-1,5 8-2-15,6 0 6 0,6 0-2 16,-5 9-2-16,9 37 2 15,2 1-4-15,5 13 0 16,12-5 2-16,0-9-2 16,0-4 0-16,0-14 0 15,7-8 0-15,6-13 0 16,6-1-1-16,6-6 4 16,4 0-5-16,-3-9 4 15,3-25 9-15,-3 3-5 16,-3 8 0-16,-4 2 3 15,-10 12 2-15,0 5-10 16,-4 4-1-16,9 0-1 0,4 0 0 16,9 20-2-16,-1 17 2 15,4 4 1-15,5 10 0 16,1 4-24-16,11 11-61 16,0-14-76-16,17-12-323 15</inkml:trace>
          <inkml:trace contextRef="#ctx0" brushRef="#br0" timeOffset="-21386.58">1443 60 228 0,'0'0'118'0,"0"0"-48"0,0 0 6 16,0 0-9-16,0 0-19 15,0 0-11-15,0 0-4 16,-17-17-4-16,17 17-4 16,0 0-7-16,0 0-12 15,0 0-3-15,0 0-3 16,0 37-5-16,0 31 5 16,0 28 11-16,-4 2 0 15,-15 10-9-15,-3-1 6 16,-6-10-4-16,1-6 1 15,-1-22-4-15,11-21-1 0,-2-25 8 16,15-10-7 0,4-13 9-16,0 0 7 0,0 0 11 15,0 0-5-15,0 0 1 16,0 0-1-16,0-23-12 16,-5 5-2-16,5-16-9 15,0 3-3-15,0 8 2 16,37-9-11-16,6 17 11 15,12 10-7-15,5 5-3 16,5 0 1-16,-1 0-2 16,-9 24 1-16,-1 8-8 15,-14-5 0-15,-3-7-23 16,-14 2 17-16,0-6-57 16,-19-8-25-16,-4-3-47 0,0-5-136 15</inkml:trace>
          <inkml:trace contextRef="#ctx0" brushRef="#br0" timeOffset="-20989.21">1338 80 547 0,'0'0'38'0,"0"0"-7"15,0 0 1-15,0 0-16 16,0 0-7-16,175-224-1 0,-107 183-5 16,-1 18-3-1,1 8-5-15,-7 15-45 0,-1 0-51 16,-20 11-161-16</inkml:trace>
          <inkml:trace contextRef="#ctx0" brushRef="#br0" timeOffset="-21173.75">1494 501 299 0,'0'0'190'0,"0"0"-172"15,0 0 20-15,0 0 13 16,0 0-41-16,0 0-8 15,32-30 4-15,15 13-3 16,8-7-2-16,-2-3 3 16,2 0-4-16,-14-11-50 0,-13 10-67 15,-24-4-239-15</inkml:trace>
        </inkml:traceGroup>
        <inkml:traceGroup>
          <inkml:annotationXML>
            <emma:emma xmlns:emma="http://www.w3.org/2003/04/emma" version="1.0">
              <emma:interpretation id="{4A0780B9-E47B-4662-AADF-08DD06F38737}" emma:medium="tactile" emma:mode="ink">
                <msink:context xmlns:msink="http://schemas.microsoft.com/ink/2010/main" type="inkWord" rotatedBoundingBox="17833,16177 21539,16121 21568,18042 17862,18099">
                  <msink:destinationLink direction="with" ref="{6B137C40-3436-4324-8617-44299CBD2897}"/>
                  <msink:destinationLink direction="with" ref="{33D380D1-8394-4E05-B040-6619F91068EA}"/>
                </msink:context>
              </emma:interpretation>
              <emma:one-of disjunction-type="recognition" id="oneOf7">
                <emma:interpretation id="interp15" emma:lang="" emma:confidence="1">
                  <emma:literal/>
                </emma:interpretation>
              </emma:one-of>
            </emma:emma>
          </inkml:annotationXML>
          <inkml:trace contextRef="#ctx0" brushRef="#br0" timeOffset="-16978.14">6368 607 644 0,'0'0'25'0,"0"0"29"0,0 0 48 16,0 0-44-1,0 0-43-15,0 0-10 0,6-14-5 16,2 32-3-16,7 24 3 16,-5 4 1-16,6 7 0 15,-10-8 2-15,-2-14-1 16,1-8 1-16,-1-16-1 16,-4-7-1-16,4 0 1 15,-4 0-1-15,3-11 8 16,2-36-9-16,10-1-7 15,4-5-5-15,6 8-1 16,1 15 1-16,7 13 8 16,-2 6-11-16,4 11-7 0,1 0 8 15,-1 0 12-15,0 20-2 16,-2 4 3-16,2 7-5 16,-5 2 10-16,-1-4-4 15,-7-3 18-15,-9-6-15 16,2-7 9-16,-11-8-6 15,-4-5 4-15,0 0-5 16,0 0 15-16,0 0 5 16,0-28 2-16,4-24-1 15,9-12-25-15,6-6-1 16,4 11-1-16,1 9-4 16,-4 16-2-16,0 20-2 15,-1 14-1-15,1 0-1 16,5 0 1-16,1 8 4 0,8 22-2 15,-4 7 8-15,8-1 0 16,1-8 0-16,4 0 3 16,7-10-3-16,-1-2 2 15,-3-5-3-15,5-11 2 16,3 0 0-16,-9 0 0 16,0-22-1-16,-6-11 0 15,-13-8-2-15,-6 0-3 16,-8 7 5-16,-12 1 7 15,0 7-2-15,0 7-4 16,0 9 4-16,0 3 12 0,-12 7-8 16,5 0-7-1,7 0-2-15,-4 0 0 0,-5 0-4 16,3 31-5-16,-7 16 9 16,6-2 0-16,7 1-5 15,0-8 2-15,0-6 1 16,7 0 2-16,16-4 0 15,9-9-10-15,0-10 0 16,-9-9 5-16,9 0-7 16,-10 0 5-16,3 0 6 15,-1-28 1-15,-5 0 1 16,-3 9-1-16,-4-3 1 0,-8 9 7 16,1 7 7-16,-5 6 4 15,4 0-7-15,-3 0-7 16,8 0-5-16,7 0 0 15,13 0 0-15,2 6 9 16,12 16-8-16,8 1 5 16,2-3 0-16,-12-3-2 15,-9-2 1-15,-13-6-4 16,-12-9 3-16,2 0-4 16,-9 0 1-16,4 0 6 15,8 0-3-15,2-18 7 16,11-19-5-16,0-1-5 15,-7 12-2-15,-6 11 4 0,-8 11-3 16,-4 4 2 0,0 0-2-16,5 0-2 15,-4 0 1-15,17 0-11 16,-2 0 12-16,10 8-1 0,6-2-2 16,-9 6-13-16,6-12-15 15,-5 0-13-15,3 0-13 16,2-7-23-16,-3-36-62 15,-12-16-155-15</inkml:trace>
          <inkml:trace contextRef="#ctx0" brushRef="#br0" timeOffset="-16583.68">8297 699 758 0,'0'0'7'16,"0"0"46"-16,0 0 29 15,0 0-66-15,0 0-15 16,0 0-2-16,250-116-4 15,-165 102-53-15,-6 0-41 16,-8 1-115-16</inkml:trace>
          <inkml:trace contextRef="#ctx0" brushRef="#br0" timeOffset="-16759.21">8680-56 368 0,'0'0'84'0,"0"0"46"16,0 0 24-16,0 0-40 0,0 0-51 15,0 0-35-15,-94-92-28 16,81 161 6-16,1 29-6 15,2 21 10-15,1 3-1 16,5 10 2-16,-8-10 1 16,8-6-11-16,0-9 0 15,1-6 2-15,3-22-3 16,0-13-7-16,0-25-31 16,0-10-29-16,0-25-69 15,0-6-147-15</inkml:trace>
          <inkml:trace contextRef="#ctx0" brushRef="#br0" timeOffset="-18793.1">5543 125 595 0,'0'0'8'0,"0"0"21"15,0 0 80-15,0 0-46 16,0 0-16-16,-218-97-19 16,176 97-21-16,-6 35-1 15,3 13 0-15,-1 16-6 16,14 1-4-16,4 1 4 15,18 0-1-15,10-8 2 16,0-1-2-16,38-3 1 0,26-12-2 16,4-5-6-1,6-4-4-15,1-9-9 0,-18 4 1 16,-8-5-4-16,-18-10 13 16,-18 5 4-16,-13-2-6 15,0 6 13-15,-13 4 6 16,-34 8-2-16,-9-6-3 15,-8 0 16-15,4-4-16 16,1-11 0-16,14 0-2 16,17-11 1-16,9-2-16 15,19 0-73-15,0 0-54 16,24-24-168-16</inkml:trace>
          <inkml:trace contextRef="#ctx0" brushRef="#br0" timeOffset="-18101.44">5622 690 232 0,'0'0'23'0,"0"0"72"16,0 0-21-16,0 0-18 16,0 0-23-16,0 0-11 15,205-119-8-15,-164 72-8 16,-5 5-2-16,-10 0-4 16,-10 19 9-16,-12 1 12 15,-4 6 20-15,0 13 14 16,0-8-10-16,0 7-8 15,-23 4-25-15,4 0-3 16,-7 18-9-16,-7 20 0 16,2 9 3-16,7 13-5 0,15-1 2 15,9 1-3-15,0 6 1 16,13-10-3-16,29-15-12 16,13-9 9-16,9-23-7 15,0-9 8-15,-3 0 7 16,-3-19-10-16,-13-21 10 15,-8-3-8-15,-12-3 8 16,-9 0 0-16,-16 0 1 16,0 8-5-16,0 10 8 15,0-4 8-15,-12 18 3 16,-4 5 8-16,8 5-1 16,2 4-8-16,-3 0-9 0,0 0-5 15,-6 27 3-15,3 25-3 16,3 7 0-16,9 3-1 15,0 8-2-15,0-2 3 16,9 6 0-16,23 1-4 16,3 4 9-16,4 9-5 15,0-6 0-15,-7-3 0 16,-5-5 0-16,-8-4 0 16,-13-6-4-16,-6 1 2 15,0-9 4-15,-29-1-2 16,-16-7 2-16,-14-7-1 15,-1-13 22-15,1-15 21 16,4-13-5-16,-5 0-4 0,9-20 10 16,3-34-3-1,6-24-15-15,11-15-21 0,17-9 0 16,14-9-6-16,0 4-4 16,28 6-17-16,17 11-11 15,6 18-17-15,0 11-19 16,4 20-41-16,-7-2-70 15,-11 15-189-15</inkml:trace>
        </inkml:traceGroup>
        <inkml:traceGroup>
          <inkml:annotationXML>
            <emma:emma xmlns:emma="http://www.w3.org/2003/04/emma" version="1.0">
              <emma:interpretation id="{E7610ABF-DBE3-4B11-BD2A-52254BCC8ACE}" emma:medium="tactile" emma:mode="ink">
                <msink:context xmlns:msink="http://schemas.microsoft.com/ink/2010/main" type="inkWord" rotatedBoundingBox="22117,15933 25514,15881 25535,17286 22138,17337"/>
              </emma:interpretation>
              <emma:one-of disjunction-type="recognition" id="oneOf8">
                <emma:interpretation id="interp16" emma:lang="" emma:confidence="1">
                  <emma:literal/>
                </emma:interpretation>
              </emma:one-of>
            </emma:emma>
          </inkml:annotationXML>
          <inkml:trace contextRef="#ctx0" brushRef="#br0" timeOffset="-16413.14">9360 361 812 0,'0'0'58'16,"0"0"33"-16,0 0 27 15,0 0-50-15,0 0-41 16,0 0-13-16,0 0-14 16,0 0 0-16,0 0-60 15,0 0-55-15,0 0-55 16,0-10-277-16</inkml:trace>
          <inkml:trace contextRef="#ctx0" brushRef="#br0" timeOffset="-3189.16">9450-205 118 0,'0'0'418'16,"0"0"-418"-16,0 0-1 16,0 0 1-16,0 0 9 15,245-139 0-15,-191 139-2 16,-7 0-7-16,-11 0 3 0,-9 27-3 16,-15 17 4-16,-3 11-2 15,-9 9 18-15,0 7 4 16,-9 4 4-16,-22-7-3 15,7-3 9-15,-1-5-10 16,11-14-11-16,6-14-2 16,8 2-6-16,0-11-4 15,0-5 1-15,22 1-2 16,23-4 1-16,4-11 3 16,11-4-4-16,8 0-6 15,-6-28 5-15,2-10-5 16,-17-5-1-16,-8 8-2 15,-23 2-5-15,-7 2 7 16,-9 7 7-16,0-5 7 16,-5 8-6-16,-21 7 2 0,1 8 5 15,5 2 2-15,6 4-1 16,5 0-5-16,3 0-4 16,6 17-5-16,0 21 3 15,0-1 0-15,16 4 4 16,28-12-7-16,6-1 2 15,14-10 3-15,12-9 0 16,5-9 0-16,7 0 0 16,-9-13 0-16,-7-21 0 15,-17-7-9-15,-14 3-2 16,-22 2 9-16,-11 2 0 16,-8 3 2-16,0 3 1 0,-10 11 7 15,-27 7 8-15,10 4-1 16,-2 6-7-16,9 0 2 15,3 6-10-15,-2 35-3 16,0 20 3-16,9 13-1 16,10 12 1-16,0 4 0 15,0-7 1-15,10-5-2 16,15-7 1-16,4-7-6 16,-3-8 6-16,-2-9 7 15,0 0-7-15,-8-3-4 16,-9-10 4-16,-3 2 2 15,-4-8-2-15,0-4 0 16,-4 3 2-16,-28-5-2 16,-12-7 0-16,-6-2 16 15,-5-13 5-15,-5 0 9 0,5-12 3 16,14-22-6-16,-4-17-2 16,31-8-9-16,10-11-10 15,4-9-6-15,34-4-11 16,30 4 11-16,6 5-12 15,-3 19-6-15,-4 12 6 16,-8 12 6-16,-8 12-8 16,-12 13 6-16,-6 6-1 15,-10 0 1-15,-3 0 3 16,4 6 1-16,-10 22-3 0,3-1 7 16,-1 11 6-1,-8-10-6-15,2 3 0 0,-2-3 1 16,1-8-1-16,-1-1 0 15,2-6-7-15,-6-6 6 16,1 4-51-16,-1-11-69 16,0 0-71-16</inkml:trace>
          <inkml:trace contextRef="#ctx0" brushRef="#br0" timeOffset="-4206.99">9632-140 422 0,'0'0'2'0,"0"0"34"15,0 0 26-15,0 0-1 0,0 0-8 16,0 0-14-16,0-9 3 15,0 9-21-15,0 0 4 16,0 0-21-16,0 0 5 16,0 0-8-16,-6 23-1 15,0 33 1-15,-7 26 5 16,-3 4-2-16,-3 1 5 16,3-5-6-16,5-11 0 15,0-1-1-15,3-14-2 16,8-15 0-16,-5-9-8 15,5-17-40-15,0-15-66 16,0 0-56-16,-4-24-136 0</inkml:trace>
          <inkml:trace contextRef="#ctx0" brushRef="#br0" timeOffset="-3021.61">11030 46 609 0,'0'0'53'16,"0"0"-50"-16,0 0 22 0,0 0 3 15,0 0-28-15,0 0-15 16,-15-14-96-16,34 14-6 16,10 0-164-16</inkml:trace>
          <inkml:trace contextRef="#ctx0" brushRef="#br0" timeOffset="-2645.61">11030 46 531 0,'178'143'17'0,"-182"-141"8"16,4 6-2-16,0 6-13 0,0 9-9 15,0 1 5-15,20 3-2 16,9 1-4-16,-3-5 5 15,12 0-2-15,-6-5-3 16,0 2 3-16,0-11-3 16,-6 6 0-16,-6-4 2 15,-4 5 3-15,-7-2-5 16,-9 0-1-16,0 3 1 16,0 6 1-16,-20 0 1 15,-11-7 4-15,-4-2-4 16,-1-2 3-16,4-6-5 15,5-6-4-15,12 0 3 16,2-13-62-16,13-39-170 0</inkml:trace>
          <inkml:trace contextRef="#ctx0" brushRef="#br0" timeOffset="-2301.51">11449 50 548 0,'0'0'8'0,"0"0"-1"15,0 0 7-15,0 0-14 16,0 0 2-16,209-152-5 16,-148 130 0-16,-6 9-29 0,-20 6-73 15,-22 7-124-15</inkml:trace>
          <inkml:trace contextRef="#ctx0" brushRef="#br0" timeOffset="-2483.05">11475-265 503 0,'0'0'2'16,"0"0"2"-16,0 0 6 16,0 0 16-16,0 0 8 15,5 223-3-15,3-153-7 16,2 0 2-16,1 0-16 0,-1-6 0 16,-6-5 0-16,0-2-6 15,-4-6-4-15,0-10-23 16,0-7-58-16,0-21-79 15</inkml:trace>
          <inkml:trace contextRef="#ctx0" brushRef="#br0" timeOffset="-1814.85">11527 389 104 0,'0'0'246'16,"0"0"-239"-16,0 0 11 15,0 0 16-15,0 0 32 0,0 0-38 16,82 45 1 0,-50-45-3-16,4-4 11 0,2-27-26 15,-4-7 0-15,4 1 1 16,-16 0-9-16,-6-4-1 15,-3 4 10-15,-13 5 7 16,0 8 2-16,0 0 7 16,0 15-18-16,0 4 20 15,0 5-16-15,0 0-7 16,-9 0-7-16,2 29-3 16,-6 12 3-16,11 14-3 15,-2-4 3-15,4 0 0 16,0-4-2-16,0-13 2 15,6-7 2-15,14-13-2 16,-4-7-4-16,3-7 4 16,6 0 2-16,-1 0-1 15,2-31 3-15,3-2-3 0,-5-9-1 16,-3 6-1-16,0 9 1 16,-8 7 3-16,-6 12 7 15,-3 8-9-15,1 0-1 16,0 0-3-16,9 0-7 15,6 17 9-15,2 12 0 16,-2 12-39-16,13 6-66 16,4-12-76-16,12-4-32 15</inkml:trace>
          <inkml:trace contextRef="#ctx0" brushRef="#br0" timeOffset="-1693.17">12743 392 580 0,'0'0'6'16,"0"0"-6"-16,0 0-7 16,0 0-81-16</inkml:trace>
        </inkml:traceGroup>
      </inkml:traceGroup>
    </inkml:traceGroup>
  </inkml:traceGroup>
</inkml:ink>
</file>

<file path=ppt/ink/ink1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6:57.60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AD0E6D3-570A-4A0C-854B-24DEB05BB6B1}" emma:medium="tactile" emma:mode="ink">
          <msink:context xmlns:msink="http://schemas.microsoft.com/ink/2010/main" type="inkDrawing" rotatedBoundingBox="5938,13917 8724,14027 8716,14236 5929,14125" shapeName="Other"/>
        </emma:interpretation>
      </emma:emma>
    </inkml:annotationXML>
    <inkml:trace contextRef="#ctx0" brushRef="#br0">-6 2 95 0,'0'0'105'0,"0"0"-58"16,0 0 10-16,0 0 23 0,0 0-14 15,0 0-23-15,0 0-9 16,0-15 8-16,0 15-16 15,0 0 3 1,0 0-4-16,0 0 0 0,0 0 8 16,0 0-11-16,0 0-2 15,0 0-13-15,0 0-6 16,0 0-1-16,0 0 0 16,0 0-1-16,4 0-5 15,12 0 5-15,10 15 1 16,7 8 0-16,7-5 1 15,2 11 3-15,13-9 3 16,4 5 7-16,9-3-8 16,5-7 2-16,8 2-1 0,6-6 2 15,9-2 5 1,-2 5-7-16,8-5-5 0,-8 2 0 16,12 2-1-16,0-13 8 15,5 0-7-15,14 0 3 16,10 0 0-16,-6 0-3 15,6 0 7-15,-10 0-7 16,-8 0 2-16,2-9 0 16,-8-1-4-16,-7-3 0 15,-8 8 0-15,-15-5 2 16,-17 9 1-16,-13-3-3 16,-24 4 1-16,-11 0 2 15,0 0-6-15,-16 0 4 16,0 0-1-16,0 0 1 0,0 0 8 15,0 0-6-15,0-4 10 16,4-1 0-16,-4 5-4 16,0 0 8-16,0-6-2 15,0 6-1-15,0-4-10 16,0 0 4-16,0 4 2 16,0 0-4-16,0 0-1 15,5 0 0-15,-5 0 0 16,0 0-6-16,0 0 5 15,0 0-4-15,0 0 2 16,0 0 2-16,0 0-4 0,0 0 0 16,0 0 0-1,0 0 1-15,0 0-1 0,0 0 0 16,0 0-3-16,0 0 5 16,0 0-2-16,0-5 0 15,0 5-5-15,0 0 5 16,0 0 0-16,0 0 3 15,0 0-3-15,0 0 6 16,0 0-6-16,0 0 0 16,0 0 0-16,0 0-3 15,0 0 3-15,0 0 4 16,0 0-4-16,0 0 0 16,0 0 2-16,0 0-4 15,0 0 2-15,0 0 0 16,0 0 0-16,0 0 1 0,0 0 0 15,0 0-1 1,0 0-4-16,0 0 3 0,4 0 2 16,-4 0 1-16,0 0 0 15,0 0-3-15,0 0 2 16,0 0-2-16,0 0 3 16,0 0-3-16,0 0 1 15,0 0 0-15,0-4-5 16,0 4 5-16,0 0 1 15,0 0-1-15,0 0-1 16,0 0 1-16,0 0 0 16,0 0 4-16,0 0-4 15,0 0 0-15,0 0 0 0,0 0-1 16,0 0 2-16,0 0-2 16,0 0-1-16,0 0 1 15,0 0 1-15,0 0-6 16,0 0 6-16,0 0-9 15,0 0-9-15,0 0-19 16,4 4-9-16,9 20-5 16,-7-11-47-16,-3-13-141 15</inkml:trace>
  </inkml:traceGroup>
</inkml:ink>
</file>

<file path=ppt/ink/ink1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6:54.60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AE38A9B-1353-489B-8B7D-74C7B6629C36}" emma:medium="tactile" emma:mode="ink">
          <msink:context xmlns:msink="http://schemas.microsoft.com/ink/2010/main" type="inkDrawing" rotatedBoundingBox="12698,13759 12965,16711 12141,16786 11874,13833" semanticType="callout" shapeName="Other">
            <msink:sourceLink direction="with" ref="{6F23B855-FCA7-4A4A-A536-EF4D47B42E70}"/>
          </msink:context>
        </emma:interpretation>
      </emma:emma>
    </inkml:annotationXML>
    <inkml:trace contextRef="#ctx0" brushRef="#br0">-455-2469 385 0,'0'0'45'16,"0"0"-19"-16,0 0 38 15,0 0-4-15,0 0-24 16,0 0-8-16,0 0-10 15,13-10 9-15,-13 10-1 16,0 0-14-16,0 0 9 16,0 0-6-16,0 0-1 15,0 0-2-15,0 0-5 16,0 0 5-16,0 0-11 16,4 0-1-16,-2 0-7 15,2 0 1-15,7 0 5 0,0 23 1 16,12 1 2-16,-10-2-1 15,0 6 5-15,-3-5-5 16,5 10 0-16,-7 8 12 16,1 10-6-16,-9 5-7 15,0 14 19-15,0 14-17 16,0 13 11-16,-22 0-1 16,-2 4-3-16,2-13-2 15,-3-3-1-15,5-10-3 16,1-3-2-16,2 8 1 15,-7-8 7-15,10 3-7 16,1 3 2-16,-6 7-4 16,2 2 0-16,-2 6 3 15,6 1-2-15,-6-7 1 16,0-4 1-16,10-5-3 0,-4-3-2 16,5-10-1-16,-1-4 3 15,9-7 2-15,-7-7-1 16,7-1-1-16,0-10 0 15,0 3-2-15,0-7 2 16,0 5 0-16,0-5 2 16,11 1 0-16,2-9-2 15,2 3 0-15,1 6 0 16,4-9-2-16,2 4-2 16,-3-8 4-16,8 8-1 15,-5-12 1-15,1 2-2 16,5-5-1-16,-5 2 2 0,9-1 1 15,-2-9 0 1,4 7-5-16,0-7 5 0,-5 4 1 16,2-3-1-16,-5 2-6 15,3-1 6-15,-7 0-1 16,2-7 3-16,3 6-2 16,-9-6 0-16,14 4-1 15,-8-1 1-15,7-3 1 16,-3 3 0-16,8 1-2 15,-4 0 0-15,0 1 1 16,-10-5 0-16,-5 4-1 16,-7-4 1-16,1 5-4 15,-3-2 4-15,-8-3 0 0,5 3 0 16,-5-3 0-16,0 0-2 16,0 0 2-16,4 0 0 15,-4 0 0-15,0 3 0 16,0-3 0-16,0 0-13 15,0 0 2-15,0 0-20 16,0 4-4-16,0 0-28 16,0 2-41-16,-17-6-66 15</inkml:trace>
  </inkml:traceGroup>
</inkml:ink>
</file>

<file path=ppt/ink/ink1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7:12.27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E6E8EA0-1F3A-4B6E-9385-8CCE7A08E23B}" emma:medium="tactile" emma:mode="ink">
          <msink:context xmlns:msink="http://schemas.microsoft.com/ink/2010/main" type="inkDrawing" rotatedBoundingBox="5623,13086 6705,13621 6314,14412 5232,13877" hotPoints="6336,13648 5827,14157 5318,13648 5827,13139" semanticType="enclosure" shapeName="Circle"/>
        </emma:interpretation>
      </emma:emma>
    </inkml:annotationXML>
    <inkml:trace contextRef="#ctx0" brushRef="#br0">967 1005 131 0,'0'0'77'0,"0"0"-34"15,0 0 13-15,0 0 12 16,0 0-9-16,0 0-17 16,0 0 8-16,-37 0-3 15,37-4 5-15,0 3-14 16,0 1 0-16,0-9-2 15,0 5-8-15,0 3-5 16,0-7-8-16,0 8 2 16,0-4-4-16,0-3-6 0,0 7-5 15,0-7 10-15,0 7-6 16,0-6-4-16,0 2-2 16,0 0-1-16,0-6 1 15,8 4 0-15,2-12 2 16,14 4-2-16,-11-8 2 15,0-5-1-15,1 3 6 16,-11-10-1-16,9 3-5 16,-8-7-1-16,0 7 0 15,5-7 1-15,0 6-1 16,0-2 1-16,-1 6 0 16,-3 1-1-16,3 0 0 15,-2-5 8-15,0 4-7 16,-6 4 3-16,0-8 2 15,0-2-1-15,0 7-1 0,0 4 5 16,-6 2-3-16,-4 2 4 16,1 4-6-16,-8 1 4 15,-1 0 2-15,10 5-8 16,-8-1-2-16,-2 3 7 16,1-10-7-16,-11 4-1 15,1-5 1-15,-1 1 1 16,1-2-1-16,1 4 0 15,-3-4 0-15,-2 6 2 16,4 4-2-16,-5-6 1 0,4 11-1 16,1-10 0-1,5 10-3-15,-7-5 3 0,3 5 0 16,-3 4-4-16,-6 0 3 16,1 0-1-16,0 0-1 15,-8 0 3-15,7 0 0 16,1 13 1-16,-3 1-1 15,6 0-1-15,-11 8 1 16,7-2-3-16,-7 3 3 16,12 0 5-16,1-6-5 15,7 3 0-15,0 4-2 16,2 2-4-16,7 2 5 0,0 6-1 16,4 2-4-1,9 10 3-15,0 5 1 0,0 0 3 16,0-8-3-16,9 2 2 15,17 1-1-15,-6-8 1 16,15-1 0-16,-2-6-5 16,7-4 4-16,2 1-1 15,8-4 4-15,-6-1-3 16,11-4 5-16,5-4-4 16,3-10 0-16,6-5 0 15,3 0 3-15,6 0 0 16,1-11-1-16,2-17-2 15,-4-4 2-15,-5-3 1 16,-8 0-1-16,-13 0-2 16,-19 7 0-16,-5 4 2 0,-13 5 0 15,-6 4 1-15,-8-2 9 16,0 3-5-16,0 0 5 16,0 0 1-1,0 1-6-15,0 3-3 0,0-3 4 16,0 8-4-16,0 0 5 15,0 0 1-15,0 1 1 16,0 0 9-16,0 4-16 16,0 0 5-16,0 0-6 15,0 0 4-15,0 0-7 16,0 0 1-16,0 0-1 16,0 0 0-16,0 0-1 15,0 0 1-15,0 0-1 0,0 0-1 16,0 0 2-1,0 0 0-15,0 0 0 0,0 0 0 16,0 0 0-16,0 0 2 16,0 0-2-16,0 0-2 15,0 0 2-15,0 0-1 16,0 0 2-16,0 0 1 16,0 0-2-16,0 0 0 15,0 0-2-15,0 0 2 16,0 0-1-16,0 0 2 15,0 0-1-15,0 0 0 16,0 0-1-16,0 0 1 0,0 0 1 16,0 0-1-1,0 0 0-15,0 0-1 0,0 0 1 16,0 0-1-16,0 0 0 16,0 0 0-16,0 0-1 15,0 0 0-15,0 0-2 16,0 0-5-16,0 0 3 15,0 0-1-15,0 0-7 16,0 0 11-16,0 0-9 16,0 0 4-16,0 0-14 15,0 0-19-15,0 0-10 16,0 0-15-16,0 0-71 16,0 8-84-16,0-8-55 15</inkml:trace>
  </inkml:traceGroup>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5:00.82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CE86C5FA-57B8-44B2-9801-1F8752BA9E11}" emma:medium="tactile" emma:mode="ink">
          <msink:context xmlns:msink="http://schemas.microsoft.com/ink/2010/main" type="inkDrawing" rotatedBoundingBox="26551,7242 26561,5745 26810,5747 26801,7244" semanticType="callout" shapeName="Other">
            <msink:sourceLink direction="with" ref="{1C85AF42-2E00-4EC4-9D1F-420143DADDCA}"/>
            <msink:sourceLink direction="with" ref="{6137B6D9-8E85-4CD3-B4E8-A433736654F3}"/>
          </msink:context>
        </emma:interpretation>
      </emma:emma>
    </inkml:annotationXML>
    <inkml:trace contextRef="#ctx0" brushRef="#br0">26 1485 481 0,'0'0'7'0,"0"0"-7"16,0 0-2-16,0 0-1 0,0 0 0 15,0 0 2-15,0 7 1 16,5-5 1-16,-5 0 8 16,0-2 36-16,0 0 22 15,0 0 2-15,0 0 10 16,0 0 1-16,0 0 4 15,0-4-15-15,0-23-8 16,0-3-54-16,0-21 10 16,0-7-11-16,0-15 5 15,0-18-8-15,0-14-2 16,0-16 6-16,0 3 3 16,0 8-10-16,0 22 8 15,-8 20 0-15,-2 15-4 16,7 4-1-16,3 10 12 0,-5 2-12 15,3 7 1-15,2 4-4 16,0 4-2-16,0-5 2 16,0-2 0-16,0-11-3 15,0-3-2-15,2-2 5 16,6 3 6-16,2 8-6 16,-10 12-3-16,0 11 2 15,0 7 1-15,0 4-23 16,0 0-45-16,9 6-41 15,20 36-36-15,13 18 66 16,24 12-30-16,17 8-71 16</inkml:trace>
  </inkml:traceGroup>
</inkml:ink>
</file>

<file path=ppt/ink/ink1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7:13.58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B137C40-3436-4324-8617-44299CBD2897}" emma:medium="tactile" emma:mode="ink">
          <msink:context xmlns:msink="http://schemas.microsoft.com/ink/2010/main" type="inkDrawing" rotatedBoundingBox="15085,17177 19450,17004 19456,17170 15092,17342" semanticType="underline" shapeName="Other">
            <msink:sourceLink direction="with" ref="{E8319219-C165-472C-9234-FAC3D1B1602D}"/>
            <msink:sourceLink direction="with" ref="{4A0780B9-E47B-4662-AADF-08DD06F38737}"/>
          </msink:context>
        </emma:interpretation>
      </emma:emma>
    </inkml:annotationXML>
    <inkml:trace contextRef="#ctx0" brushRef="#br0">5 253 407 0,'0'0'135'16,"0"0"-77"-16,0 0 16 15,0 0-3-15,0 0-14 16,0 0-35-16,0 0-21 15,-47-53-1-15,119 61-7 16,51 6 6-16,44-5 2 16,38-9 8-16,28 0-6 15,14 0 0-15,17-13-3 16,30-7 2-16,21-2 0 16,29 2-2-16,5-3-1 0,-16 0 1 15,-26 14 1-15,-36 5-1 16,-46 4-2-16,-41 0 2 15,-30 0 0-15,-36 0 0 16,-42 13 0-16,-20-3-2 16,-30-1 0-16,-20-5 4 15,-6-4-2-15,0 0 2 16,0 0 3-16,0 0 18 16,0 0 5-16,-6-8-14 15,-20-16-14-15,-8-4 0 16,-6 4-12-16,-10-2-13 15,-22 7-48-15,-37 9-47 16,-38 10-67-16,-44 0-247 0</inkml:trace>
  </inkml:traceGroup>
</inkml:ink>
</file>

<file path=ppt/ink/ink1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7:15.13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3D380D1-8394-4E05-B040-6619F91068EA}" emma:medium="tactile" emma:mode="ink">
          <msink:context xmlns:msink="http://schemas.microsoft.com/ink/2010/main" type="inkDrawing" rotatedBoundingBox="16346,17693 19292,17534 19296,17609 16350,17768" semanticType="underline" shapeName="Other">
            <msink:sourceLink direction="with" ref="{E8319219-C165-472C-9234-FAC3D1B1602D}"/>
            <msink:sourceLink direction="with" ref="{4A0780B9-E47B-4662-AADF-08DD06F38737}"/>
          </msink:context>
        </emma:interpretation>
      </emma:emma>
    </inkml:annotationXML>
    <inkml:trace contextRef="#ctx0" brushRef="#br0">0 185 430 0,'0'0'75'0,"0"0"-60"16,0 0-6-16,0 0 9 16,0 0-5-16,0 0 12 15,120-13 14-15,-2-6-10 16,18 8-13-16,31 0-7 16,16 5 3-16,13-4 7 0,8 10-12 15,8-4-7 1,-10 4 2-16,-7 0 5 0,-9 0-7 15,-26-4 1-15,-21 4 3 16,-23-5-4-16,-7-3 1 16,-14-6-1-16,-3 1 0 15,-24-2 2-15,-13 6-2 16,-20-2 5-16,-21 7-3 16,-5 4 10-16,-9-6 0 15,0 3 15-15,0 3-4 16,0 0 11-16,0-4 0 15,0 4-18-15,0-5-3 0,0 4 2 16,0 1-1 0,0 0-9-16,0 0 6 15,0 0-10-15,0-4 4 16,0 4 2-16,0 0-1 0,0 0-3 16,0 0 3-16,0 0 1 15,0 0-6-15,0 0 4 16,0 0 0-16,0 0 1 15,0 0-6-15,0 0 1 16,0 0 3-16,0 0-3 16,0 0 2-16,0 0 0 15,0 0-3-15,0 0 0 16,0 0 6-16,0 0-6 16,0 0 0-16,0 0 0 15,0 0 0-15,0 0 0 0,0 0 0 16,0 0 1-16,0 0-2 15,0 0 1 1,0 0-1-16,0 0-2 0,0 0 3 16,0 0 0-16,0 0 0 15,0 0-1-15,0 0-1 16,0 0 1-16,0 0 1 16,0 0-3-16,0 0 3 15,0 0-2-15,0 0-1 16,0 0-1-16,0 0 0 15,0 0 3-15,0 0-3 16,0 0 4-16,0 0 0 0,0 0 0 16,0 0 0-1,0 0-3-15,0 0 1 0,0 0 2 16,0 0-1-16,0 0-1 16,0 0 4-16,0 0-3 15,0 0 1-15,0 0-1 16,0 0 1-16,0 0-2 15,0 0 0-15,0 0 2 16,0 0 0-16,0 0 0 16,0 0-1-16,0 0 1 15,0 0 1-15,0 0 1 16,0 0-2-16,0 0-3 16,0 0 2-16,0 0 1 15,0 0 1-15,0 0-1 16,0 0 1-16,0 0-1 0,0 0-1 15,0 0-2-15,0 0 3 16,0 0-1-16,0 0 0 16,0 0 1-16,0 0-1 15,0 0 0-15,0 0 1 16,0 0 0-16,0 0 0 16,0 0 0-16,0 0 0 15,0 0 0-15,0 0 0 16,0 0-2-16,0 0 2 15,0 0 0-15,0 0 0 16,0 0 3-16,0 0-3 16,0 0 0-16,0 0-1 0,0 0 2 15,0 0-1 1,0 0 0-16,0 0-1 0,0 0 1 16,0 0 0-16,0 0 0 15,0 0 0-15,0 0 0 16,0 0 1-16,0 0-2 15,0 0 1-15,0 0-3 16,0 0 1-16,0 0 2 16,0 0-10-16,0 0 7 15,0 0 2-15,0 0-1 16,0 0-3-16,0 0 7 16,0 0-5-16,0 0 3 0,0 0 0 15,0 0 2 1,0 0-1-16,0 0-2 15,0 0 1-15,0 0-4 0,0 0 4 16,0 0 1-16,0 0-1 16,0 0 0-16,0 0 0 15,0 0 0-15,0 0 2 16,0 0-2-16,0 0-1 16,0-4 0-16,0 4 0 15,0 0 1-15,0 0 0 16,0 0 1-16,0 0 1 15,0 0-1-15,0 0-1 16,0 0-12-16,0 0 1 16,0 0-27-16,16 0-24 15,4 0 27-15,14 0-73 0,-2 0-39 16,0-5-86-16</inkml:trace>
  </inkml:traceGroup>
</inkml:ink>
</file>

<file path=ppt/ink/ink1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9:02.12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0FE21C5-28C4-414D-B53C-5CC12EE6DB57}" emma:medium="tactile" emma:mode="ink">
          <msink:context xmlns:msink="http://schemas.microsoft.com/ink/2010/main" type="writingRegion" rotatedBoundingBox="28895,5173 5639,5325 5631,4185 28888,4033"/>
        </emma:interpretation>
      </emma:emma>
    </inkml:annotationXML>
    <inkml:traceGroup>
      <inkml:annotationXML>
        <emma:emma xmlns:emma="http://www.w3.org/2003/04/emma" version="1.0">
          <emma:interpretation id="{571B1432-724E-45CA-B09B-622CE0F9CED0}" emma:medium="tactile" emma:mode="ink">
            <msink:context xmlns:msink="http://schemas.microsoft.com/ink/2010/main" type="paragraph" rotatedBoundingBox="28895,5173 5639,5325 5631,4185 28888,4033" alignmentLevel="1"/>
          </emma:interpretation>
        </emma:emma>
      </inkml:annotationXML>
      <inkml:traceGroup>
        <inkml:annotationXML>
          <emma:emma xmlns:emma="http://www.w3.org/2003/04/emma" version="1.0">
            <emma:interpretation id="{E379931C-B4E7-448D-9F89-829EE30D5F61}" emma:medium="tactile" emma:mode="ink">
              <msink:context xmlns:msink="http://schemas.microsoft.com/ink/2010/main" type="line" rotatedBoundingBox="28895,5173 5639,5325 5631,4185 28888,4033"/>
            </emma:interpretation>
          </emma:emma>
        </inkml:annotationXML>
        <inkml:traceGroup>
          <inkml:annotationXML>
            <emma:emma xmlns:emma="http://www.w3.org/2003/04/emma" version="1.0">
              <emma:interpretation id="{4BA9ED1F-2469-4BF7-9310-2DB7372E8681}" emma:medium="tactile" emma:mode="ink">
                <msink:context xmlns:msink="http://schemas.microsoft.com/ink/2010/main" type="inkWord" rotatedBoundingBox="28894,4936 28522,4938 28519,4455 28890,4452"/>
              </emma:interpretation>
              <emma:one-of disjunction-type="recognition" id="oneOf0">
                <emma:interpretation id="interp0" emma:lang="" emma:confidence="1">
                  <emma:literal/>
                </emma:interpretation>
              </emma:one-of>
            </emma:emma>
          </inkml:annotationXML>
          <inkml:trace contextRef="#ctx0" brushRef="#br0">190 8 514 0,'0'0'67'0,"0"0"-52"16,0 0 19-16,0 0 2 15,0 0-6-15,0 0 1 16,0 0-10-16,0-3-5 15,0-2 5-15,0 5-1 16,0 0 2-16,0 0 3 0,0 0-3 16,0 0 2-16,0 0-6 15,0 0-3-15,0 0-6 16,-13 0 1-16,-3 0-7 16,-4 14 1-16,1 8-4 15,-3-2-4-15,2 7 3 16,3 5-1-16,-1 1 3 15,5-5-2-15,2 6 1 16,2-3-1-16,2 1-1 16,2-3-3-16,5 4 4 15,0-4-1-15,0-6-6 16,0 5-1-16,12-12 2 16,13 7-9-16,-7-11 9 0,7-3-2 15,1-1 0-15,-1-8 7 16,1 0 3-16,3 0-1 15,6 0 4-15,-5-8-3 16,4-9 0-16,-8-10 0 16,-6 3 10-16,-5-2-9 15,-4 1 5-15,-2-6 10 16,-5 8-3-16,-4-6-4 16,0-2 11-16,0 4-9 15,0-2 5-15,0-5-7 16,-4 13-5-16,-6 1 6 15,0 2-4-15,-1 5-5 0,-2-2 2 16,-3 3-4-16,2 3 0 16,-2 1-4-1,-4 1-9-15,1 0-19 0,-2-1-20 16,1 3-11-16,-3 4-35 16,0 1-103-16,-9-3-334 15</inkml:trace>
        </inkml:traceGroup>
        <inkml:traceGroup>
          <inkml:annotationXML>
            <emma:emma xmlns:emma="http://www.w3.org/2003/04/emma" version="1.0">
              <emma:interpretation id="{FB4DE0B2-53CF-4FD6-B9F6-E66E7B307991}" emma:medium="tactile" emma:mode="ink">
                <msink:context xmlns:msink="http://schemas.microsoft.com/ink/2010/main" type="inkWord" rotatedBoundingBox="27013,5093 26866,5094 26861,4397 27008,4396"/>
              </emma:interpretation>
              <emma:one-of disjunction-type="recognition" id="oneOf1">
                <emma:interpretation id="interp1" emma:lang="" emma:confidence="1">
                  <emma:literal/>
                </emma:interpretation>
              </emma:one-of>
            </emma:emma>
          </inkml:annotationXML>
          <inkml:trace contextRef="#ctx0" brushRef="#br0" timeOffset="704.68">-1513-43 520 0,'0'0'54'16,"0"0"14"-16,0 0 44 16,0 0-48-16,0 0-27 15,0 0-8-15,-16-14-8 16,16 14-5-16,0 0-9 16,0 0-4-16,0 0-3 0,-4 14-2 15,-5 24 2 1,2 16 0-16,-6 12 1 0,-1 5 1 15,2-3-1-15,3 2 3 16,2-13-3-16,-2 3-1 16,9-8 0-16,-4-15 0 15,4 1 4-15,0-14-4 16,0-4-2-16,0-7 2 16,0-5 0-16,0-5 1 15,0 1-1-15,0-4 0 16,0 0 2-16,0 0 1 15,0 0-3-15,0 0-1 16,0 0-13-16,0 0-20 0,0 0-36 16,-10-19-102-16,-19-3-459 15</inkml:trace>
        </inkml:traceGroup>
        <inkml:traceGroup>
          <inkml:annotationXML>
            <emma:emma xmlns:emma="http://www.w3.org/2003/04/emma" version="1.0">
              <emma:interpretation id="{01D642C8-EFF2-454B-9DFC-17ACE0F98F7B}" emma:medium="tactile" emma:mode="ink">
                <msink:context xmlns:msink="http://schemas.microsoft.com/ink/2010/main" type="inkWord" rotatedBoundingBox="25679,4972 25298,4975 25294,4396 25675,4393"/>
              </emma:interpretation>
              <emma:one-of disjunction-type="recognition" id="oneOf2">
                <emma:interpretation id="interp2" emma:lang="" emma:confidence="1">
                  <emma:literal/>
                </emma:interpretation>
              </emma:one-of>
            </emma:emma>
          </inkml:annotationXML>
          <inkml:trace contextRef="#ctx0" brushRef="#br0" timeOffset="1582.59">-3227-53 286 0,'0'0'101'15,"0"0"-47"-15,0 0 13 16,0 0-43-16,0 0 3 16,0 0-17-16,20-4 9 0,-5 3-8 15,6 1 7-15,0 0 13 16,3 0-12-16,0 0 1 15,-8 0-7-15,4 0-9 16,-6 0-2-16,-2 11 0 16,-3 13-2-16,1 13 1 15,-10 10 2-15,0 11 9 16,0 5-4-16,-22 2-2 16,-14 0 0-16,0-5-3 15,1-6 3-15,9-10-6 16,5-16 1-16,11-13-2 15,4-7 2-15,2-8-1 16,4 0 2-16,0 0 2 16,0 0 9-16,0 0 0 0,0 0-11 15,0 0-2-15,10 0-1 16,21 0 1-16,8-14 8 16,3 0 0-16,10-4 1 15,-6 9 5-15,-2-3-12 16,-8 6 1-16,-10 1 0 15,-10 3-4-15,-3 2 1 16,-8 0-30-16,1 0-9 16,-2 0-29-16,0 0-53 15,-4 0-28-15</inkml:trace>
        </inkml:traceGroup>
        <inkml:traceGroup>
          <inkml:annotationXML>
            <emma:emma xmlns:emma="http://www.w3.org/2003/04/emma" version="1.0">
              <emma:interpretation id="{51A6F3EF-B4D1-4CCC-80F7-4B23AEF9975B}" emma:medium="tactile" emma:mode="ink">
                <msink:context xmlns:msink="http://schemas.microsoft.com/ink/2010/main" type="inkWord" rotatedBoundingBox="23853,5034 23355,5037 23350,4252 23848,4249"/>
              </emma:interpretation>
              <emma:one-of disjunction-type="recognition" id="oneOf3">
                <emma:interpretation id="interp3" emma:lang="" emma:confidence="1">
                  <emma:literal/>
                </emma:interpretation>
              </emma:one-of>
            </emma:emma>
          </inkml:annotationXML>
          <inkml:trace contextRef="#ctx0" brushRef="#br0" timeOffset="2461.01">-5171-163 161 0,'0'0'144'0,"0"0"-59"16,0 0 16-16,0 0-52 15,0 0-40-15,0 0 3 0,47-39-5 16,-13 39-2-16,0 0-3 15,-4 0-2-15,6 0 8 16,-9 10-6-16,-3 3-2 16,-1 3 0-16,-7 6 0 15,-7-1 1-15,-6 5 2 16,-3 2-2-16,0 4 1 16,0 6 3-16,-12 1 2 15,-18 1 0-15,-6-1 4 16,4-10 1-16,10-2-5 15,2-13-4-15,7-8 9 16,5 2 2-16,8-8 2 16,0 0 4-16,0 0 7 0,0 0-2 15,0 0-7-15,0 0 9 16,0 0-13-16,0 0-13 16,12-8-1-16,17-6-1 15,6 0 1-15,0-1 1 16,4 8 0-16,-3 7-1 15,-1 0-6-15,0 0 2 16,-5 0-3-16,-1 7 5 16,-7 22 0-16,5 8 2 15,-9 2-9-15,-9 1 6 16,-9 6 0-16,0-4 0 16,0 0 3-16,-9-5 6 15,-19-6 0-15,-6-1 2 0,-4-8-2 16,2-4 6-16,-5-9 0 15,9-4-5-15,-4-5-4 16,5 0-3-16,7 0-5 16,-7 0-25-16,2 0-51 15,-1-6-119-15</inkml:trace>
        </inkml:traceGroup>
        <inkml:traceGroup>
          <inkml:annotationXML>
            <emma:emma xmlns:emma="http://www.w3.org/2003/04/emma" version="1.0">
              <emma:interpretation id="{378B5691-5710-406C-BE70-8D8AB339CEBC}" emma:medium="tactile" emma:mode="ink">
                <msink:context xmlns:msink="http://schemas.microsoft.com/ink/2010/main" type="inkWord" rotatedBoundingBox="22455,5149 20672,5161 20665,4087 22448,4075"/>
              </emma:interpretation>
              <emma:one-of disjunction-type="recognition" id="oneOf4">
                <emma:interpretation id="interp4" emma:lang="" emma:confidence="1">
                  <emma:literal/>
                </emma:interpretation>
              </emma:one-of>
            </emma:emma>
          </inkml:annotationXML>
          <inkml:trace contextRef="#ctx0" brushRef="#br0" timeOffset="4180.2299">-7676-77 410 0,'0'0'48'16,"0"0"64"-16,0 0-36 15,0 0-26-15,0 0-10 16,0 0 7-16,248-141-13 16,-172 106-21-16,2 3-8 15,-3-4 2-15,-9 9-7 16,-7 6-9-16,-20 18-33 15,-16 3-45-15,-14 0-76 16,-9 9-229-16</inkml:trace>
          <inkml:trace contextRef="#ctx0" brushRef="#br0" timeOffset="3938.17">-7763-97 513 0,'0'0'15'15,"0"0"-12"-15,0 0 10 16,0 0-10-16,0 0 8 0,0 0-8 16,-90 118 1-16,90-83-3 15,0 0 3-15,0-8 1 16,0-3-4-16,7 0 4 16,11-6-4-16,-4-6-1 15,10-7 5-15,7 0 8 16,1 2-9-16,12-7 8 15,2 4-5-15,-2-4 7 16,-2 7-8-16,-4 1 6 16,-5 3-10-16,-11-1-1 15,-8 4-1-15,-7 2 0 16,-2 4 8-16,-5 4 3 0,0 10-2 16,-9 2 1-1,-21-1-3-15,-7 4-6 0,5-16-1 16,-1 4-2-1,4-17-31-15,-1-6-8 0,5-4-15 16,0 0-48-16,8-37-313 16</inkml:trace>
          <inkml:trace contextRef="#ctx0" brushRef="#br0" timeOffset="3075.08">-6555-148 515 0,'0'0'31'0,"0"0"37"15,0 0 18-15,0 0-50 16,0 0 5-16,0 0-25 16,0-11-16-16,0 11-4 15,0 22 2-15,0 25 2 16,0 13 1-16,-8 9 2 15,-2 1-3-15,-1-1-2 0,7-11 2 16,4-4 2 0,0-17-1-16,0-6-2 0,0-11 3 15,0-10-4-15,0-5-6 16,4-5 2-16,17 0 0 16,13 0 3-16,16 0 3 15,6-10 4-15,8-12 2 16,3 2-6-16,-8-3 0 15,-8 8-15-15,-12 2-15 16,-4 0-40-16,-10 7-7 16,-11-2-55-16,-14 5-143 15</inkml:trace>
          <inkml:trace contextRef="#ctx0" brushRef="#br0" timeOffset="3299.8">-6292 170 362 0,'0'0'112'0,"0"0"-23"16,0 0-7-16,0 0-15 15,0 0-22-15,0 0-24 16,-3-4-7-16,3 12-13 16,0 16 2-16,0 17 2 15,0 10 3-15,0 3-5 16,-4 11-3-16,-11 2-2 15,-10 11-23-15,-9-3-78 16,-21-6-97-16</inkml:trace>
        </inkml:traceGroup>
        <inkml:traceGroup>
          <inkml:annotationXML>
            <emma:emma xmlns:emma="http://www.w3.org/2003/04/emma" version="1.0">
              <emma:interpretation id="{D34CD85E-77B3-4DC2-8CF4-94471ED0937C}" emma:medium="tactile" emma:mode="ink">
                <msink:context xmlns:msink="http://schemas.microsoft.com/ink/2010/main" type="inkWord" rotatedBoundingBox="19439,5235 17428,5248 17421,4234 19432,4221"/>
              </emma:interpretation>
              <emma:one-of disjunction-type="recognition" id="oneOf5">
                <emma:interpretation id="interp5" emma:lang="" emma:confidence="1">
                  <emma:literal/>
                </emma:interpretation>
              </emma:one-of>
            </emma:emma>
          </inkml:annotationXML>
          <inkml:trace contextRef="#ctx0" brushRef="#br0" timeOffset="6188.01">-10989 597 419 0,'0'0'87'0,"0"0"-40"15,0 0 4-15,0 0-25 16,0 0 8-16,0 0 1 0,229-138-11 16,-145 111-15-1,1 0 0-15,-4 0-8 0,0-1 3 16,-7 5-4-16,-3-1-4 15,-7 4-34-15,-13 4-21 16,-14 5-44-16,-26 0-145 16</inkml:trace>
          <inkml:trace contextRef="#ctx0" brushRef="#br0" timeOffset="5946.89">-11089 113 403 0,'0'0'34'0,"0"0"38"16,0 0-33-16,0 0-29 16,0 0 6-16,0 0-5 15,-9 1-10-15,9-1 1 16,0 0-1-16,0 0 7 15,13 0 6-15,13 0 2 16,8 0-5-16,1 0-1 16,4-5-7-16,1-8 4 15,-8 4 0-15,9 1-6 16,-18 2 0-16,-3 6-2 16,-4 0 1-16,-1 0-8 0,-2 0 8 15,-1 0 0-15,-2 31 11 16,0 6 8-16,-1 10 9 15,-5 4-13-15,-4 6-6 16,0 5-2-16,0-1 2 16,0 4 2-16,0-3-9 15,0-4 0-15,0-3 3 16,0-12-4-16,0-7-1 16,0-11 0-16,0-11 0 15,0-2-2-15,0-9 2 16,0-3-8-16,0 0 2 15,0 0-16-15,0 0-2 0,0 0-12 16,0 0-12-16,0-7-18 16,0-10-187-16</inkml:trace>
          <inkml:trace contextRef="#ctx0" brushRef="#br0" timeOffset="5159.87">-9089-182 372 0,'0'0'29'0,"0"0"78"16,0 0-29-16,0 0-14 15,0 0-11-15,0 0 6 16,-42-50-17-16,38 50-2 0,0 0-9 16,-4 0-1-16,2 0-9 15,-17 0-10-15,-3 0 2 16,-1 26-13-16,-15 17-3 16,1 7-1-16,5 10 7 15,2 6-3-15,5 0 1 16,9-3-1-16,5 1 0 15,7-7-1-15,5-6 0 16,3-4-2-16,0-3-1 16,0-7-3-16,16-7-4 15,8 0-6-15,7-11 2 16,2-5 0-16,-5 1 12 16,8-11-4-16,-13-4-1 0,2 0 5 15,-5 0 3-15,-1 0 1 16,-3-8-1-16,-6-16 6 15,0 0-6-15,-10-3 1 16,0-2 4-16,0-1-2 16,0 6 3-16,-29 4-6 15,-5 10 7-15,-3 2 1 16,3 8 0-16,3 0-8 16,5 0-1-16,1 0 1 15,5 0-8-15,-3 18-10 16,-2 15-46-16,-1-2-84 15,-10-4-198-15</inkml:trace>
        </inkml:traceGroup>
        <inkml:traceGroup>
          <inkml:annotationXML>
            <emma:emma xmlns:emma="http://www.w3.org/2003/04/emma" version="1.0">
              <emma:interpretation id="{412F9B74-3F4D-48BD-A857-FCD15F1B6673}" emma:medium="tactile" emma:mode="ink">
                <msink:context xmlns:msink="http://schemas.microsoft.com/ink/2010/main" type="inkWord" rotatedBoundingBox="16599,5057 16129,5060 16124,4301 16594,4297"/>
              </emma:interpretation>
              <emma:one-of disjunction-type="recognition" id="oneOf6">
                <emma:interpretation id="interp6" emma:lang="" emma:confidence="1">
                  <emma:literal/>
                </emma:interpretation>
              </emma:one-of>
            </emma:emma>
          </inkml:annotationXML>
          <inkml:trace contextRef="#ctx0" brushRef="#br0" timeOffset="7198.34">-12023-104 222 0,'0'0'57'0,"0"0"2"0,0 0 24 16,0 0-31-16,0 0-19 16,0 0 5-16,-65-44-33 15,39 38 8-15,-1 6-8 16,-5 0 7-16,5 0-12 16,-11 0 7-16,3 19-3 15,3 7 3-15,1 3 7 16,7-2-7-16,6 7-1 15,4-4 7-15,10-6-9 16,4 1-3-16,0-2-1 16,0-2 0-16,0-3 1 15,13 1 2-15,18-5 2 16,2 5 1-16,2-5-1 16,4-4-4-16,2 5 2 15,-5-2 4-15,0 6-1 0,-1-4 0 16,3 0-5-16,-12 0 2 15,-2-2 0-15,-5 6 1 16,-7-4-3-16,-2-2 1 16,-10 5 5-16,0 2-1 15,0 1 4-15,0 2 2 16,-6 12-2-16,-20-4-5 16,-12 2-1-16,4-5 3 15,2-5-7-15,0-6 12 16,0-11-6-16,13-6 0 15,-13 0 1-15,18 0-3 16,-7-13 5-16,7-20-4 0,4 2 2 16,5-3-7-16,5-1 1 15,0-1-1-15,0-9 0 16,10 8-1-16,18-14 1 16,2 4 0-16,2 0 1 15,-1 2-2-15,7 3 1 16,-12 6-2-16,4 2-1 15,-1 6-12-15,-4 6-6 16,-3-1-14-16,-4 3-21 16,10 1-36-16,-19-2-91 15</inkml:trace>
        </inkml:traceGroup>
        <inkml:traceGroup>
          <inkml:annotationXML>
            <emma:emma xmlns:emma="http://www.w3.org/2003/04/emma" version="1.0">
              <emma:interpretation id="{07B737DA-E6F0-4FC3-9763-7D8FCF19AECC}" emma:medium="tactile" emma:mode="ink">
                <msink:context xmlns:msink="http://schemas.microsoft.com/ink/2010/main" type="inkWord" rotatedBoundingBox="14921,4885 14477,4888 14473,4341 14917,4338"/>
              </emma:interpretation>
              <emma:one-of disjunction-type="recognition" id="oneOf7">
                <emma:interpretation id="interp7" emma:lang="" emma:confidence="1">
                  <emma:literal/>
                </emma:interpretation>
              </emma:one-of>
            </emma:emma>
          </inkml:annotationXML>
          <inkml:trace contextRef="#ctx0" brushRef="#br0" timeOffset="8248.27">-13817 127 286 0,'0'0'66'16,"0"0"23"-16,0 0-12 0,0 0-19 16,0 0-3-16,0 0-6 15,49-106-2-15,-43 89-10 16,-2-2-6-16,-4-2-6 16,0 3 0-16,0-1-6 15,0 2-4-15,-14 10-6 16,-10-1 8-16,-6 4-12 15,2 0 0-15,-4 4-2 16,1 0-3-16,3 0 0 16,-4 4-2-16,9 15-3 15,5-2 3-15,4 3 0 16,8-1-4-16,2 0 1 16,-1 4-3-16,5-6 1 0,0 5-1 15,0-9-2-15,0 0 4 16,0-7 0-16,9-2-11 15,7 0 12-15,6-4 0 16,1 0 5-16,9 0 0 16,4-4 0-16,0-10 3 15,4-3 0-15,-10 8-2 16,5 1-2-16,-8 2 1 16,-3 6 0-16,-1 0-1 15,-10 0 0-15,6 0 0 16,1 0 1-16,-4 0 0 15,-3 18 0-15,-7 8 0 0,-2 1 0 16,-4 11 2 0,0 2 2-16,0-1-1 0,0 4-1 15,-4-7-2-15,-11-1-7 16,-5 6-26-16,-6-8-56 16,-4-6-100-16</inkml:trace>
        </inkml:traceGroup>
        <inkml:traceGroup>
          <inkml:annotationXML>
            <emma:emma xmlns:emma="http://www.w3.org/2003/04/emma" version="1.0">
              <emma:interpretation id="{131850D7-60C7-4B4E-BE8A-9D55548F2FBD}" emma:medium="tactile" emma:mode="ink">
                <msink:context xmlns:msink="http://schemas.microsoft.com/ink/2010/main" type="inkWord" rotatedBoundingBox="13545,5042 13042,5045 13038,4489 13541,4485"/>
              </emma:interpretation>
              <emma:one-of disjunction-type="recognition" id="oneOf8">
                <emma:interpretation id="interp8" emma:lang="" emma:confidence="1">
                  <emma:literal/>
                </emma:interpretation>
              </emma:one-of>
            </emma:emma>
          </inkml:annotationXML>
          <inkml:trace contextRef="#ctx0" brushRef="#br0" timeOffset="9254.28">-15216 179 408 0,'0'0'87'0,"0"0"14"0,0 0-18 15,0 0-53-15,0 0-7 16,0 0-14-16,-6 5 0 16,-11 20-7-16,8 9 0 15,-5-2 7-15,5 4 1 16,3 3-5-16,2-1 0 15,4 1-2-15,0-7-1 16,0 2-2-16,0-10 7 16,15 1-7-16,8-3-4 15,-2-9 1-15,1-4 0 16,3-6-7-16,2-3-1 16,1 0 11-16,0 0 0 15,-2-21 0-15,6-16 3 0,-9-1-1 16,-4-10 2-16,-6-4-4 15,-13 5 3-15,0 1 6 16,0 2-1-16,-32 12 1 16,9 9 0-16,-9 10 1 15,6 4-7-15,-2 9-3 16,0 0-5-16,-3 0-16 16,-6 13-44-16,1 16-82 15,-6 3-200-15</inkml:trace>
          <inkml:trace contextRef="#ctx0" brushRef="#br0" timeOffset="8816.8698">-15480 39 173 0,'0'0'224'0,"0"0"-148"15,0 0 14-15,0 0-53 16,0 0 4-16,0 0-18 16,0-4-15-16,0 19-8 15,0 22 0-15,0 3 7 16,0 11 13-16,0 3-10 16,0-3 11-16,0-3-21 15,0-1 3-15,0-2 0 0,0-5 3 16,0-5-8-16,0-5 2 15,0-8-30-15,0-8-42 16,0-6-42-16,9-8-146 16</inkml:trace>
        </inkml:traceGroup>
        <inkml:traceGroup>
          <inkml:annotationXML>
            <emma:emma xmlns:emma="http://www.w3.org/2003/04/emma" version="1.0">
              <emma:interpretation id="{7F7E9F95-7043-42B3-9EFF-B056E2ADC2B4}" emma:medium="tactile" emma:mode="ink">
                <msink:context xmlns:msink="http://schemas.microsoft.com/ink/2010/main" type="inkWord" rotatedBoundingBox="12101,5089 11793,5091 11789,4451 12097,4449"/>
              </emma:interpretation>
              <emma:one-of disjunction-type="recognition" id="oneOf9">
                <emma:interpretation id="interp9" emma:lang="" emma:confidence="1">
                  <emma:literal/>
                </emma:interpretation>
              </emma:one-of>
            </emma:emma>
          </inkml:annotationXML>
          <inkml:trace contextRef="#ctx0" brushRef="#br0" timeOffset="9869.04">-16716 4 467 0,'0'0'75'15,"0"0"-3"-15,0 0-12 16,0 0-27-16,0 0-11 16,0 0-10-16,0 7-6 15,0 21 9-15,0 12-8 16,0-1-1-16,0 9-2 15,0 3 2-15,0-1-4 16,0-3 0-16,0 0 0 16,0-3 0-16,0-13-2 15,0 0-5-15,0-10-12 16,0-3-24-16,0-3-30 0,0-8-46 16,0-7-143-1</inkml:trace>
          <inkml:trace contextRef="#ctx0" brushRef="#br0" timeOffset="10176.55">-16425-2 440 0,'0'0'76'16,"0"0"21"-16,0 0-28 15,0 0-19-15,0 0-27 16,0 0-3-16,0-3-12 0,0 3 1 16,0 0-9-16,0 13 1 15,0 26-1-15,0 10 3 16,0 10 3-16,0 3-2 16,0-4-4-16,0-2 4 15,0 1-4-15,0-3-2 16,0-8-8-16,0-3-24 15,0-2-55-15,0-1-65 16,-5-16-295-16</inkml:trace>
        </inkml:traceGroup>
        <inkml:traceGroup>
          <inkml:annotationXML>
            <emma:emma xmlns:emma="http://www.w3.org/2003/04/emma" version="1.0">
              <emma:interpretation id="{DA0565FB-4EB0-449C-A59F-DF215AFBB5BC}" emma:medium="tactile" emma:mode="ink">
                <msink:context xmlns:msink="http://schemas.microsoft.com/ink/2010/main" type="inkWord" rotatedBoundingBox="10669,5051 10138,5054 10134,4418 10665,4414"/>
              </emma:interpretation>
              <emma:one-of disjunction-type="recognition" id="oneOf10">
                <emma:interpretation id="interp10" emma:lang="" emma:confidence="1">
                  <emma:literal/>
                </emma:interpretation>
              </emma:one-of>
            </emma:emma>
          </inkml:annotationXML>
          <inkml:trace contextRef="#ctx0" brushRef="#br0" timeOffset="11406.91">-18178 151 211 0,'0'0'190'0,"0"0"-143"15,0 0 1-15,0 0-28 0,0 0-11 16,0 0 4 0,96-24-10-16,-79 24-2 0,-2 0-2 15,4 11 2-15,-10 6 2 16,-1 20-2-16,-8-3 14 16,0 15 1-16,0 2-4 15,-13 6 3-15,-23 2-10 16,8-13 11-16,-4-3-7 15,18-10 3-15,1-11 4 16,4-11-7-16,9-9-2 16,0-2 3-16,0 0-9 15,0 0 9-15,0 0 0 16,0 0-10-16,9 0 0 16,23-10 9-16,8-15 7 15,11-4-16-15,4 0 0 0,-7-5-25 16,-6 4-57-16,-14 4-62 15</inkml:trace>
          <inkml:trace contextRef="#ctx0" brushRef="#br0" timeOffset="11008.33">-18374-36 475 0,'0'0'54'0,"0"0"41"16,0 0-12-16,0 0-36 16,0 0-36-16,0 0 5 15,-10 0-8-15,10 14-2 16,0 21 1-16,0 12 21 15,0 2-8-15,0 8-9 16,0-2-8-16,0 7-2 16,0-8 3-16,0-8-2 15,0-2-4-15,0-16-4 16,0-3-4-16,0-7-19 16,0-9-27-16,0 1-38 0,5-10-22 15,-5 0-137-15</inkml:trace>
        </inkml:traceGroup>
        <inkml:traceGroup>
          <inkml:annotationXML>
            <emma:emma xmlns:emma="http://www.w3.org/2003/04/emma" version="1.0">
              <emma:interpretation id="{4FA1C294-4DEC-46AA-9DAB-E32508C87E12}" emma:medium="tactile" emma:mode="ink">
                <msink:context xmlns:msink="http://schemas.microsoft.com/ink/2010/main" type="inkWord" rotatedBoundingBox="9066,5191 8545,5194 8541,4537 9062,4533"/>
              </emma:interpretation>
              <emma:one-of disjunction-type="recognition" id="oneOf11">
                <emma:interpretation id="interp11" emma:lang="" emma:confidence="1">
                  <emma:literal/>
                </emma:interpretation>
              </emma:one-of>
            </emma:emma>
          </inkml:annotationXML>
          <inkml:trace contextRef="#ctx0" brushRef="#br0" timeOffset="12538.8498">-19776 253 236 0,'0'0'114'0,"0"0"6"16,0 0-71-16,0 0-24 15,0 0-6-15,0 0-3 16,109-65-5-16,-86 65-5 16,-6 0-6-16,2 0-3 15,0 0-7-15,-6 21-4 16,-4 9 14-16,-5 6 5 16,-4 7 0-16,0 0-5 15,0 5 7-15,-22-2-3 16,-7-8 0-16,3-10 1 15,3-14-1-15,8 1 7 0,7-11 0 16,8-4 2-16,0 0 9 16,0 0 2-16,0 0-7 15,0 0-6-15,0 0-9 16,0 0 1 0,0 0 1-16,14 0-3 0,9-12 0 15,4-2 1-15,-1 7-1 16,3 0-1-16,-3 0 7 15,-2 7-7-15,-6 0-11 16,-5 0 4-16,0 0-5 16,-7 0 2-16,0 14 10 15,-2 0 7-15,-4 9-4 16,0 1-4-16,0 6 3 16,-20-2 0-16,-15 2 1 15,-1-6-3-15,-12-1-12 16,4-6-10-16,-7-12-33 0,-4-5-21 15,0 0-79-15</inkml:trace>
          <inkml:trace contextRef="#ctx0" brushRef="#br0" timeOffset="11995.27">-19981 83 247 0,'0'0'117'0,"0"0"-34"16,0 0-41-16,0 0-28 16,0 0 25-16,0 0 1 15,26 143-15-15,-26-79-2 16,0 4-2-16,0 1-8 15,0-8 3-15,0-3-2 16,0-12-14-16,0-5 5 16,0-10-5-16,0-12-4 0,0 0-1 15,0-10-16-15,0-3-24 16,0-2-9-16,0-4-51 16,0 0-163-16</inkml:trace>
        </inkml:traceGroup>
        <inkml:traceGroup>
          <inkml:annotationXML>
            <emma:emma xmlns:emma="http://www.w3.org/2003/04/emma" version="1.0">
              <emma:interpretation id="{4CB25EB2-83A3-49F0-BF9B-8B265F1A998D}" emma:medium="tactile" emma:mode="ink">
                <msink:context xmlns:msink="http://schemas.microsoft.com/ink/2010/main" type="inkWord" rotatedBoundingBox="7494,5303 6720,5308 6715,4499 7488,4494"/>
              </emma:interpretation>
              <emma:one-of disjunction-type="recognition" id="oneOf12">
                <emma:interpretation id="interp12" emma:lang="" emma:confidence="1">
                  <emma:literal/>
                </emma:interpretation>
              </emma:one-of>
            </emma:emma>
          </inkml:annotationXML>
          <inkml:trace contextRef="#ctx0" brushRef="#br0" timeOffset="13447.65">-21472 47 447 0,'0'0'62'0,"0"0"23"15,0 0 7-15,0 0-41 16,0 0-19-16,0 0-18 16,0-4-10-16,0 8-4 15,0 22-1-15,0 14 1 16,0 2 3-16,0 12 3 0,0 0-3 15,0-3 0-15,0 0 4 16,0-4-7-16,0-10 1 16,0-14-2-16,10-7 1 15,-1-6-5-15,0-2 3 16,8-7-1-16,8-1-7 16,5 0-1-16,12 0 11 15,6-1 7-15,3-17-7 16,0 1-1-16,-5-1-13 15,-10 1-13-15,-4 4-27 0,-6 2-23 16,-17 0-3-16,-9 3-48 16,0 3-42-16</inkml:trace>
          <inkml:trace contextRef="#ctx0" brushRef="#br0" timeOffset="13681.03">-21130 344 294 0,'0'0'139'16,"0"0"-28"-16,0 0-13 15,0 0-6-15,0 0-35 16,0 0-12-16,-20-3-15 16,20 3-10-16,0 0-7 15,-3 0-13-15,3 0 0 16,0 0-13-16,0 17 4 16,0 18 9-16,0 14 0 15,0 2 0-15,0 2 0 0,0 5-8 16,0 1-6-16,-4-1-8 15,-15-11-50-15,-11-2-55 16,-8-7-97-16</inkml:trace>
          <inkml:trace contextRef="#ctx0" brushRef="#br0" timeOffset="13078.41">-21800 114 459 0,'0'0'11'0,"0"0"46"16,0 0 12-16,0 0 0 15,0 0-17-15,0 0-11 16,-5-19-11-16,5 19-6 16,0 0-20-16,0 0-4 15,0 0-3-15,0 1 0 16,0 29-10-16,0 10 13 16,0 11 6-16,0-5 2 15,5 5-7-15,1-4-1 16,-6-7 1-16,5 1-2 0,-5-16-1 15,0-8-15-15,4-7-18 16,0 2-13-16,1-11-42 16,3-1-23-16,1 0-139 15</inkml:trace>
        </inkml:traceGroup>
        <inkml:traceGroup>
          <inkml:annotationXML>
            <emma:emma xmlns:emma="http://www.w3.org/2003/04/emma" version="1.0">
              <emma:interpretation id="{6BFFB8E9-6A5C-4A6E-ACE9-2DFC32C7914B}" emma:medium="tactile" emma:mode="ink">
                <msink:context xmlns:msink="http://schemas.microsoft.com/ink/2010/main" type="inkWord" rotatedBoundingBox="6317,5063 5825,5066 5819,4220 6311,4217"/>
              </emma:interpretation>
              <emma:one-of disjunction-type="recognition" id="oneOf13">
                <emma:interpretation id="interp13" emma:lang="" emma:confidence="0">
                  <emma:literal>f</emma:literal>
                </emma:interpretation>
                <emma:interpretation id="interp14" emma:lang="" emma:confidence="0">
                  <emma:literal>J</emma:literal>
                </emma:interpretation>
                <emma:interpretation id="interp15" emma:lang="" emma:confidence="0">
                  <emma:literal>,</emma:literal>
                </emma:interpretation>
                <emma:interpretation id="interp16" emma:lang="" emma:confidence="0">
                  <emma:literal>S</emma:literal>
                </emma:interpretation>
                <emma:interpretation id="interp17" emma:lang="" emma:confidence="0">
                  <emma:literal>j</emma:literal>
                </emma:interpretation>
              </emma:one-of>
            </emma:emma>
          </inkml:annotationXML>
          <inkml:trace contextRef="#ctx0" brushRef="#br0" timeOffset="14937.82">-22606 60 317 0,'0'0'98'16,"0"0"-33"-16,0 0 28 15,0 0-29-15,0 0-21 16,0 0-14-16,26-82-12 16,-6 61-12-16,2-9-3 15,6-1 1-15,17-2-3 16,-3-1-2-16,13 3-2 15,-12 8-33-15,4 12-22 16,-5 11-24-16,-16 0-94 0</inkml:trace>
          <inkml:trace contextRef="#ctx0" brushRef="#br0" timeOffset="14692.93">-22700 43 241 0,'0'0'86'0,"0"0"-37"0,0 0 2 16,0 0-31-16,0 0-11 16,0 0-3-16,0 44 4 15,8-22-10-15,1-5 6 16,4 5-1-16,4 0 5 16,-3 0-5-16,10-1 0 15,-2 5-2-15,7-5 3 16,1 2 1-16,-1-6 1 15,-2 1-4-15,0 1 9 16,-4-2-8-16,-1-3 14 0,-9 1-10 16,-11-5 0-16,0 2-1 15,-2-1-7-15,0 3 6 16,0 9 12-16,0 0 8 16,-17 3-4-16,-9 0-10 15,-3 0-11-15,3-4 0 16,-6-6-2-16,13-3 0 15,2-6-24-15,-2-7-20 16,4 0-10-16,2 0-62 16,-9-35-192-16</inkml:trace>
        </inkml:traceGroup>
        <inkml:traceGroup>
          <inkml:annotationXML>
            <emma:emma xmlns:emma="http://www.w3.org/2003/04/emma" version="1.0">
              <emma:interpretation id="{E13734C6-0433-4BEF-A401-2C94DF9B0428}" emma:medium="tactile" emma:mode="ink">
                <msink:context xmlns:msink="http://schemas.microsoft.com/ink/2010/main" type="inkWord" rotatedBoundingBox="5716,4971 5636,4971 5633,4475 5712,4474"/>
              </emma:interpretation>
              <emma:one-of disjunction-type="recognition" id="oneOf14">
                <emma:interpretation id="interp18" emma:lang="" emma:confidence="1">
                  <emma:literal/>
                </emma:interpretation>
              </emma:one-of>
            </emma:emma>
          </inkml:annotationXML>
          <inkml:trace contextRef="#ctx0" brushRef="#br0" timeOffset="14264.47">-22888 25 258 0,'0'0'140'0,"0"0"-70"16,0 0 2-16,0 0-29 15,0 0 1-15,0 0-5 16,0-4-11-16,0 4 3 16,0 0-3-16,0 0-16 15,0 0-1-15,0 0-11 16,0 0 0-16,0 29 0 15,0 16 0-15,5 2 0 0,-1 9 1 16,9 2 0 0,-8-3 0-16,3-8 0 0,-3-4-1 15,3-8-1-15,-2-8 1 16,0-6-17-16,3-7-11 16,-5-5-35-16,0 1-26 15,1-10-44-15,-5 0-163 16</inkml:trace>
        </inkml:traceGroup>
      </inkml:traceGroup>
    </inkml:traceGroup>
  </inkml:traceGroup>
</inkml:ink>
</file>

<file path=ppt/ink/ink1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9:32.38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B5441D1-93B3-4F34-90A8-3BDB82296D92}" emma:medium="tactile" emma:mode="ink">
          <msink:context xmlns:msink="http://schemas.microsoft.com/ink/2010/main" type="inkDrawing" rotatedBoundingBox="24699,8113 31092,7230 31290,8658 24896,9542" hotPoints="31525,7860 27934,9096 24136,9033 27727,7797" semanticType="enclosure" shapeName="Ellipse"/>
        </emma:interpretation>
      </emma:emma>
    </inkml:annotationXML>
    <inkml:trace contextRef="#ctx0" brushRef="#br0">2772 47 356 0,'0'0'83'15,"0"0"-62"-15,0 0-21 16,0 0 32-16,0 0-8 15,0 0 14-15,0 0-20 16,0 0 2-16,-115-7-1 0,111 7 0 16,3-3 7-16,-13 3 7 15,7 0-15-15,-9 0 1 16,-3-4-6-16,-1 4 0 16,-5 0-8-16,2 0 7 15,1-4-3-15,2 4 2 16,0-6-5-16,-3 6 3 15,-6 0 1-15,-2 0-4 16,-5 0-1-16,1 0-4 16,5 0 4-16,-4 0 0 15,4 0-3-15,5 0 30 16,3 0-29-16,-2 0-2 16,-4 0 4-16,-4 0-4 0,-3 0 0 15,1 0-1-15,-7 0 0 16,-2 0-1-16,0 0 2 15,0 0-1-15,-1 0 3 16,-2 0 1-16,1 0 10 16,10 0-10-16,-4 0-4 15,9 0 1-15,-7 0-8 16,-2 0 15-16,-4 0-9 16,1 0 1-16,7 0 0 15,-1 0 1-15,1 0-1 16,-3 0 0-16,8 0-1 15,3 0 1-15,-2 0 2 16,3 0-1-16,-3 0-1 0,3 0 0 16,-3 0 0-16,3 6-1 15,-7-2 1-15,2 3 0 16,-4-4 1-16,1 5-1 16,2-8 0-16,-5 4 0 15,6 0 0-15,0-2 0 16,2 5 0-16,7-1 0 15,-7-1 6-15,6-1-6 16,3 0 0-16,2-3 0 16,1 9 0-16,1-6-3 15,-7-4 3-15,-5 13 3 16,1-3-3-16,-1-1-3 16,-2 6 2-16,1-2 1 15,3 1 0-15,-3-5 0 16,2 9 0-16,0-5 0 0,-1 2 0 15,5 1 0-15,-6 1-1 16,7 1 0-16,-7 1 0 16,5-1 0-16,5 1 1 15,1-4 0-15,0 1 0 16,3-1 1-16,3-2-1 16,-2 7-2-16,-2 4 2 15,-1-2 1-15,1 6-1 16,5-5-2-16,0 1 2 15,1 3 0-15,0 1 0 0,1-6-4 16,4 3 1 0,1-3 3-16,3 2-2 0,1 4 2 15,-5 0-1-15,5-6-3 16,0-3 4-16,0-2 4 16,0 2-4-16,0-4-3 15,0-2 2-15,0 5-5 16,0-8 4-16,0 9 2 15,0-4 0-15,6-2-1 16,3 1 1-16,2 6 0 16,7-7 0-16,-1 5 1 15,8-4 1-15,0 0-2 16,1 3-8-16,7 2 8 0,-2 0 2 16,-1 1-2-1,9-1-1-15,-3-6-1 0,8 1 2 16,-1-2 0-16,4-7 0 15,2-1 0-15,-4 0 0 16,0-2 3-16,-3-2-3 16,2 0 0-16,-5 0 0 15,7 0 0-15,2 0-1 16,7 0 1-16,-4 0 0 16,-5 0 4-16,2 0-4 15,-6 0 0-15,3 0 0 16,-1 0 3-16,-9 0-3 0,10 0 0 15,-9 0 0 1,5 0-3-16,2 0 4 0,-4 0-1 16,2 0 4-16,-2 0-4 15,-1 0-2-15,5-2 0 16,1 2 2-16,-4 0 2 16,2-4-2-16,-7 4 0 15,4 0 2-15,-4 0-2 16,1 0 1-16,1-4-1 15,-1 0 0-15,-1 3-5 16,0 1 4-16,-9 0 0 16,10-4 1-16,-1 0 2 15,-2 0-2-15,-2 1-1 16,-1 3 1-16,3-3-1 16,-2-1 0-16,-1 0-2 15,4-5 3-15,-4 9 0 16,-2-10 0-16,-1 10-3 0,1-9 3 15,4 7 0-15,4-5-2 16,3-4 2-16,-4 6 1 16,-5-3-1-16,2-2 0 15,0 2 1-15,0-3-1 16,-6 4 3-16,8 1-6 16,-13 2 3-16,8-1 0 15,-5-1-3-15,2-3 3 16,3 0-1-16,-9-4 2 15,2 3-1-15,2 10 0 0,-5-7 1 16,2-4-2 0,-1 7-1-16,-6-5 2 0,7 3 2 15,-7-4-2-15,7-1-7 16,3-4 6-16,-5 0-1 16,1 1 2-16,1 0 0 15,-7 1 1-15,-2-2 4 16,-3-4 4-16,-2 6 3 15,1-5-4-15,-3 2 12 16,1-4-11-16,2-8 2 16,0 4-5-16,0-3 7 15,-3 3-12-15,-4 1 11 16,-1-1-9-16,0-3 8 0,0 13-3 16,0-3 10-1,0 2 5-15,0-9-8 0,0 5-3 16,-14-7-5-16,-2 2-3 15,5 9-3-15,-2 1-1 16,6 5 3-16,3 3-3 16,-1 2 1-16,1 1-3 15,4-1 3-15,0-1-4 16,0 5-17-16,0-1-17 16,0-2-15-16,-3-7-24 15,-11 1-29-15,-7-11-131 16</inkml:trace>
    <inkml:trace contextRef="#ctx0" brushRef="#br0" timeOffset="-5154.2299">6350-319 507 0,'0'0'19'15,"0"0"-10"-15,0 0 14 16,0 0-4-16,0 0 10 16,0 0 1-16,0 0-1 15,0 0-6-15,-3 0-1 16,3 0-6-16,0 0-2 16,0 0-1-16,0-6-5 15,-4-2-4-15,-5 1 9 16,-1-4-10-16,-1 2 10 0,-7-7-7 15,2 1 0 1,2-2 7-16,-7 3-3 0,1-6 3 16,-2 3 0-16,2 2 15 15,3 6 9-15,2-4-27 16,4 4 1-16,-4 9-3 16,-5-9-5-16,-9 3 4 15,3 3 0-15,-3-1-4 16,3-2 0-16,-8 2 4 15,4-3-5-15,-5 4-1 16,-1-1-1-16,-4 2 2 16,1-2-1-16,-3-3 1 15,3 3 0-15,-6-3-2 16,19 3 6-16,-3-5-6 0,10 9-38 16,-7-4 38-16,-7-2 13 15,-6 2-13-15,-8 2 1 16,2 2 1-16,5 0-2 15,-1 0 0-15,10 0-2 16,7 0 2-16,-4 0 0 16,-4 0 0-16,-11 0 1 15,-4 0-2-15,-8 0-1 16,0 0 2-16,0 0 2 16,-9 0 0-16,3 0-2 15,-3 2 4-15,9 2-4 16,9 6 0-16,-9-5-6 15,7-1 5-15,2 4 0 0,6-5 1 16,11 1 1 0,3-1 1-16,-3-3-4 0,3 4-1 15,-3 0 3-15,-1-4-3 16,1 2 2-16,-2-2 1 16,-8 0 3-16,-2 4-3 15,-5-1 0-15,2 1 3 16,5 3-3-16,2-7 0 15,3 6 1-15,-1-6-1 16,5 0 0-16,-11 2-3 16,7 0 3-16,3 1 1 15,2-3-1-15,3 0 0 0,-7 0 0 16,6 0-2-16,-2 6 2 16,3-6 0-16,-7 5-2 15,7-5-1-15,1 4 4 16,-1-4-1-16,-1 0 2 15,-5 9-2-15,1-5-2 16,2 5 2-16,3-8-1 16,6 7 1-16,-8-3 0 15,8-5-1-15,0 0 0 16,1 10 1-16,3-7 0 16,1 4 1-16,-5 0-2 15,0 1 1-15,-4 0-3 16,-3 6 3-16,-1-1 0 0,-4 1 0 15,9 0 0 1,3-1-3-16,4-2 3 0,1-1-3 16,8 2 1-16,3-6 2 15,-5 3-5-15,9 0 4 16,-4 0-2-16,2 9 0 16,-2 2 3-16,0 3-1 15,-1 5-5-15,5 6 6 16,0-5-4-16,0 9 4 15,0-1-4-15,0-4 3 16,0-2 0-16,0-1 0 16,0-8-1-16,0 1 2 15,9-9-7-15,-3 4 7 16,-2 1-1-16,9-10 1 0,-6 6 0 16,6-2-1-16,-1 1-1 15,-2 6 0-15,3-3 0 16,3-3 2-16,3-2-2 15,-3 0 1-15,0-8 1 16,3 5 0-16,1 1 0 16,5 7-1-16,-3-7 2 15,7 3-2-15,-3-8 1 16,7 10 0-16,2 4 0 16,4-10-3-16,3 5 3 15,2-6 2-15,1-3-2 16,-5 3 1-16,10-3-1 15,-8-4 3-15,5 9-3 0,-4-6 0 16,0 6-1-16,6-6 1 16,-4 0 0-16,2 0 1 15,2-2-1-15,-5 5 0 16,-2-1 0-16,6-1 0 16,-9-1 0-16,-2 0 3 15,0-3-3-15,-1 9 0 16,-4-10 0-16,3 0 0 15,-1 4 0-15,-3-4-4 16,10 4 7-16,-7 1-3 16,1-5 0-16,0 4-2 15,3-4 2-15,-6 6 0 0,-6-6 0 16,-3 5 3-16,6-1-3 16,-7-4-3-16,7 4 3 15,-5 0 0 1,-2-4 0-16,3 0 1 0,5 0-3 15,4 0 4-15,6 0-4 16,-4 0 1-16,8 0 0 16,-1 0 2-16,-6 0-2 15,3 0 3-15,-3 0-5 16,-5 0 6-16,4 0-3 16,-1 0 0-16,-9 0-1 15,7 0 1-15,-7 0 0 16,3 0 2-16,-3 0-4 0,3 0 3 15,-10-4-1-15,4-4 0 16,1 3-1-16,0-1 1 16,2 2-1-16,3-5 0 15,-3 5 1-15,8-6 0 16,-8 5 1-16,7 0-2 16,-7-5 1-16,5 6-2 15,-2 1-1-15,1-3 1 16,-1-2 2-16,-7-2-7 15,3-4-1-15,-6 13 4 16,1-8 2-16,0 5 2 16,-1 3-2-16,-3-3 2 15,0-4-1-15,3 5-10 16,-3-8 10-16,0 5-8 0,3-7 1 16,1 0 8-16,0 1-1 15,-1-2-3-15,-3 1 2 16,-1 4-2-16,3 1 1 15,-12 7-5-15,3-8 3 16,-6 5-1-16,1-2 4 16,5-1 2-16,-3-5 5 15,7-3-3-15,-6 2-2 16,-3-2 0-16,5 4-3 16,-2 2 0-16,2-1 3 15,-3 0-1-15,3 0-2 16,-1-2 3-16,-5 3 0 15,1-1 0-15,1 1 0 0,-1-1 0 16,1 1-3 0,2 0 3-16,2-4 2 0,-8-1-2 15,3 0 1-15,1 3-1 16,-5-2 2-16,4 8-1 16,-4-3-1-16,0-2 1 15,0 1 1-15,0 0 2 16,0-1 2-16,0 2-2 15,0-4-3-15,4 0 1 16,-4-3-2-16,0 10 0 16,0-7 5-16,0 6-3 15,0-2 0-15,0-1 2 0,0-2 0 16,0 6 3-16,0-4 1 16,0-4-6-16,0 3 6 15,0-4-2-15,-8 2 4 16,3 3-9-16,1-1 9 15,4 4-8-15,-1-1 6 16,1 3 0-16,0-3 1 16,0 3-5-16,-5 0 4 15,5 3-4-15,-4-9 4 16,4 6-6-16,0-1 6 16,-5 1-7-16,5 0 7 15,-2-2 2-15,2 2-3 16,-5 4 1-16,5-1-1 15,0 1 4-15,0 0-8 16,0 0-3-16,-4 0-1 0,4 0 0 16,0 0 1-16,-5 0-6 15,1 0-22-15,-12 0-50 16,-3 0-95-16,-21 0-247 16</inkml:trace>
  </inkml:traceGroup>
</inkml:ink>
</file>

<file path=ppt/ink/ink1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9:59.45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A22EC08-BD83-41F1-B9DF-50EEACB04FA6}" emma:medium="tactile" emma:mode="ink">
          <msink:context xmlns:msink="http://schemas.microsoft.com/ink/2010/main" type="inkDrawing" rotatedBoundingBox="21722,9587 26459,9620 26451,10791 21714,10759" hotPoints="26119,9833 25989,10969 22115,10527 22244,9391" semanticType="enclosure" shapeName="Rectangle"/>
        </emma:interpretation>
      </emma:emma>
    </inkml:annotationXML>
    <inkml:trace contextRef="#ctx0" brushRef="#br0">253 1123 364 0,'0'0'30'16,"0"0"-14"-16,0 0 54 16,0 0-32-16,0 0-15 15,0 0-3-15,0 0-4 16,0 0-10-16,12-13-3 16,-8 13 7-16,0 0-5 15,1 0 2-15,0-4 14 16,7 4-8-16,5 0-2 0,-5-5 0 15,11 5-2 1,5 0-2-16,11 0-2 0,12 0 18 16,4 0-6-16,4-5 2 15,5 1-1-15,-3 4-1 16,12-9-4-16,-2 9 0 16,-6-4 0-16,6-3 0 15,-1 2-4-15,5-3-7 16,5 4 1-16,3 3 4 15,-2-5-3-15,-1 6-3 16,-1 0 1-16,-2 0-1 16,-4 0-1-16,1 0 0 15,-8 0-4-15,-2 0 3 16,-3 0 1-16,-1 0 0 0,-1 0 1 16,-4 0-1-16,8 0 0 15,-4 0 6-15,-1 0-5 16,6 0-1-16,-6 0-2 15,1 0 1-15,1 0 1 16,-1 0 0-16,-3 0 2 16,-1 0-2-16,4 0 0 15,-4 0 0-15,-1 0 0 16,-8 0 1-16,4 0-1 16,-14 0 0-16,9 6 0 15,-6-5 0-15,5-1 1 16,-7 8-3-16,8-4 2 15,-10 1 0-15,0 2 1 16,0-3-1-16,1-4 0 16,-4 4-1-16,4 1 1 0,-1 4-1 15,-5-9 1-15,4 5 0 16,-8 3 2-16,3 1-2 16,-3-3-3-16,-1 1 2 15,1-5-2-15,-2 6 3 16,0-4 4-16,-1 3-4 15,0-2-3-15,2-5 3 16,-1 4-1-16,2 0 1 16,2 2 0-16,-5-1 1 15,0-5-1-15,9 0 0 0,-8 3 0 16,5-3 0-16,-3 0 0 16,3 0 0-16,-8 0 0 15,4 0 0-15,-2 0 0 16,-2 0 0-16,0 0 0 15,0 0 2-15,-4 0-2 16,3 0 0-16,-2 0 0 16,6 0 2-16,0 0-2 15,0-3 0-15,-2-12-4 16,3 11 8-16,-2-5-4 16,-3 2 1-16,1 3 0 15,-7-2-2-15,2 2-1 16,-4 1 2-16,1-3 2 15,-3 2-2-15,6-5-3 16,4 0 3-16,-1-5 3 0,1 6-2 16,-5-4-1-16,1 0 0 15,4 1 0-15,-1 2 1 16,-3-9-1-16,0 2 5 16,1-1-2-16,-2-5-1 15,-4-2-1-15,5 1 3 16,-7-5 0-16,-3-4-1 15,2 1-3-15,-3-3 6 16,-5 2-6-16,0 0 4 16,0 5-4-16,0-8 1 0,0 12-5 15,0-8 9 1,0 3 0-16,0 4-2 0,0 1-3 16,0-1-7-16,0 1 7 15,0-5 1-15,0 12 2 16,0 0 0-16,-9-2-3 15,5 1 1-15,-2 6-1 16,-3-2 2-16,2-6 2 16,-6 5 1-16,6-3 2 15,-6-3-6-15,3 5 3 16,-2 2 1-16,-1-5-5 16,1 5 7-16,-2-1-6 15,-2 0 2-15,1 4 2 16,-5-3 0-16,0-2-5 15,-4 0 0-15,-5 1 0 0,-1 0 2 16,-11-2-2-16,-5 5-2 16,-3 2 0-16,-20 2 0 15,-6-1 0-15,-6 5 0 16,-8 3-10-16,12 0 4 16,2-2-1-16,7 2 5 15,3 0 2-15,5 0 0 16,5 0-1-16,4-2 3 15,3-4-9-15,2 2 8 16,-5 2-3-16,-4-6 0 16,3 4 3-16,-6 3-6 15,-6-3 7-15,4 4-2 0,-5-4 4 16,6 0-5 0,-1 0 3-16,1-2 0 0,2-2 1 15,2 3 1-15,-4 1-2 16,4 4-2-16,-5 0 1 15,-4-6-1-15,2 6-2 16,-8 0-1-16,-5 0-2 16,-4 0-11-16,4 0-1 15,4 0 17-15,3 0-18 16,11 0 14-16,9 0-9 16,8 0 13-16,9 0 1 15,2 0-4-15,12 0 1 0,-2 0 2 16,-10 0 0-16,3 0 2 15,-15 0-5 1,5 0 5-16,-10 6 3 0,5-6-3 16,6 4 0-16,-4 1 1 15,3-1-1-15,1-4 0 16,0 4-6-16,0-4 11 16,-1 0-5-16,1 0 0 15,5 0 1-15,-4 0-1 16,4 4 0-16,-5-4-1 15,-5 2 1-15,-7 6 0 16,4-4-1-16,-8 1 1 16,-4-1 5-16,0 4-5 15,-1-2-2-15,9 2 0 16,12-3 2-16,10 3 8 0,5-5-3 16,5-3-4-16,8 0 6 15,-6 0-2-15,7 4-5 16,-7-4 2-16,-7 0-2 15,-2 9 0-15,-11 1 0 16,-9 3 0-16,-13 5 1 16,-1-4-1-16,1 5 0 15,10-1 0-15,3-5 0 16,15-5 0-16,3-1 0 16,9-1 0-16,6-6 2 15,7 6-2-15,2-6-1 16,-4 0 1-16,4 0 0 0,0 0 0 15,0 0-1 1,0 4 0-16,-4-1 1 0,-6 7-2 16,4-2 2-16,-3 2-2 15,-7 3 2-15,2 10-2 16,1-3 2-16,-11 3 2 16,14-4-2-16,-3-6-1 15,6 7 1-15,1-6 1 16,-4-1-1-16,1 2-2 15,5-2 1-15,4 1 2 16,-5 9-3-16,4-6 2 16,-3-2 0-16,-1 9 0 15,5-5 0-15,0-6 0 0,0 5-2 16,0 2 1-16,0 1 1 16,0-1 0-16,0 2 0 15,0-2 0-15,0 2 0 16,0-9 3-16,0 1-3 15,0-4-3-15,0 4 3 16,0 0 0-16,0 4 1 16,5-9-1-16,-1 5 0 15,2 0 0-15,3 2 0 16,-5-9 3-16,6 8-3 16,-9-6 0-16,7 5-4 15,-4-1 3-15,0-2 1 16,5-3 0-16,-3 10 0 15,7-4 1-15,2 0 4 0,-7-1-10 16,7-2 5-16,2 2-1 16,-1 1 1-16,0-1-2 15,3-2 2-15,1-2-2 16,5 6 2-16,-3-6 0 16,-4 0 3-16,6-4-3 15,-7 3 0-15,-2-3 0 16,1-1 0-16,0-4 2 15,-3 6-2-15,1-3 5 16,-2 1-3-16,1-4-2 16,3 0 2-16,-6 2 3 15,10-2-10-15,-5 0 10 16,1 0-5-16,1 0 2 0,-1 4 2 16,-6-4-2-16,9 0-1 15,-6 0-1-15,0 0 1 16,-3 0-1-16,-1 0 6 15,-6 0-6-15,1 0 0 16,8 0 1-16,-12 0 2 16,4 0-3-16,-4 0 0 15,0 0 3-15,0 0-2 16,0 0 0-16,0 0 0 16,0 0 3-16,0 0-3 15,0 0 2-15,0 0-2 16,0 0-1-16,0 0 1 0,0 0 2 15,0 0-2-15,0 0 1 16,0 0-2-16,0 0 0 16,0 0 3-16,0 0-3 15,0 0 0-15,0 0 0 16,0 0 1-16,0 0-2 16,0 0 2-16,0 0-1 15,0 0 0-15,0 0 2 16,0 0-2-16,0 0 0 15,0 0 1-15,0 0 1 16,0 0-2-16,0 0 2 16,0 0-3-16,0 0 2 15,0 0-2-15,0 0 1 16,0 0 0-16,0 0 1 16,0 0-1-16,0 0 3 0,0 0-3 15,0 0 0-15,0 0 1 16,0 0-1-16,0 0 0 15,0 0 3-15,0 0-2 16,0 0-1-16,0 0-2 16,0 0 2-16,0 4 2 15,0-4-2-15,0 0 0 16,0 0 0-16,0 0 0 16,0 0 1-16,0 0-1 15,0 0 1-15,0 0-1 16,0 0 0-16,0 0-2 0,0 0-2 15,0 0-7-15,0 0-12 16,0 0-10-16,0 0-43 16,9-17-96-16,1-40-152 15</inkml:trace>
  </inkml:traceGroup>
</inkml:ink>
</file>

<file path=ppt/ink/ink1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0:06.21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CE6B45F-7B0A-4676-A2DA-9600C8C628EB}" emma:medium="tactile" emma:mode="ink">
          <msink:context xmlns:msink="http://schemas.microsoft.com/ink/2010/main" type="inkDrawing" rotatedBoundingBox="16374,11235 21110,9943 21650,11922 16914,13215" hotPoints="21504,11104 19034,12607 16144,12511 18614,11008" semanticType="enclosure" shapeName="Ellipse"/>
        </emma:interpretation>
      </emma:emma>
    </inkml:annotationXML>
    <inkml:trace contextRef="#ctx0" brushRef="#br0">2778 282 308 0,'0'0'37'0,"0"0"22"15,0 0 15-15,0 0-40 16,0 0-2-16,0 0 0 0,0 0-7 15,0-13-2-15,0 13 3 16,0 0 4-16,0 0-4 16,0 0 1-16,0-9-5 15,0 8-5-15,0-6-9 16,0 2 3-16,-5-5 3 16,-9 6-5-16,1-5 4 15,-7 2-4-15,-1-1 0 16,0 2-3-16,-4 3-3 15,2-3 2-15,-9 2 0 16,6-1-3-16,-6 1 2 16,0 0-2-16,4 4 1 15,-9-5-1-15,-1 5 0 0,3-5 0 16,-1-4-2 0,-3 9 2-16,1-4 1 0,-3 4-1 15,-9 0-2-15,7 0 2 16,-2 0-2-16,2-4 4 15,5 4-2-15,-2 0 0 16,-2-11-2-16,5 10 1 16,2-3 6-16,1-4-6 15,-1 7-1-15,2 1 0 16,2-6 3-16,-1 2-3 16,-4 1 0-16,-6 1 1 15,1-2 3-15,2 0-4 16,0 0 0-16,4-6 0 0,-6 10 0 15,14-4 1-15,-11-1 0 16,-2 1 1-16,5 1-1 16,-4-1-1-16,4 1 0 15,-6-1 0-15,9 2 2 16,-17-2-2-16,5-3 2 16,-2 3 0-16,-6-3-2 15,5-1 0-15,1 6 1 16,7-1 0-16,3-1 6 15,8 4-3-15,0-6-4 16,1 1 1-16,-1 5-2 16,1-4 4-16,9 4 0 15,-9 0-3-15,5 0 1 16,3 0-1-16,-6 0 0 0,1 0-3 16,5 0 2-16,-4 0-1 15,0 0 1-15,-2 0 1 16,0 0-1-16,6 9 2 15,-4 1-1-15,9-5 1 16,-7 7-1-16,2-2-1 16,-1-2-1-16,4 1 1 15,2 7-2-15,-4 2 2 16,-5 5 1-16,0 2 3 16,5-3-3-16,-5 0-2 15,9-7 2-15,2 9 0 16,-2-2 2-16,-1 1-1 0,5-5-2 15,-3 5-2-15,10 0 0 16,-6 1 3-16,8-1 0 16,-8 12 0-16,5 0 1 15,-2 1 0-15,2 2-2 16,4-1-3-16,0 1 0 16,0-1 4-16,0-2 5 15,0 3-5-15,0-5-2 16,0 0-1-16,0 2 2 15,0-2 0-15,10 5 1 16,3-1-1-16,-3-4 8 16,2-2-13-16,-2-1 11 15,3 1-10-15,6-4 5 0,-6 1 0 16,1-4 0 0,2 3-2-16,0-4 2 0,3-3 0 15,1-2 0-15,5 2 0 16,-2-3 0-16,-1 1 0 15,3 1-1-15,-1-2 1 16,5-1 0-16,-3 2 0 16,-2-9 0-16,3 6 1 15,1-6-2-15,-1 6 1 16,1-12 0-16,8 11 0 16,-5-4 3-16,11-2-6 15,-6-3 2-15,5 3 1 0,1-2 0 16,-8 4 3-16,8-7-6 15,-1 8 7-15,0-11-8 16,1 4 6-16,1-4-3 16,-4 0 2-16,6 0-1 15,-4 0 0-15,0 0 0 16,5 0-3-16,-14 0 5 16,9 0-2-16,-7 0 1 15,6 0 1-15,-1 0-2 16,-2 0-8-16,8 0 8 15,3 0 0-15,-1 0-2 16,-4-4-5-16,2-3 3 16,0 2-1-16,2-3 5 15,-2-2-1-15,-2 2-3 16,-1 3 3-16,-4-10-7 0,-6 8 3 16,4-6 5-16,-4 2-3 15,0 1 2-15,-5 3-2 16,-1-4 0-16,3 6 2 15,-7-8-3-15,7-1 0 16,-3 3 3-16,-1-1 1 16,0 1 0-16,-2-2 0 15,-6 3-2-15,12-8 2 16,-8 5 0-16,3-1 0 16,-2-6-1-16,1 2 1 15,2-5 1-15,-5-4-1 16,2 3 0-16,-2 0 0 0,3 6 1 15,-2-9-1-15,-5 4 0 16,-2-1 1-16,4 2-1 16,-2 3 0-16,0 0 0 15,-6 2 0-15,3 1 5 16,-2-6-3-16,4 5-2 16,-1-3 2-16,1 0 2 15,-8 2-2-15,2 1 0 16,-3 2 3-16,2 2-5 15,4-1 1-15,0-1 5 16,-8-2-6-16,0 5 6 16,5-6-3-16,-9 5 0 15,4-5-2-15,-2 1 0 0,-2-2 4 16,4 3-5-16,-4 7 6 16,0-5 4-16,0 1-3 15,0 3-3-15,0-7 3 16,0 3-4-16,0-1 5 15,0-4-8-15,0 5 4 16,0 6 3-16,0-1-4 16,0-1 1-16,0 6 3 15,0-2-5-15,-4-1 0 16,-2 3 1-16,2-3-1 16,-1 3-2-16,1-5 3 15,0 5-2-15,4-2-1 0,-8-3 1 16,8 8-1-16,-4-2 3 15,0-2-2-15,4 5 1 16,0-5 0-16,-3 5-1 16,3-1 4-16,0 1-3 15,0 0-1-15,0 0 3 16,0 0-2-16,0 0 2 16,0 0-2-16,0 0-2 15,0 0 0-15,0 0 0 16,0 0 0-16,0 0 1 15,0 0-1-15,0 0 1 16,0 0-1-16,0 0 1 16,0 0-2-16,-5 0 3 15,5 0-4-15,0 0 2 0,0 0-2 16,0 0 2-16,0 0 0 16,0 0 0-16,0 0 2 15,0 0-2-15,0 0 0 16,0 0 0-16,0 0 0 15,0-4 1-15,0 4-1 16,0 0 0-16,0 0-1 16,0 0 1-16,0 0 0 15,0 0-2-15,0 0 2 16,0 0-1-16,0 0-4 16,0 0 2-16,0 0 0 15,0 0-4-15,0 0 5 16,0 0-4-16,0 0 6 0,0 0-8 15,0 0 8-15,0 0-10 16,0 0 6-16,0 0-1 16,0 0 2-16,0 0 0 15,0 0 1-15,0 0-3 16,0 0 2-16,0 0-1 16,0 0 4-16,0 0-1 15,0 0 0-15,0 0 1 16,0 0 3-16,0 0-3 15,0-4-2-15,0 4 1 16,0 0 1-16,0 0 0 16,0 0 1-16,0 0-2 15,0 0 2-15,0 0-1 0,0 0 1 16,0 0-1-16,0 0-1 16,0 0 1-16,0 0-3 15,0 0 3-15,0 0-1 16,0 0 2-16,0 0-8 15,0 0 7-15,0 0-2 16,0 0 2-16,0 0 0 16,0 0 0-16,0 0 0 15,0 0 1-15,0 0-4 16,0 0 1-16,0 0 2 16,0 0 0-16,0 0-3 15,0 0 2-15,0 0 1 16,0 0-3-16,0 0 0 0,0 0-3 15,0 0 0-15,0 0-9 16,0 0-2-16,0-4-9 16,0 4-6-16,0-1-16 15,-4-14-60-15,-10-17-145 16</inkml:trace>
    <inkml:trace contextRef="#ctx0" brushRef="#br0" timeOffset="4178.2699">335 1056 239 0,'0'0'302'16,"0"0"-302"-16,0 0 1 15,0 0 18-15,0 0-6 16,0 0 8-16,0 0 1 15,-54-44 0-15,50 37-1 16,-6 3-4-16,4 0-4 16,-7 2 0-16,2 2 2 15,0-4-6-15,-2 1-2 16,-7 3-2-16,3-7 3 0,-5 7-5 16,-1-8 1-16,-1 3-2 15,3 1-1-15,-4-6-1 16,0 6 5-16,-4 4-2 15,3-9-1-15,3-1 2 16,-5 6-2-16,5 4 2 16,-13-13-2-16,-9 2 2 15,-4 2-4-15,-2 0 34 16,7 0-32-16,10-1-1 16,-7 6 4-16,13 1-3 0,-14-8 2 15,8 10 1 1,5-2-1-16,2 3 0 0,-4 0-4 15,3 0 1-15,-8-5 0 16,8 5 0-16,-10 0 0 16,-1 0 1-16,-1 0 1 15,0 0 4-15,1 0-7 16,-1-4 0-16,3 4 2 16,-3 0-3-16,1 0 2 15,-1 0-2-15,0 0 0 16,8 0 1-16,-6 0 2 15,2 0-2-15,-8 0-3 16,1 9 1-16,4-5 4 16,-3 10-4-16,10-10 2 15,9 9 0-15,5-7 2 0,-5-1-2 16,8 7 0-16,-5-7 1 16,6 10-1-16,-7 0-3 15,5 2 2-15,-11 2 1 16,2 3-4-16,-5 8 7 15,2-4-3-15,1 1 0 16,5-2-1-16,3-6 1 16,0 3-2-16,2 1 2 15,-2 2 0-15,4-5-5 16,4 1 9-16,2-2-4 16,3 7 0-16,-7-2-7 15,5 4 7-15,-8-5 1 16,8-1-1-16,0-2 0 0,2 8 2 15,6-1-7-15,-5 7 8 16,1-4-4-16,4-6 1 16,0 10-8-16,0-7 8 15,0-4 7-15,0-1-7 16,0-3-1-16,0 0 1 16,0 5-2-16,0-1 1 15,9 3 2-15,-3-2-2 16,10 0-2-16,4 3 2 15,-7-3 2-15,6 8 1 16,1-9-2-16,0 1-2 16,2-5 2-16,1-2 0 15,5-3 0-15,-5 3-2 16,9 3-1-16,-9-6 0 16,14 5 1-16,-10-6 1 0,9 7 1 15,-1-2-1-15,7-1 1 16,-6-1-6-16,5 3 2 15,-3-6-1-15,-2 5 4 16,5-8-10-16,-1-1 10 16,1 5-4-16,5-1 3 15,-11-4 2-15,4 0 0 16,-4 2 0-16,-2-3-1 16,2-3-1-16,2 5 1 15,0-7 1-15,-5-2-2 16,0 4 2-16,0-5-3 0,4 4 0 15,-1-4-3-15,7 0-2 16,-3 0 8-16,0 0 2 16,2 0-2-16,-2 0-1 15,5 0 0-15,-4 0-5 16,1 0 5-16,4 0 2 16,-4 0-2-16,8-9-3 15,-6 1 4-15,7-3-10 16,-7 3-2-16,9-3 3 15,-5-2-3-15,2 3 2 16,-4-4 6-16,0 0-4 16,-7 1 8-16,-6-5 0 15,0 5-1-15,-2-2-6 0,-1 2 1 16,-1-2-4-16,-2-3 10 16,1 4 2-16,-9 3-2 15,-8-1 1-15,6-3-1 16,0 2-6-16,-7-1 6 15,1-2 6-15,3 3-5 16,-2-2 2-16,-6 4-2 16,2-2 7-16,-3-2 2 15,5 0 2-15,-5-3-9 16,2 8 3-16,3-9 2 16,2 2-4-16,-2 2 0 15,3 1-4-15,-4-4 1 0,3-4 3 16,-4 2-2-1,2-1 7-15,-1 5-4 0,-6-6-4 16,2 6 3-16,0 3-4 16,1-2 6-16,-5 3 0 15,0-2 3-15,0 0 2 16,0-1 5-16,0 0-7 16,0-2-7-16,0-5 6 15,0-2-1-15,0 9-5 16,-5-6 4-16,-3 2 2 15,2 4-2-15,-3 2 1 16,5-1-5-16,-8-6 1 16,6 7 0-16,-2-1-1 15,-8 0-1-15,7 4 1 16,-2-2-1-16,-4 3-1 0,2-1 3 16,1 1-1-16,1-2-1 15,-2-1 2-15,7 7-2 16,-7-5-1-16,4 5 3 15,-5-3-3-15,1 2 0 16,7-2 1-16,-3 4-1 16,0-6 0-16,1 7 0 15,-2-3 3-15,1 2-1 16,4 2-2-16,1 2 0 16,3-3 1-16,1-6 0 15,0 6 3-15,0-1 1 16,0 4-4-16,0-3-1 0,0 3 1 15,0-4-1-15,0 4 0 16,0 0 0-16,0 0-1 16,0 0 1-16,0 0-2 15,0 0-7-15,0 0 1 16,0 0-7-16,0 0 0 16,0 0-6-16,-5 0-5 15,-3 0-18-15,-8-20-54 16,-10-12-85-16</inkml:trace>
  </inkml:traceGroup>
</inkml:ink>
</file>

<file path=ppt/ink/ink1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0:22.87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0B675BB-B8F6-4D39-AB0E-908C238A3E6F}" emma:medium="tactile" emma:mode="ink">
          <msink:context xmlns:msink="http://schemas.microsoft.com/ink/2010/main" type="inkDrawing" rotatedBoundingBox="10463,9499 14140,9501 14139,9642 10462,9640" shapeName="Other"/>
        </emma:interpretation>
      </emma:emma>
    </inkml:annotationXML>
    <inkml:trace contextRef="#ctx0" brushRef="#br0">32 8 137 0,'0'0'235'15,"0"0"-213"-15,0 0 42 16,0 0-11-16,0 0-12 0,0 0-6 15,0 0-11-15,0 0-12 16,-32 11 7-16,32-11 5 16,0 6-1-16,0-4-6 15,0-2-8-15,0 1 9 16,0 3-11-16,0 2-5 16,0 3-2-16,12-4 5 15,30-1 4-15,13 9-8 16,9-8 9-16,8-1 12 15,10 1-13-15,2-3 2 16,6 2-7-16,0-1 7 16,7 1-5-16,-10-2-5 15,9 3 5-15,-2-5-3 16,3 0-3-16,-16 0 0 0,0 0 2 16,-7 0-2-16,2 0 0 15,4 0 2-15,-3 0-2 16,5 0 1-16,-2 6-1 15,-6-2 0-15,0 1 1 16,-10-1-1-16,0-4 0 16,-11 0-2-16,-2 4 4 15,-2-4-4-15,-7 0 4 16,-2 0-1-16,2 4-1 16,-6-4 0-16,0 2 0 15,-5-2 0-15,2 4-2 0,-3-4 0 16,5 4 1-1,2-4 1-15,-3 0-6 0,4 0 4 16,-10 0 1-16,8 0-6 16,-13 0 6-16,8 0-3 15,2 0 3-15,-3 0-1 16,-2 0 1-16,4 0-2 16,-5 0 1-16,5 0 2 15,0 0-1-15,3 0-2 16,-2 0 3-16,-1 0 0 15,5-8 2-15,5 6-2 16,-10-2 0-16,4-4 0 0,-4 3 1 16,-5 1-1-16,4 4 0 15,-9 0 0-15,7-6 0 16,-3 6-1-16,3-5 1 16,-3 3 0-16,7-2-1 15,-1-3 1-15,0 0-1 16,0-2-3-16,0 1 4 15,3-6 0-15,-2 5-4 16,-7-2 4-16,0-1-2 16,-10 5 4-16,-3 0-2 15,-4 5 0-15,-8 2 0 16,-1 0 1-16,0 0-1 16,0 0 0-16,0 0 0 15,0 0 1-15,0 0-1 0,0 0 0 16,0 0 0-16,0 0 0 15,0 0 0-15,0 0-1 16,0 0 2-16,0 0 0 16,0 0-1-16,0 0 3 15,0 0-3-15,0 0 0 16,0 0 3-16,0 0-1 16,0 0 0-16,0 0 2 15,0 0-4-15,0 0 2 16,0 0 0-16,0 0-1 15,0 0 1-15,0 0 1 16,0 0 1-16,0 0 0 16,0 0 0-16,0 0 1 0,0 0-4 15,0 0 0-15,0 0 0 16,0 0 0-16,0 0-1 16,0 0 0-16,0 0-2 15,0 0 2-15,0 0-2 16,0 0 2-16,0 0 0 15,0 0-1-15,0 0-5 16,0 0 2-16,0 0-4 16,0 0-1-16,0 0-5 15,-1 0-7-15,-8 0-10 16,0 0-18-16,1 0-20 16,-8 0-9-16,0 0-8 15,1 0-125-15</inkml:trace>
  </inkml:traceGroup>
</inkml:ink>
</file>

<file path=ppt/ink/ink1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0:25.96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70CD227-A398-4511-914C-D84E045A57E4}" emma:medium="tactile" emma:mode="ink">
          <msink:context xmlns:msink="http://schemas.microsoft.com/ink/2010/main" type="inkDrawing" rotatedBoundingBox="9337,8377 12191,8291 12198,8532 9344,8618" shapeName="Other"/>
        </emma:interpretation>
      </emma:emma>
    </inkml:annotationXML>
    <inkml:trace contextRef="#ctx0" brushRef="#br0">0 241 236 0,'0'0'53'16,"0"0"-3"-16,0 0 32 16,0 0-25-16,0 0-23 15,0 0 6-15,0 0-19 16,0 0 6-16,0 0 2 15,0 0 1-15,0 0-7 16,0 0-5-16,0 0-6 16,0 0-2-16,0 0-8 15,0 0-2-15,0 0-1 16,0 0 1-16,0 0-8 16,0 0 8-16,9 0-3 15,18 0 5-15,1 4-2 16,14-4 5-16,-1 0-5 0,8 0-3 15,2 0 2-15,4 7 1 16,-2-7 4-16,-2 0-2 16,7 0 0-16,-11 0-1 15,-7 0-1-15,1 0 3 16,-3 0-3-16,-8 0 4 16,-1 0-3-16,6 0 0 15,7 0 0-15,-6 0 1 16,13 0 1-16,-2 0 3 15,4 0 2-15,-3 0-8 16,-2 0 0-16,9 0 2 16,-4 0-2-16,-8 0 3 0,8 0 1 15,0 0-4-15,-5 0 1 16,-1 0-1-16,-4 0 0 16,1 0-6-16,-7 0 6 15,-2 0 0-15,-2 0 0 16,-8 0 0-16,4 0 0 15,1 0 0-15,-5 0 0 16,3 0 0-16,0 0 0 16,8 0 1-16,-7 0 4 15,14 0-5-15,-3 0-5 16,-7 0 4-16,6 0 2 16,-1 0-1-16,-4 0 0 15,-6 0-1-15,7 0 1 0,-11 0 0 16,10 0 0-1,4 0 0-15,2 0 0 0,-2 0-1 16,1 0 0-16,2 0-2 16,3 0 3-16,-4 0 0 15,-2 0 1-15,4-7-1 16,0 3 0-16,-3-6-1 16,-5 4 1-16,4-2 0 15,-8 7 1-15,0-8 1 16,-5 9 0-16,0-3-2 15,-6 0 3-15,2 3-3 16,-3-4 0-16,-4 4 3 16,1-3-4-16,-4 3 1 15,-1 0-2-15,-6 0 2 0,1 0 0 16,1 0 0-16,5 0 0 16,-5 0 0-16,-3 0 3 15,4 0-3-15,1 0 2 16,-6 0 2-16,0-4-4 15,0 4 8-15,0 0 3 16,0 0 6-16,0 0-10 16,0 0 5-16,0 0-3 15,0 0 1-15,0 0-2 16,0 0 0-16,0 0-7 16,0 0 0-16,0 0 1 15,0 0 0-15,0 0 3 16,0 0-1-16,0 0-1 0,0 0-1 15,0 0 2 1,0 0-3-16,0 0-1 0,0 0 2 16,0 0-2-16,0 0 6 15,0 0-5-15,0 0-1 16,0 0 0-16,0 0-1 16,0 0 1-16,0 0-6 15,0 0 6-15,0 0 0 16,0 0-2-16,0 0 2 15,0 0 2-15,0 0 5 0,0 0-6 16,0 0-1 0,0 0-4-16,0 0 3 0,0 0 1 15,0 0 0-15,0 0 0 16,0 0 0-16,0 0 0 16,0 0 0-16,0 0-3 15,0 0 3-15,0 0 0 16,0 0 2-16,0 0 6 15,0 0-8-15,0 0-3 16,0 0 3-16,0 0 0 16,4-5 6-16,-4 5-6 15,4 0 0-15,1-1 0 16,-5-2 0-16,0 3 0 16,4-10 0-16,-4 10 0 15,4-5-2-15,-4 5-1 16,0 0 1-16,5 0-4 15,-5-4 1-15,0 4-1 0,0-4-6 16,0-7-1-16,0-2-12 16,0-6-17-16,0-14-55 15,-18-8-48-15,-37 0-144 16</inkml:trace>
  </inkml:traceGroup>
</inkml:ink>
</file>

<file path=ppt/ink/ink1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3:01.53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EC96044-943A-4F80-950E-77E89224F71E}" emma:medium="tactile" emma:mode="ink">
          <msink:context xmlns:msink="http://schemas.microsoft.com/ink/2010/main" type="writingRegion" rotatedBoundingBox="20387,13694 31918,10160 33405,15015 21874,18548"/>
        </emma:interpretation>
      </emma:emma>
    </inkml:annotationXML>
    <inkml:traceGroup>
      <inkml:annotationXML>
        <emma:emma xmlns:emma="http://www.w3.org/2003/04/emma" version="1.0">
          <emma:interpretation id="{6975B10D-E5C2-4344-8326-5559B3D3B9D0}" emma:medium="tactile" emma:mode="ink">
            <msink:context xmlns:msink="http://schemas.microsoft.com/ink/2010/main" type="paragraph" rotatedBoundingBox="21391,12680 32396,11230 32672,13323 21667,14774" alignmentLevel="1"/>
          </emma:interpretation>
        </emma:emma>
      </inkml:annotationXML>
      <inkml:traceGroup>
        <inkml:annotationXML>
          <emma:emma xmlns:emma="http://www.w3.org/2003/04/emma" version="1.0">
            <emma:interpretation id="{463F95D3-9824-414D-BF4B-7CBD7341D944}" emma:medium="tactile" emma:mode="ink">
              <msink:context xmlns:msink="http://schemas.microsoft.com/ink/2010/main" type="inkBullet" rotatedBoundingBox="21508,13568 22032,13499 22107,14064 21582,14133"/>
            </emma:interpretation>
            <emma:one-of disjunction-type="recognition" id="oneOf0">
              <emma:interpretation id="interp0" emma:lang="" emma:confidence="0">
                <emma:literal>•</emma:literal>
              </emma:interpretation>
            </emma:one-of>
          </emma:emma>
        </inkml:annotationXML>
        <inkml:trace contextRef="#ctx0" brushRef="#br0">-3333 1422 256 0,'0'0'136'0,"0"0"-26"16,0 0-42-16,0 0 1 15,0 0-28-15,0 0-15 0,-47-9-7 16,31 9-5-1,-3 23-7-15,-10 18-1 0,-1 3 6 16,-6 0-8-16,1 7-3 16,-4 1 5-16,-2 2-2 15,2-3-5-15,4-17 8 16,10-2-6-16,7-14-1 16,18-16 1-16,-5 6 1 15,5-8 0-15,0 0-1 16,0 0-1-16,0 0 0 15,0 0-3-15,0 0 2 16,0 0 0-16,9 0 1 16,21 0 0-16,14 0 1 0,7 0 0 15,7 0 1-15,-2 0-2 16,4 5 1-16,-10 8 0 16,-2 3-1-16,-3 1 1 15,-14-3-1-15,-9 0-7 16,-6-5 7-16,-3-4 1 15,-9-1-1-15,-4-4 0 16,0 0 1-16,0 0 2 16,0 0 1-16,0 0 13 15,0 0 10-15,0 0 11 16,0-4-6-16,0-24-11 16,0-10-6-16,-17-6 6 0,1-9-10 15,-6-6 3-15,4 3 8 16,-2 1-16-16,8 4 9 15,2 13 3-15,2 6-3 16,3 17 0-16,2 1-3 16,-1 7-2-16,4-4 1 15,0 11-10-15,0 0-1 16,-4 0 0-16,4 0-4 16,0 0-6-16,0 0-23 15,0 0-36-15,0 0-17 16,0 20-23-16,0 6-51 15,0-17-78-15</inkml:trace>
      </inkml:traceGroup>
      <inkml:traceGroup>
        <inkml:annotationXML>
          <emma:emma xmlns:emma="http://www.w3.org/2003/04/emma" version="1.0">
            <emma:interpretation id="{0D5F30D3-0900-4CCC-9BA5-A44081BE61E5}" emma:medium="tactile" emma:mode="ink">
              <msink:context xmlns:msink="http://schemas.microsoft.com/ink/2010/main" type="line" rotatedBoundingBox="21853,12619 32396,11230 32672,13323 22129,14713"/>
            </emma:interpretation>
          </emma:emma>
        </inkml:annotationXML>
        <inkml:traceGroup>
          <inkml:annotationXML>
            <emma:emma xmlns:emma="http://www.w3.org/2003/04/emma" version="1.0">
              <emma:interpretation id="{4DD85B36-1C95-42D5-8385-384D286CFD4A}" emma:medium="tactile" emma:mode="ink">
                <msink:context xmlns:msink="http://schemas.microsoft.com/ink/2010/main" type="inkWord" rotatedBoundingBox="21887,12879 24828,12491 24977,13624 22037,14012">
                  <msink:destinationLink direction="with" ref="{609CA417-0690-4FBE-B8C5-291BAE3047D9}"/>
                </msink:context>
              </emma:interpretation>
            </emma:emma>
          </inkml:annotationXML>
          <inkml:trace contextRef="#ctx0" brushRef="#br0" timeOffset="-673.71">-1970 1293 432 0,'0'0'8'0,"0"0"-1"0,0 0 44 16,0 0 0-16,0 0-15 16,0 0 8-16,0 0-7 15,0 0-9-15,-22-23-1 16,22 23 5-16,-4 0-1 15,-2 0 3-15,-8 0-4 16,-5 0-4-16,-10 0-4 16,-9 0 9-16,-5 0-15 15,-5 0 10-15,-3 0-12 16,-9 9-4-16,-6 5 6 16,-8 10-12-16,-6 1-3 0,-1 9 5 15,-8-1-2-15,-8 9-3 16,-12 0 0-16,5-1 2 15,14-6 5-15,20-11-8 16,15-4 4-16,19-6-4 16,8-2 1-16,15-11 4 15,3 3-1-15,10-4-3 16,0 0 1-16,0 0 1 16,0 0-3-16,0 0 3 15,0 0-3-15,0 0 4 16,3 0-4-16,4 0-3 15,-7 0 3-15,0 0 0 0,0 0-10 16,0 0-8 0,0 0-22-16,0 0-13 0,0 0-12 15,0 0-8-15,0 0-40 16,0 6-32-16,0-6-69 16</inkml:trace>
          <inkml:trace contextRef="#ctx0" brushRef="#br0" timeOffset="-26975.33">-1136 903 576 0,'0'0'66'15,"0"0"45"-15,0 0-31 16,0 0-51-16,0 0-2 16,0 0-19-16,34 10-5 15,-33 31 2-15,9 6-1 16,-4 3-1-16,3-2 1 16,-5-3-4-16,-4-4 2 15,4-7-1-15,-1-11-1 16,-3-10-30-16,5-8-24 15,-5-5-4-15,0 0-41 16,0-5-37-16,0-45-230 16</inkml:trace>
          <inkml:trace contextRef="#ctx0" brushRef="#br0" timeOffset="-26572.4">-1316 500 630 0,'0'0'12'16,"0"0"21"-16,0 0 60 15,0 0-24-15,0 0-26 16,0 0-7-16,-216 54-21 16,177 21-4-16,-6 19 6 15,10 3-6-15,9 5-2 16,1 0-7-16,17-5 8 16,8 1-9-16,0-6-1 15,4-14 0-15,37-8 0 0,18-8-10 16,11-8 8-16,11-22-3 15,23-12-1-15,10-20-10 16,0 0 4-16,-1-38-4 16,-14-27 12-16,-15-13 3 15,-29-16 0-15,-24-7 1 16,-23-6 2-16,-8-9-1 16,-24 1 3-16,-46 4 0 15,-18 23-3-15,-14 17 4 16,3 29-2-16,5 26 5 15,17 12-6-15,13 4-1 0,15 0-2 16,23 40-3 0,6 19-32-16,11 25-28 0,9 18-65 15,0 6-122-15</inkml:trace>
          <inkml:trace contextRef="#ctx0" brushRef="#br0" timeOffset="-27321.4">-383 1121 294 0,'0'0'101'15,"0"0"-35"-15,0 0 9 16,0 0-19-16,0 0-2 16,0 0 2-16,-20 0-14 15,20 0-5-15,0 0-7 16,0 0-7-16,0 0 0 16,0 0-5-16,0 0-1 15,0 0-3-15,0 0-7 16,0 0 2-16,0-4-3 15,0 4 5-15,0-4-9 16,0 4 0-16,0-2 1 16,0 2-3-16,-18 0-37 0,-8 0-71 15,-20 0-152-15</inkml:trace>
        </inkml:traceGroup>
        <inkml:traceGroup>
          <inkml:annotationXML>
            <emma:emma xmlns:emma="http://www.w3.org/2003/04/emma" version="1.0">
              <emma:interpretation id="{9D3511C2-73BD-4D36-AFA3-D350AE132A09}" emma:medium="tactile" emma:mode="ink">
                <msink:context xmlns:msink="http://schemas.microsoft.com/ink/2010/main" type="inkWord" rotatedBoundingBox="25150,12192 28696,11724 28874,13079 25328,13546">
                  <msink:destinationLink direction="with" ref="{FF32BF2E-9F56-4520-A313-B1B169CF8C83}"/>
                </msink:context>
              </emma:interpretation>
            </emma:emma>
          </inkml:annotationXML>
          <inkml:trace contextRef="#ctx0" brushRef="#br0" timeOffset="-31716.23">744 350 594 0,'0'0'54'16,"0"0"31"-16,0 0 3 0,0 0-57 15,0 0-14-15,0 0 2 16,9 66-13-16,-5 4 3 16,0 4 5-16,-4 9-14 15,0 5 8-15,0-14-5 16,0 1-3-16,0-11-10 15,0-16-17-15,0-12-26 16,0-17-46-16,0-10-41 16,0-9-62-16</inkml:trace>
          <inkml:trace contextRef="#ctx0" brushRef="#br0" timeOffset="-32000.45">801 102 556 0,'0'0'14'15,"0"0"13"-15,0 0 69 0,0 0-34 16,0 0-7-16,0 0-13 16,0 0 12-16,-150-98-30 15,102 98 5-15,2 0-1 16,-14 0 1-16,-6 14-11 16,-17 33-7-16,-4 8-1 15,4 15-6-15,12 3-3 16,20-2 3-16,20-17-4 15,13-6-4-15,18-2 2 16,0-13-8-16,10 12 9 16,41-7 0-16,13-7 0 15,3 3 1-15,2 2 0 0,2-2 0 16,-7 7 0-16,-9 1-1 16,-16-2 1-16,-12 3-7 15,-10 2 3-15,-14 3 3 16,-3 2-2-16,0 7 3 15,-28 9 5-15,-15-8-2 16,-8-8-1-16,-4-6 0 16,0-13 0-16,4-14 2 15,3-6 4-15,2-11 1 16,2 0-1-16,5 0-8 16,7-18 1-16,9-2-2 15,3-1-27-15,12-3-36 16,8-5-41-16,0 1-53 0,12-3-63 15</inkml:trace>
          <inkml:trace contextRef="#ctx0" brushRef="#br0" timeOffset="-31534.71">579 671 301 0,'0'0'201'0,"0"0"-175"16,0 0 25-16,0 0-28 16,0 0-15-16,0 0 14 15,268-176-12-15,-169 148-10 16,-4 1-1-16,-13 5-33 16,-17 16-65-16,-16 6-152 15</inkml:trace>
          <inkml:trace contextRef="#ctx0" brushRef="#br0" timeOffset="-31050.63">1355 934 397 0,'0'0'38'16,"0"0"1"-16,0 0 2 15,0 0-29-15,0 0 16 16,91-217 4-16,-91 191-8 16,0 2 21-16,-25 19-6 15,-18 5-4-15,-8 0-12 16,-4 18-5-16,-4 25-18 16,3 19 21-16,10 0-15 15,11 4 5-15,6 3 1 16,13-9-11-16,16-8-2 15,0-21 1-15,0-8-1 0,12-3 1 16,17-12-4-16,-6-8 1 16,13 0 3-16,-1 0 0 15,4-32-1-15,3-9 1 16,-2-2 1-16,0-4 6 16,-5 2-6-16,0 11 0 15,-11 8-1-15,1 8 2 16,-6 14-2-16,-7 4-3 15,8 0 0-15,3 0-2 16,-1 4 4-16,7 14 0 16,-3 8 1-16,7-10-19 0,2-4-24 15,-3-6-53-15,13-6-18 16,4 0-140-16</inkml:trace>
          <inkml:trace contextRef="#ctx0" brushRef="#br0" timeOffset="-30809.76">2016-27 513 0,'0'0'88'0,"0"0"-9"16,0 0 22-16,0 0-49 16,0 0-25-16,0 0-14 0,-71 146 5 15,71-71-8-15,0 9 1 16,0 0-3-16,12 3 1 15,2 14-8-15,6-3 2 16,-5-9-3-16,1-6 0 16,0-17-21-16,-7-11-29 15,-1-22-23-15,-8-6-99 16,0-22-57-16</inkml:trace>
          <inkml:trace contextRef="#ctx0" brushRef="#br0" timeOffset="-30016.59">1932 436 429 0,'0'0'30'0,"0"0"3"0,0 0 1 16,0 0-19-16,0 0 17 16,0 0-25-16,255-70-2 15,-200 70-2-15,-7 0 3 16,-13 18-5-16,-3 14 3 15,-17 11 7-15,2 8 10 16,-10 5 13-16,2 12-9 16,-2-3-4-16,6-3-6 15,-3-3-1-15,6-12-12 16,0-6 1-16,3-12 2 16,-3-16 1-16,3-13-6 15,6 0-11-15,4-2 4 16,-3-43 7-16,4-7 2 0,-1-7 2 15,-4-6 2-15,-6 5-6 16,-3 22 7-16,-9 7-7 16,-3 18 7-16,1 9 16 15,-5 4-10-15,0 0 1 16,0 0-8-16,4 0-5 16,-3 13-2-16,12 14 2 15,8 9-1-15,1 6 3 16,12-8-3-16,11 3 9 15,-1-11-9-15,7-13 2 16,-1-11-9-16,3-2 6 16,2 0-4-16,-9-19-1 0,1-27-7 15,-8-14 3 1,-6 0 10-16,-13-2 7 0,-18 4-7 16,-2 11 4-16,0 10 0 15,-2 9-3-15,-27 15 0 16,-1 2 13-16,1 11 2 15,4 0 3-15,8 0-13 16,-1 0-3-16,11 18-3 16,-2 6 0-16,9 4 0 15,0 8-2-15,0 3 0 16,29 0 2-16,2-5 0 16,14 7 0-16,4-7-1 0,-2 6-3 15,8-6 4 1,-6 3 0-16,-5-6 0 0,-14-3 0 15,-10 1-4-15,-15-12 1 16,-5-1 3-16,0 6 4 16,-18 5 9-16,-28-3 0 15,-5 0 1-15,-1-15-12 16,10-4-2-16,1-2-1 16,6-3-25-16,6 0-74 15,3-8-199-15</inkml:trace>
        </inkml:traceGroup>
        <inkml:traceGroup>
          <inkml:annotationXML>
            <emma:emma xmlns:emma="http://www.w3.org/2003/04/emma" version="1.0">
              <emma:interpretation id="{FA2D98A5-E1D3-4FB5-BC9D-1BB4BC20052E}" emma:medium="tactile" emma:mode="ink">
                <msink:context xmlns:msink="http://schemas.microsoft.com/ink/2010/main" type="inkWord" rotatedBoundingBox="29423,11621 31226,11384 31502,13478 29699,13715">
                  <msink:destinationLink direction="with" ref="{FF32BF2E-9F56-4520-A313-B1B169CF8C83}"/>
                </msink:context>
              </emma:interpretation>
              <emma:one-of disjunction-type="recognition" id="oneOf1">
                <emma:interpretation id="interp1" emma:lang="" emma:confidence="1">
                  <emma:literal/>
                </emma:interpretation>
              </emma:one-of>
            </emma:emma>
          </inkml:annotationXML>
          <inkml:trace contextRef="#ctx0" brushRef="#br0" timeOffset="-29415.19">4269 126 623 0,'0'0'55'0,"0"0"44"15,0 0-36-15,0 0-46 16,0 0-9-16,0 0 9 16,0 143-1-16,6-74-2 15,-6 5-7-15,0-4-1 16,0-6-5-16,0-2 1 15,0-18-1-15,0-5-1 16,0-13-21-16,0-12 3 16,0-12 5-16,0-2 2 15,0 0-5-15,0 0 0 0,0-30-15 16,0-34 11-16,0-9 18 16,-2-7 1-16,-7-18 1 15,5-7-1-15,4-12 1 16,0 6 6-16,0 14-5 15,29 18-1-15,10 14 0 16,8 10 0-16,1 18 2 16,-6 10-1-16,1 13-2 15,-2 14-4-15,-2 0-11 16,-9 0-35-16,1 0-31 16,-11 31-32-16,-11 16-152 0</inkml:trace>
          <inkml:trace contextRef="#ctx0" brushRef="#br0" timeOffset="-29208.21">4289 453 85 0,'0'0'477'16,"0"0"-467"-16,0 0 49 15,0 0-31-15,0 0-15 16,0 0 4-16,180-48-3 15,-116 27-6-15,-8-6-8 16,4 7-1-16,-9-11-51 16,2-7-40-16,-14-2-97 15</inkml:trace>
          <inkml:trace contextRef="#ctx0" brushRef="#br0" timeOffset="-28048.46">4977-574 110 0,'0'0'399'16,"0"0"-346"-16,0 0 74 16,0 0-61-16,0 0-30 15,0 0-17-15,-28-16-12 16,28 47-3-16,0 22 6 0,0 22-7 16,0 18 5-1,0 18-5-15,0 4 0 0,4 11 0 16,1-14-2-16,-4-2 4 15,12-17-5-15,3-17-7 16,5-14-8-16,2-19-3 16,4-15 3-16,8-9-14 15,0-16 16-15,8-3 1 16,4-3 1-16,8-39 1 16,-1-6 10-16,-5-14-6 15,-3 4 6-15,-9-6-5 16,-10 17 4-16,-11 12 2 15,-11 0 7-15,-5 13 1 16,0 9-8-16,0 1 36 16,-21 4-13-16,-6 8 7 0,-10 0-24 15,3 0 10-15,-6 8-12 16,6 30-1-16,-3-1-4 16,7 14 2-16,5 0-2 15,6 0 0-15,8-8-1 16,11-11-5-16,0-9-9 15,0-5-15-15,0-14 1 16,7 0 10-16,16-4 3 16,2 0 1-16,0-4 10 15,-4-18 1-15,4-5 4 16,-15 3 0-16,3 0 2 16,-6 16-2-16,-2-4 0 0,-1 12 4 15,1 0-4-15,-5 0 0 16,0 0-1-16,1 0-1 15,12 0-1-15,3 0 3 16,0 3 2-16,3 10 0 16,5-9 0-16,-3 7 7 15,-2-8-9-15,4-3 2 16,-4 0-1-16,10 0-1 16,-3 0-2-16,7-14 2 15,5-9 0-15,-2-5 0 16,2-8 0-16,0 2 0 15,-8 3-15-15,-10-1 14 16,-8 4 1-16,-8 5 0 0,-4-6 12 16,0 10-8-16,0 1 8 15,0 4 17-15,0 10-3 16,-11-2-8-16,-10-1-4 16,3 7-5-16,-7 0-2 15,0 0-5-15,3 0-2 16,-2 13 0-16,9 9 0 15,-2-4-1-15,10 2-2 16,7 4-10-16,0-6 9 16,0-1-16-16,0-3 8 15,4 3 11-15,18 0-12 16,7 5 13-16,1-8-1 16,4 4-2-16,-4 10-1 15,6-4 1-15,-1 14-1 0,0-2-4 16,4 11 13-1,2 8-10-15,-2 15 2 0,-4 9 3 16,-3 9 3-16,-9 4-3 16,-7-8 11-16,-12 12-10 15,-4-11-1-15,0-11 0 16,0 0 1-16,-20-23 1 16,-9-6-1-16,-2-11 2 15,-8-13 3-15,4-10 6 16,-5-11 21-16,-1 0-10 15,0-28 0-15,2-27 4 16,6-20-15-16,16-17-11 16,8-6 5-16,9-4-6 0,0 0-15 15,20-4-27-15,40 9-27 16,5 2-121-16,10 12-200 16</inkml:trace>
        </inkml:traceGroup>
        <inkml:traceGroup>
          <inkml:annotationXML>
            <emma:emma xmlns:emma="http://www.w3.org/2003/04/emma" version="1.0">
              <emma:interpretation id="{79DCE09B-0A1B-48D8-9DF3-55343E705E82}" emma:medium="tactile" emma:mode="ink">
                <msink:context xmlns:msink="http://schemas.microsoft.com/ink/2010/main" type="inkWord" rotatedBoundingBox="32344,12060 32503,12039 32510,12091 32350,12112"/>
              </emma:interpretation>
            </emma:emma>
          </inkml:annotationXML>
          <inkml:trace contextRef="#ctx0" brushRef="#br0" timeOffset="-27878.91">7202-10 688 0,'0'0'62'0,"0"0"18"16,0 0-42-16,0 0-38 0,0 0-15 15,0 0-40-15,-64-32-90 16,-38 32-241-1</inkml:trace>
        </inkml:traceGroup>
      </inkml:traceGroup>
    </inkml:traceGroup>
    <inkml:traceGroup>
      <inkml:annotationXML>
        <emma:emma xmlns:emma="http://www.w3.org/2003/04/emma" version="1.0">
          <emma:interpretation id="{34108601-8CB6-42AF-B652-68CBDF9833AD}" emma:medium="tactile" emma:mode="ink">
            <msink:context xmlns:msink="http://schemas.microsoft.com/ink/2010/main" type="paragraph" rotatedBoundingBox="20902,15377 32414,11849 33385,15021 21874,18548" alignmentLevel="1"/>
          </emma:interpretation>
        </emma:emma>
      </inkml:annotationXML>
      <inkml:traceGroup>
        <inkml:annotationXML>
          <emma:emma xmlns:emma="http://www.w3.org/2003/04/emma" version="1.0">
            <emma:interpretation id="{D4E235B3-BC5F-43E7-8FCC-26A4D2E619E5}" emma:medium="tactile" emma:mode="ink">
              <msink:context xmlns:msink="http://schemas.microsoft.com/ink/2010/main" type="line" rotatedBoundingBox="20902,15377 32414,11849 33385,15021 21874,18548"/>
            </emma:interpretation>
          </emma:emma>
        </inkml:annotationXML>
        <inkml:traceGroup>
          <inkml:annotationXML>
            <emma:emma xmlns:emma="http://www.w3.org/2003/04/emma" version="1.0">
              <emma:interpretation id="{7F387B8C-0709-4575-AE33-5F933CB92301}" emma:medium="tactile" emma:mode="ink">
                <msink:context xmlns:msink="http://schemas.microsoft.com/ink/2010/main" type="inkWord" rotatedBoundingBox="20902,15377 24908,14149 25880,17321 21874,18548"/>
              </emma:interpretation>
              <emma:one-of disjunction-type="recognition" id="oneOf2">
                <emma:interpretation id="interp2" emma:lang="" emma:confidence="1">
                  <emma:literal/>
                </emma:interpretation>
              </emma:one-of>
            </emma:emma>
          </inkml:annotationXML>
          <inkml:trace contextRef="#ctx0" brushRef="#br0" timeOffset="-26062.58">-986 2775 600 0,'0'0'14'0,"0"0"86"16,0 0-42-16,0 0-35 15,0 0-14-15,0 0-8 16,185-143 3-16,-137 143-4 16,-6 23-3-16,2 28 3 15,-8 14 2-15,-17 9 2 16,-12 5 2-16,-7 8-3 15,0-12 1-15,-26-10 2 16,-15-9-4-16,-2-18 2 16,1-10-1-16,7-17 4 15,2-11 8-15,6 0 12 0,7-8-10 16,10-23-17-16,6-7 3 16,4 8-3-16,0-1-6 15,26 8 4-15,17 4 2 16,2 8 0-16,5 11 0 15,5 0 0-15,4 0-2 16,1 7-5-16,-5 16-7 16,-4 0-21-16,-9-10-31 15,-9-8-40-15,-14-5-33 16,-8 0-189-16</inkml:trace>
          <inkml:trace contextRef="#ctx0" brushRef="#br0" timeOffset="-25595.18">-881 2278 553 0,'0'0'7'0,"0"0"46"15,0 0 29-15,-214-17-28 16,167 41-11-16,-8 20-26 16,0 13 13-16,0 18-9 15,0 16-9-15,0 12 5 16,7 8-10-16,12 12-2 15,12 0-1-15,17-7-1 16,7 5-1-16,0-7-1 16,39 3-1-16,24-6 0 0,16-10 1 15,16-22-1 1,6-10 0-16,8-25-3 0,1-13 2 16,-1-31 1-16,-4 0-7 15,-4-23 3-15,-7-43 5 16,-5-21-6-16,-18-10 10 15,-10-15-5-15,-13-7 9 16,-12-16-9-16,-17 0 2 16,-15-27 0-16,-4-3 6 15,-13 12 9-15,-42 21 5 16,-19 37 4-16,-23 37 14 16,-31 30-17-16,-8 20-4 0,-8 8-19 15,20 0 4 1,26 4-6-16,30 19 2 0,22 10-17 15,27 14-45-15,15 22-31 16,4 10-49-16,0 4-130 16</inkml:trace>
          <inkml:trace contextRef="#ctx0" brushRef="#br0" timeOffset="146971.17">-4317 3563 681 0,'0'0'13'0,"0"0"-11"16,0 0 12-1,0 0 1-15,0 0-11 0,0 0-4 16,0 0 3-16,224-6 13 15,-133-3-1-15,-13 9-9 16,-11 0 3-16,-10 0-6 16,-20 23 3-16,-3 7-2 15,-13 18-4-15,-8 19 11 16,-8 16-5-16,-5 14 14 16,0 10-6-16,-21 9-3 15,-6-5-7-15,-1-9 2 16,10-6-3-16,2-16 3 15,10-6-6-15,1-8 0 0,5-11 0 16,0-9 0-16,0-5 2 16,0-8-5-16,27 0 0 15,6-10 3-15,3 0 0 16,11 1-4-16,6-15 0 16,-3-1 4-16,-4-8 0 15,-10 0-3-15,-13 0 1 16,-7 0 1-16,-7 0 1 15,-7 0 0-15,-2 0 3 16,0 0 1-16,0 0 0 16,0 0 10-16,0 0-7 15,0 0 6-15,0 10 0 16,0 13 0-16,-15 29-8 16,-15 12 2-16,-7 24 6 0,7-1-12 15,1-1 2-15,19-4 0 16,5-4-2-16,5-7-1 15,0-12-4-15,10 1 2 16,31-13 1-16,6 3 0 16,0-3-1-16,4-8-3 15,1 1 4-15,-7-9-2 16,-13 3 2-16,5-6 1 16,-19-2-10-16,-5-2 10 15,-5 0-1-15,-8 8-2 16,0 4 0-16,0 11 3 15,-3 4 9-15,-20 1 1 0,-6-15-5 16,2-9 0-16,7-5-1 16,4-14 5-16,7-9-6 15,4 0-1-15,-8 0-2 16,-3 0-22-16,0 0-28 16,-3-28-36-16,-10-4-108 15,-6-5-259-15</inkml:trace>
          <inkml:trace contextRef="#ctx0" brushRef="#br0" timeOffset="36479.1">-3296 4472 521 0,'0'0'8'0,"0"0"19"16,0 0 25-16,0 0 14 15,0 0-26-15,0 0-12 16,0 0 6-16,-74 0-8 16,70 0-7-16,4 0 3 15,0 0-11-15,0 0 0 16,0 0 2-16,0 0-2 16,0 0-11-16,0 0 1 15,0 0-1-15,0 0 0 16,0 0-8-16,0 0 4 15,0 0 3-15,4 0-3 16,28 0-10-16,16 0 7 16,15-24 7-16,5 0-1 0,6 1 1 15,1-9 0-15,2 5-3 16,1-1 3-16,1-9 2 16,-11 14-1-16,-4-1-2 15,-11-4-2-15,-2 8 2 16,-2 0-2-16,2-4 0 15,0 1 3-15,-8 8 0 16,4 2 4-16,-5-10-6 16,-6 9 2-16,5 4 0 15,-2-4 0-15,3 0-2 16,-7 5-1-16,4-5 3 16,-3 6 2-16,-4-6-2 0,-4 5-4 15,-5 2 4-15,-3 3 0 16,-4-5 0-16,-6 9 0 15,-1-4-1-15,0 4-5 16,-6-6-2-16,1 6-2 16,0-5-3-16,-4 1-5 15,0 4-4-15,0 0 3 16,5 0-4-16,-5-4-7 16,1 4-20-16,-1-14-10 15,0 1-17-15,0-1-180 16</inkml:trace>
          <inkml:trace contextRef="#ctx0" brushRef="#br0" timeOffset="37204.71">-2267 3754 369 0,'0'0'39'16,"0"0"23"-16,0 0-7 15,0 0-19-15,0 0-8 16,0 0-20-16,-23-15-5 16,23 15-3-16,0-4-3 15,23-1 3-15,19-5 0 16,13 6-2-16,13-1 2 16,3 1 1-16,-1 4 6 15,-3 0-7-15,-12 0-3 0,-7 0 2 16,-9 0 1-16,-7 0 0 15,-6 13 2-15,-6 2 3 16,-7 4-5-16,-7 5-5 16,-2 7 4-16,-4 9 1 15,0 7 4-15,0 8 10 16,-23 3 2-16,-9-3 1 16,2 0-3-16,-4-5 0 15,8-3-8-15,-3-2-1 16,12-7 1-16,-2-5 8 15,0-4-14-15,13-4 6 16,-5-5-5-16,11-10-1 16,-5-6 5-16,-3 0-3 0,8-4 1 15,0 0 3-15,0 0 7 16,0 0 2-16,0 0 4 16,0 0 4-16,-6 0 5 15,1 0-13-15,-8-23-7 16,-7-17-5-16,-2-3 1 15,-2-7-4-15,-1-5 7 16,3 7-5-16,-2-3-2 16,-4 1 5-16,8 8-1 15,-2 1 10-15,2 7-9 16,1 2 5-16,-2 1-2 16,10 7 1-16,-2-3-6 0,3 11 2 15,5 4-1 1,1 6-1-16,4 6 3 0,0 0-6 15,0 0 0-15,0-4 0 16,0 4 0-16,0 0 0 16,0 0-7-16,0 0-11 15,0 0-28-15,4 0-17 16,35 0-65-16,17 0 33 16,-1 0-60-16</inkml:trace>
        </inkml:traceGroup>
        <inkml:traceGroup>
          <inkml:annotationXML>
            <emma:emma xmlns:emma="http://www.w3.org/2003/04/emma" version="1.0">
              <emma:interpretation id="{F99495C7-E326-4663-9F15-66CA2C3AC8EE}" emma:medium="tactile" emma:mode="ink">
                <msink:context xmlns:msink="http://schemas.microsoft.com/ink/2010/main" type="inkWord" rotatedBoundingBox="25887,14366 29114,13378 29478,14567 26252,15556">
                  <msink:destinationLink direction="with" ref="{3B7D65B7-A21F-4E3E-8685-F4DBA42ECD0F}"/>
                </msink:context>
              </emma:interpretation>
              <emma:one-of disjunction-type="recognition" id="oneOf3">
                <emma:interpretation id="interp3" emma:lang="" emma:confidence="1">
                  <emma:literal/>
                </emma:interpretation>
              </emma:one-of>
            </emma:emma>
          </inkml:annotationXML>
          <inkml:trace contextRef="#ctx0" brushRef="#br0" timeOffset="-24382.14">1991 2544 391 0,'0'0'102'0,"0"0"-1"16,0 0 11-16,0 0-50 16,0 0-8-16,0 0-17 15,-98-18-10-15,62 40-4 16,-4 20-6-16,3 9-6 16,-1 10-8-16,12 8 9 15,3 1-10-15,11 2-2 16,12-6-1-16,0-4 1 0,0-14-4 15,25-14-18-15,11-2 2 16,2-17 1-16,4-15-15 16,-7 0 5-16,5-11-2 15,-5-35 26-15,-6-13-9 16,-10-1 12-16,-16-10-16 16,-3 4 18-16,0 5 2 15,-31 7 1-15,-5 11 4 16,6 8-3-16,5 15 1 15,15 2-3-15,5 5 5 16,5-2-7-16,0 0-12 16,27-2 10-16,12 2-1 15,6-8 2-15,-2 20-1 0,-1 3 2 16,6 0-3-16,-6 0-2 16,-3 18 0-16,-2 18 5 15,-14 7 4-15,-3-1-2 16,-10 9 2-16,0-6 10 15,-5-7-13-15,-5-2 2 16,0-13 3-16,0-9 0 16,0-8 10-16,0-6-4 15,0 0 14-15,0 0-10 16,0-2-8-16,0-29-6 0,0-17 5 16,0-19-11-1,0-4 7-15,0 2-3 0,6 8 0 16,14 24-1-16,-1 14-3 15,5 11-1-15,1 2 1 16,-3 10 1-16,2 0 3 16,4 0-5-16,4 27 2 15,-6 15 6-15,-3 8-4 16,2 2 8-16,0 4-10 16,-4-6 3-16,0-8-24 15,-7-5-26-15,-1-17-48 16,-6-12-61-16,-2-8-241 15</inkml:trace>
          <inkml:trace contextRef="#ctx0" brushRef="#br0" timeOffset="-23915.71">2389 2298 401 0,'0'0'13'16,"0"0"74"-16,0 0-37 0,247-145-24 16,-168 108-14-1,1 2-9-15,-6 2-3 0,-7 9-15 16,-12 11-59-16,-16 8-87 16</inkml:trace>
          <inkml:trace contextRef="#ctx0" brushRef="#br0" timeOffset="-24132.8">2630 1784 541 0,'0'0'35'16,"0"0"56"-16,0 0-20 15,0 0-45-15,0 0 2 16,0 0 2-16,6 148-7 16,14-74-4-16,4 1 0 15,0 8-10-15,-1 4-9 16,0-2 2-16,-3-2-2 16,-5-4 0-16,1-11-26 0,-7-11-41 15,-5-15-17 1,-4-15-93-16,0-13-119 0</inkml:trace>
          <inkml:trace contextRef="#ctx0" brushRef="#br0" timeOffset="-25071.4">1331 2187 147 0,'0'0'425'0,"0"0"-411"16,0 0 108-16,0 0-54 15,0 0-18-15,0 0-10 16,-220-71-6-16,168 73-16 16,1 44-5-16,-11 18-3 15,2 20 0-15,9 19 8 16,12 11-16-16,19 7-1 16,20-5 6-16,0-6-14 15,20-16 7-15,27-19-1 16,21-10-21-16,7-16-8 15,7-21 1-15,7-17-28 0,1-11-12 16,9 0-13 0,-3-43-27-16,-6-16-80 0,-9-11-71 15</inkml:trace>
          <inkml:trace contextRef="#ctx0" brushRef="#br0" timeOffset="-23587.07">2856 2567 273 0,'0'0'192'16,"0"0"-187"-16,0 0 27 16,0 0-7-16,0 0 0 15,0 0 0-15,80 36 6 0,-50-59-4 16,4-13 3-1,-8-10-10-15,-2-1 4 0,-5 0-16 16,-3 6-3-16,-10 0 11 16,3 0 4-16,2 12-7 15,-6 5-1-15,3 15-2 16,-3 5 6-16,-5 4-16 16,0 0-8-16,7 0 1 15,3 13 7-15,8 20 1 16,5 8 2-16,4 10 1 15,-2 0-4-15,5 10-15 16,5-13-35-16,1-4-50 16,4-6-23-16,3-15-227 0</inkml:trace>
          <inkml:trace contextRef="#ctx0" brushRef="#br0" timeOffset="-23016.6">3600 2363 525 0,'0'0'63'15,"0"0"49"-15,0 0-54 16,0 0-25-16,0 0-15 16,0 0-15-16,-75 41-1 15,75 6 2-15,0 4-2 16,0-9-2-16,0-6-2 16,16-8-4-16,3-9-1 15,1-14-10-15,4-5-4 0,0 0-8 16,3-14 5-16,-12-24-25 15,1-9 39-15,-16 6-13 16,0-4 16-16,0 2 6 16,0 11 1-16,-12-4 0 15,-11 12 0-15,-5-3-3 16,5 8 3-16,3 4 9 16,11 1-9-16,8 5 9 15,1-4-9-15,0-11-3 16,14-7 3-16,30-21 2 15,6-2-1-15,1-4 2 16,0-9-1-16,0 1-2 16,-18-4-1-16,-11 9 1 15,-13 2 14-15,-9 13 31 0,0 8 1 16,0 14-5-16,-16 11 3 16,5 2-2-16,3 11-15 15,-1 0-7-15,6 0-11 16,-1 19-4-16,-5 20-3 15,9 21 7-15,0 9-8 16,0 10 1-16,0 4 0 16,20 0-1-16,11 2 0 15,-2-11 3-15,-3 0-3 16,3-5-2-16,-1-4-7 16,-5-14-10-16,4-4-36 15,-6-15-23-15,0-20-81 0,4-12-96 16</inkml:trace>
        </inkml:traceGroup>
        <inkml:traceGroup>
          <inkml:annotationXML>
            <emma:emma xmlns:emma="http://www.w3.org/2003/04/emma" version="1.0">
              <emma:interpretation id="{E0BFF163-4977-4481-8F02-B4720212AD35}" emma:medium="tactile" emma:mode="ink">
                <msink:context xmlns:msink="http://schemas.microsoft.com/ink/2010/main" type="inkWord" rotatedBoundingBox="29859,13362 31649,12813 32275,14856 30485,15404">
                  <msink:destinationLink direction="with" ref="{3B7D65B7-A21F-4E3E-8685-F4DBA42ECD0F}"/>
                </msink:context>
              </emma:interpretation>
              <emma:one-of disjunction-type="recognition" id="oneOf4">
                <emma:interpretation id="interp4" emma:lang="" emma:confidence="1">
                  <emma:literal/>
                </emma:interpretation>
              </emma:one-of>
            </emma:emma>
          </inkml:annotationXML>
          <inkml:trace contextRef="#ctx0" brushRef="#br0" timeOffset="-22655.55">4878 1538 593 0,'0'0'37'0,"0"0"74"15,0 0 4-15,0 0-52 16,0 0-23-16,0 0-16 15,-43 47-13-15,43 23-1 16,0 7-8-16,0 7 0 16,0 1 0-16,0-16 2 15,0-5-4-15,0-17-42 16,0-10-20-16,0-9-8 16,0-14-48-16,0-6-59 0,-5-8-212 15</inkml:trace>
          <inkml:trace contextRef="#ctx0" brushRef="#br0" timeOffset="-22475.76">4729 1365 315 0,'0'0'174'0,"0"0"-160"15,0 0 46-15,0 0-26 16,235-152-18-16,-160 128-11 15,-5 7-5-15,-11 13-14 16,-18 4-61-16,-18 0-99 0</inkml:trace>
          <inkml:trace contextRef="#ctx0" brushRef="#br0" timeOffset="-22274.29">4885 1844 588 0,'0'0'30'0,"0"0"-14"16,0 0 34-16,0 0-41 15,0 0 12-15,0 0-8 16,232-33-8-16,-165 6 3 16,-3-12-8-16,3 3-71 15,-9-14-57-15,-8-2-181 0</inkml:trace>
          <inkml:trace contextRef="#ctx0" brushRef="#br0" timeOffset="-21232.96">5583 944 567 0,'0'0'40'15,"0"0"11"-15,0 0 45 16,0 0-57-16,0 0-26 15,0 0 6-15,-9 140 9 16,22-76-9-16,-7 7-2 16,-2 8 6-16,1 5-18 0,-2 4 7 15,1 2-11-15,-4-6 5 16,9 4-1-16,5-9-3 16,7-13-2-16,9-14-6 15,6-17 1-15,3-16-2 16,9-10-8-16,10-9 1 15,2-5-5-15,8-36 5 16,-7-19-9-16,-2-10 5 16,-12-1-7-16,-14 4 7 15,-23 5 11-15,-10 15 10 16,0 2-3-16,-4 22 8 16,-31 5 9-16,-7 14 13 0,-6 4-20 15,2 0 3-15,-2 12-3 16,2 21-1-16,11 5-9 15,6 3 2-15,4-4-4 16,15 5 3-16,3-6-1 16,2-2 1-16,5-7-1 15,0-4 0-15,0-9-3 16,12-14-20-16,11 0 18 16,8 0-17-16,-2 0 15 15,1-32 1-15,2 0 0 16,-9 5 6-16,-3 11 9 15,-8 8-7-15,-3 4-2 16,-3 4 0-16,2 0 0 0,4 0-10 16,7 0 10-1,1 4-2-15,9 13 2 0,-3-7-1 16,3-6-13-16,2-4-12 16,3 0-9-16,7 0-31 15,-10-28 11-15,3-8-5 16,-5-5-16-16,-10-6 37 15,-7 1 31-15,-3-1 8 16,-5 6 1-16,-4 12 38 16,0 7 15-16,0 13 20 15,0-1 3-15,0 10-1 16,-13 0-20-16,-3 0-25 16,-3 0 5-16,-1 0-24 15,-1 32-8-15,7 6 5 0,2 13-9 16,8 4-4-16,4 0-1 15,0 11 4-15,0-3 1 16,30 8 1-16,4 7-1 16,3 5 0-16,16-3 0 15,5 8 0-15,6-1 0 16,-5 2-10-16,-4-2-1 16,-11-4 2-16,-14-3 5 15,-18-10 2-15,-12-6-4 16,0-12 4-16,-42-6 4 15,-6-13 10-15,-12-6 5 16,5-12 6-16,0-8-12 16,4-7 8-16,12 0 12 15,3-35-17-15,5-31-6 16,2-17-1-16,15-14-7 0,10-6-2 16,4-3 2-16,0 8-5 15,33 10-11-15,8 10-21 16,3 4-6-16,12 9-18 15,-1 0-30-15,9 6-60 16,-9 7-175-16</inkml:trace>
        </inkml:traceGroup>
        <inkml:traceGroup>
          <inkml:annotationXML>
            <emma:emma xmlns:emma="http://www.w3.org/2003/04/emma" version="1.0">
              <emma:interpretation id="{675E2F82-64F6-4AAC-844C-8E1B35212A67}" emma:medium="tactile" emma:mode="ink">
                <msink:context xmlns:msink="http://schemas.microsoft.com/ink/2010/main" type="inkWord" rotatedBoundingBox="32829,13676 32961,13636 32981,13701 32848,13742"/>
              </emma:interpretation>
              <emma:one-of disjunction-type="recognition" id="oneOf5">
                <emma:interpretation id="interp5" emma:lang="" emma:confidence="1">
                  <emma:literal/>
                </emma:interpretation>
              </emma:one-of>
            </emma:emma>
          </inkml:annotationXML>
          <inkml:trace contextRef="#ctx0" brushRef="#br0" timeOffset="-21066.49">7662 1603 157 0,'0'0'641'15,"0"0"-595"-15,0 0 62 16,0 0-66-16,0 0-35 16,0 0-7-16,0-41-42 15,-42 41-65-15,-57 13-217 16</inkml:trace>
        </inkml:traceGroup>
      </inkml:traceGroup>
    </inkml:traceGroup>
  </inkml:traceGroup>
</inkml:ink>
</file>

<file path=ppt/ink/ink1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2:45.64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797D1C6-6997-46E4-A009-B3E7B39B139E}" emma:medium="tactile" emma:mode="ink">
          <msink:context xmlns:msink="http://schemas.microsoft.com/ink/2010/main" type="inkDrawing" rotatedBoundingBox="10178,12059 11198,11549 11318,11789 10298,12298" semanticType="callout" shapeName="Other">
            <msink:sourceLink direction="to" ref="{E28700DB-3A13-4A03-9E11-5551EB981131}"/>
            <msink:sourceLink direction="to" ref="{3F9DD537-F544-4D1F-93DF-3F370F1D8845}"/>
          </msink:context>
        </emma:interpretation>
      </emma:emma>
    </inkml:annotationXML>
    <inkml:trace contextRef="#ctx0" brushRef="#br0">35 450 168 0,'0'0'94'0,"0"0"-36"0,0 0 19 16,0 0-15-16,0 0-26 15,0 0 1-15,0 0-6 16,-27-24 3-16,27 20 3 16,-4-5 13-16,4 3-16 15,0 6-7-15,0-4 5 16,0 4-6-16,-4 0 4 15,4-5-10-15,0 5-9 16,0 0 9-16,0-4-5 16,0 4-5-16,0 0-6 15,0 0 2-15,0 0 2 16,0 0-8-16,0 0 0 16,0 0-1-16,0 0-1 0,0 0-3 15,0 0 4 1,0 0 0-16,0 0-3 0,0 0 2 15,0 0 2-15,0 0 2 16,0 4 0-16,0 5-2 16,8 6 0-16,3-7 0 15,-3 3 0-15,0-4 0 16,-1-1 1-16,2 4-1 16,-5-2 1-16,0-2 0 15,5 1-1-15,-9-1 0 16,4 3 0-16,1 0-2 15,-4-5 2-15,3-4 1 0,-1 10 1 16,-3-6-2-16,5 0 0 16,-5-3 0-16,0 3-1 15,4-4-1-15,0 6 2 16,4-6 2-16,-8 0-2 16,0 4 1-16,0-4-2 15,0 1 1-15,4-1 0 16,-4 0-2-16,4 4 2 15,1-4 3-15,-1 4-3 16,0 0 0-16,1-3-2 16,3 5 4-16,-3-1-2 15,-1-1 0-15,1-4 0 0,0 0-3 16,-5 4 5 0,5 1-2-16,-5-5 0 15,0 5 0-15,5-5 0 0,-5 0-3 16,0 0 3-16,0 0 2 15,0 0-2-15,5 0-1 16,-5 0 1-16,0 0 3 16,0 0-3-16,0 0 0 15,0 0 0-15,0 0 0 16,0 0 0-16,0 0 0 16,0 0 1-16,4 0-1 15,5 0-2-15,4 0 2 16,-4 0 1-16,1-10 1 15,3 2 1-15,6-4-3 16,-6 0-2-16,10 1 2 0,0-2 2 16,3-5-1-16,-4-2-2 15,7 3 2-15,2-1-2 16,6-6 1-16,-5 1 0 16,4-1 1-16,2-8 0 15,-7 12-1-15,2-6-9 16,2 6 3-16,-2 0 5 15,2-8-11-15,-2 4 10 16,-5 1 0-16,8 3-9 16,-8 1 10-16,4 0 1 15,-11 2-5-15,1-1 3 16,-2 2 2-16,2 3 0 0,-4-1 2 16,-4 6-5-16,5-7 3 15,-6 6-1 1,0 4-1-16,-7 1 2 15,-2 0 0-15,-4 4 0 0,5 0 3 16,-5 0-3-16,0 0-3 16,0-5 3-16,0 5 2 15,4 0-1-15,-4 0 3 16,0 0-1-16,0 0 2 16,0 0 8-16,0 0-10 15,3 0-2-15,-3 0 5 16,0-1 1-16,0 1-2 15,0 0 6-15,0 0-6 0,0 0-5 16,0 0 3-16,0 0-1 16,0 0 1-1,0 0-3-15,0 0 0 0,0 0-7 16,0 0 9-16,0 0-4 16,0 0-16-16,0 0-24 15,-12 14-38-15,-24 15-76 16,-15 6-168-16</inkml:trace>
  </inkml:traceGroup>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5:00.10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6137B6D9-8E85-4CD3-B4E8-A433736654F3}" emma:medium="tactile" emma:mode="ink">
          <msink:context xmlns:msink="http://schemas.microsoft.com/ink/2010/main" type="inkDrawing" rotatedBoundingBox="24446,7752 26819,7408 26827,7466 24454,7809" shapeName="Other">
            <msink:destinationLink direction="with" ref="{CE86C5FA-57B8-44B2-9801-1F8752BA9E11}"/>
          </msink:context>
        </emma:interpretation>
      </emma:emma>
    </inkml:annotationXML>
    <inkml:trace contextRef="#ctx0" brushRef="#br0">2366-1 301 0,'0'0'73'0,"0"0"-53"16,0 0 73-16,0 0 29 15,0 0-60-15,0 0-22 16,6-8-11-16,-6 8 0 16,0 0-6-16,-19 0-15 15,-39 8-3-15,-33 10-2 16,-20 11-1-16,-19-3-2 0,-11 0 1 15,-2 5 12-15,-8-5 2 16,-9 5-2-16,-21-1 7 16,4-4-4-1,1 1-4-15,9-8 4 0,18-3-4 16,1-5-2-16,16-1 5 16,23-5-5-16,39-1 4 15,28-4 31-15,29 4-14 16,8-4-22-16,5 0-3 15,0 0-2-15,0 0-7 16,13 0 3-16,34 0-8 16,15-14-23-16,15 4-53 15,10-5-67-15,-2 4-65 0</inkml:trace>
  </inkml:traceGroup>
</inkml:ink>
</file>

<file path=ppt/ink/ink1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0:17.51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28700DB-3A13-4A03-9E11-5551EB981131}" emma:medium="tactile" emma:mode="ink">
          <msink:context xmlns:msink="http://schemas.microsoft.com/ink/2010/main" type="inkDrawing" rotatedBoundingBox="10507,9683 15804,9261 15920,10715 10623,11137" rotationAngle="934951840" semanticType="enclosure">
            <msink:destinationLink direction="to" ref="{A797D1C6-6997-46E4-A009-B3E7B39B139E}"/>
          </msink:context>
        </emma:interpretation>
      </emma:emma>
    </inkml:annotationXML>
    <inkml:trace contextRef="#ctx0" brushRef="#br0">1199-889 280 0,'0'0'72'15,"0"0"-42"-15,0 0 44 16,0 0-19-16,0 0-14 15,0 0 9-15,0 0-4 16,-15-27-10-16,2 27 1 16,-4-4-10-16,1 0 0 0,-4 0-19 15,1 3 12 1,-1-3-4-16,-5 4-5 0,-3-4-1 16,-8 4 2-16,1-4-9 15,-4 0 3-15,1 2-3 16,-5-2-2-1,-4 4 2-15,2-4 1 0,-5 0-4 16,9-1 1-16,-8 1 1 16,1-2-2-16,4 1 0 15,2-1 4-15,-3-1-1 16,5 0-5-16,-5-1 4 16,1 3-3-16,-4-4 1 15,-2 5-1-15,3-1 0 0,7 5 1 16,3 0 3-16,0-4-3 15,-3-7 0-15,-6 6 0 16,-3 3 9-16,-2-8-17 16,2 9 14-16,2-5-6 15,-11 2 0-15,3-1-6 16,-2 1 6-16,-6-4 0 16,-4 7 3-16,-6-8-3 15,17 9 5-15,2-4-5 16,5 0 2-16,7-2-3 15,-3 3 2-15,0 3 0 16,-2 0-1-16,-6 0 0 16,-7 0-1-16,5 0-3 15,0 0 4-15,6 0 0 0,-2 0 3 16,-7 3-6 0,3-3 6-16,-2 10-6 0,-7-6 6 15,5 6-4-15,-3-2 1 16,-2 1-1-16,6 2 1 15,-2 1 3-15,5 4-3 16,0-3 0-16,13 1 1 16,7-1-1-16,-5-4 0 15,3 2-4-15,-5-1 3 16,-3 7 0-16,-6-3-1 16,-7-1-7-16,-13 5 7 15,-4 2-1-15,1 0-6 0,3-3 8 16,11-3-2-1,1-1 3-15,18-2-4 0,4-3 3 16,-1-3 1-16,13 5 0 16,2-3 0-16,-9 2 0 15,9-1-1-15,-5 1 2 16,5 1-2-16,-7-3 0 16,-4 11 0-16,-12-4 1 15,7-1 0-15,-2 6 0 16,9 1-1-16,-10-1-1 15,2 0 2-15,3 5 2 16,-8-7 2-16,9 5-4 0,-2-6 0 16,-7 8 0-1,5 2 0-15,2-8 0 16,-4 5 0-16,7-4-1 0,-1 5 0 16,4-5-1-16,-4-6 4 15,13 1-2-15,-5 3 0 16,5 1 0-16,5-2-4 15,-6 8 3-15,2-7 0 16,0 5 1-16,-5 6 0 16,8-4 1-16,-3 10-1 15,-6-7-3-15,10 9-2 16,5-4 3-16,-1 2-2 16,4-3 1-16,6-2 3 0,-2 2-3 15,6-3 3-15,0 1-2 16,0-1 1-16,0-7-1 15,0-1 2-15,0-1-5 16,0 3 1-16,6-4 2 16,17 1 0-16,-1-4-1 15,5-2 3-15,5-2-3 16,10 2 3-16,-2 0-2 16,10-3-2-16,1 0-1 15,9 3 2-15,3-9 2 16,6-1 0-16,8-3-5 15,-4 0 6-15,12 0 4 16,3 0-4-16,3 0 0 16,10-7 3-16,-1-10-3 15,4 1 0-15,-8-2 0 0,0 5 0 16,-7 2 0-16,4-8 3 16,-11 12-3-16,3-7 5 15,-1 8-5 1,-3 1 0-16,1 1-2 0,-5-5 2 15,1 9 0-15,0 0 2 16,-1 0-2-16,0 0 0 16,-7 0-5-16,-2 0 3 15,-10 0-1-15,-3 0 3 16,0 0 1-16,-11 0-1 16,6 0 1-16,3 0-4 15,-4 4 6-15,2 5-6 0,-2-8 3 16,2 7-1-1,2-8-2-15,3 2 3 16,-1 2 0-16,-3-4-2 0,3 0 2 16,0 0 2-16,-4 0-2 15,4 0-3-15,0 0 3 16,-11 0 0-16,2 0-2 16,5 0 2-16,-5 0-1 15,-1 0 1-15,0 0 1 16,2-4-1-16,-4-2 1 15,4 1-2-15,3-4 1 16,1-1-3-16,7-3 3 16,2 1-4-16,-1-2 4 15,-4-2-1-15,-4 6 1 16,3-3 0-16,-9-4-3 0,0 7 3 16,-8-3 0-16,2-2-1 15,-1 10 1-15,-6-10-1 16,1 8 1-16,2 1-1 15,-3-2 2-15,-4-2-1 16,4 1 0-16,-6-2-1 16,7-2 0-16,-2 2 1 15,2-4 0-15,-7 6-1 16,3-6-2-16,-3 6 1 16,-3-5 1-16,1 9 1 15,-1-9-1-15,-3 5 1 16,-4-6 0-16,3 12-1 0,-3-7 1 15,-3 6-2-15,3-10 4 16,-3 8-4-16,0-4-1 16,0-2 3-16,-3 7 0 15,-4-9 0-15,3 10 1 16,-1-9-1-16,-3 2 6 16,-1-6-2-16,0-3 3 15,1-2 6-15,-1-6-7 16,-4 4 4-16,2 6-1 15,-2-5-1-15,0 10 5 16,0 2-8-16,0 1 2 16,0-8 1-16,0 5-1 15,0-1-3-15,0-6 2 16,0 4-3-16,0-4-3 0,0 2 8 16,0 5-2-16,-2-7-5 15,-2 2 0-15,-5 1-1 16,5 0 2-16,-1 8 2 15,1-4 1-15,0-1-4 16,-5 1 4-16,3 2-4 16,-3 4 0-16,4-4 1 15,-4 1 0-15,2 1 3 16,-3-2 2-16,1 0-3 16,-6-2 4-16,5 3-2 15,-1 6 0-15,2-2 3 0,3-2-4 16,2 2 2-1,-5 2-1-15,5 2 1 0,4-2 0 16,-12 1 0 0,8 3-3-16,-1-10 1 0,-2 10 0 15,3-5-4-15,-1 5-1 16,1 0-4-16,4 0 4 16,-6-4-4-16,-2 0-30 15,-6 4-36-15,-23 0-37 16,-27 0-145-16</inkml:trace>
  </inkml:traceGroup>
</inkml:ink>
</file>

<file path=ppt/ink/ink1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2:50.27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09583D5-4642-493B-A6B5-7E0D7F1384A5}" emma:medium="tactile" emma:mode="ink">
          <msink:context xmlns:msink="http://schemas.microsoft.com/ink/2010/main" type="inkDrawing" rotatedBoundingBox="10474,12842 11829,12466 11890,12687 10535,13063" semanticType="callout" shapeName="Other">
            <msink:sourceLink direction="with" ref="{3F9DD537-F544-4D1F-93DF-3F370F1D8845}"/>
          </msink:context>
        </emma:interpretation>
      </emma:emma>
    </inkml:annotationXML>
    <inkml:trace contextRef="#ctx0" brushRef="#br0">14 251 204 0,'0'0'57'16,"0"0"-24"-16,0 0 47 0,0 0-18 15,0 0-19-15,0 0-20 16,0 0 6-16,0 0-1 15,-14 0-4-15,14 0 4 16,0 0 19-16,0 0-10 16,0 0-10-16,0 0 4 15,0 0-13-15,0 0 2 16,0 0 2-16,0 0-14 16,0 0 5-16,0 0-1 15,0 0-2-15,0 0-1 16,0 0 3-16,0 0-7 15,0 0-5-15,0 0-3 0,0 0 1 16,0 0 2-16,0 0-2 16,0 0 2-16,0 9-2 15,0 2-5-15,0-4 6 16,0 10 1-16,9-2 0 16,0-2 0-16,8 3 0 15,-8-8 3-15,11 10-3 16,-11-7 0-16,4-2-5 15,0 0 5-15,-4 1 0 16,1-7-2-16,0-1 1 16,-1 2 1-16,-5-4 2 15,5 0-2-15,-5 0-8 16,15 0 8-16,17 0 1 16,1 0 4-16,13-6-3 15,13-20-1-15,9-8 1 0,10-1-1 16,15-6 1-16,-2-2 1 15,11-4 0-15,7 6-4 16,-14-4 2-16,-6 18 0 16,-16 6-1-16,-22 3 3 15,-20 9-3-15,-11 2 0 16,-6 3-3-16,-12 4 3 16,1 0 2-16,2-4 10 15,-5 4-5-15,3-4 12 16,-7 4-7-16,5 0-7 15,-1 0 13-15,0 0-7 16,-4 0-3-16,5 0 1 0,-5 0-7 16,0 0 2-16,0 0 7 15,0-1-11-15,0 1-1 16,0 0 1-16,0-4 4 16,0 4-4-16,0 0-19 15,0 0-28-15,0 0-43 16,-56 33-89-16,-44-6-291 15</inkml:trace>
  </inkml:traceGroup>
</inkml:ink>
</file>

<file path=ppt/ink/ink1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3:13.14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F32BF2E-9F56-4520-A313-B1B169CF8C83}" emma:medium="tactile" emma:mode="ink">
          <msink:context xmlns:msink="http://schemas.microsoft.com/ink/2010/main" type="inkDrawing" rotatedBoundingBox="26076,13852 31624,12955 31657,13161 26110,14059" semanticType="underline" shapeName="Other">
            <msink:sourceLink direction="with" ref="{FA2D98A5-E1D3-4FB5-BC9D-1BB4BC20052E}"/>
            <msink:sourceLink direction="with" ref="{9D3511C2-73BD-4D36-AFA3-D350AE132A09}"/>
          </msink:context>
        </emma:interpretation>
      </emma:emma>
    </inkml:annotationXML>
    <inkml:trace contextRef="#ctx0" brushRef="#br0">173 1070 175 0,'0'0'0'16,"0"0"6"-16,0 0 4 16,0 0 36-16,0 0-10 15,0 0-13-15,0 0 14 16,-139-75-17-16,133 68 4 15,-5 1 7-15,6 1 2 16,-3 5 1-16,8 0 2 16,0 0 1-16,0 0-16 15,0 0 18-15,0 0-5 0,-5 0 6 16,5 0-21 0,0 0-1-16,0 0 8 0,0 0-16 15,0 0-10-15,0 0-5 16,0 0 1-16,0 0-6 15,21-4 10-15,22-11 4 16,24 2 1-16,15-5-1 16,17 2-3-16,19-5-1 15,6-3 2-15,16-3-2 16,9-6 6-16,8 9-6 16,5-4 0-16,-5 11 7 15,-4-2-7-15,-12 8-1 16,-12 4 1-16,-3 5 0 0,-7-6 4 15,0 5-3 1,-3-12-1-16,-1-5 0 0,0-1-1 16,1 2 0-16,-6-9 2 15,0 4-1-15,-7 1 3 16,-7 6-2 0,2-3-1-16,0 6 0 0,-4 0 6 15,9 4-4-15,-2-3-2 16,-2 4 1-16,-2-5 1 15,11-1-2-15,-7 1-4 16,5 1 2-16,1-6 2 16,-1-3 1-16,0 6-1 15,0-1-1-15,-7 3 1 16,-14 0 1-16,-5 0-1 0,-10 5 2 16,-7-1-1-16,-7-2 3 15,-10 3 2-15,-7-6-3 16,2 0-3-1,-2 2 12-15,4-2-9 0,8 2-2 16,-4 0 2-16,5-1 6 16,-1 0-9-16,-9 4 2 15,1-1-4-15,-6 8 4 16,-7-3 0-16,3-1-2 16,-9 0 1-16,-1 4 0 15,-9-6 0-15,-5 4 1 16,-5 5 3-16,1 0 1 15,-5 0-4-15,0 0-1 0,0 0 2 16,0 0 2 0,0 0-2-16,0 0 1 0,0 0 0 15,0 0-3-15,0 0 2 16,0 0-3-16,0 0 0 16,0 0-2-16,0 0-35 15,0-4-23-15,-13-16-52 16,-38-11-260-16</inkml:trace>
  </inkml:traceGroup>
</inkml:ink>
</file>

<file path=ppt/ink/ink1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4:08.34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B7D65B7-A21F-4E3E-8685-F4DBA42ECD0F}" emma:medium="tactile" emma:mode="ink">
          <msink:context xmlns:msink="http://schemas.microsoft.com/ink/2010/main" type="inkDrawing" rotatedBoundingBox="26474,15861 32539,14510 32601,14790 26536,16141" semanticType="underline" shapeName="Other">
            <msink:sourceLink direction="with" ref="{F99495C7-E326-4663-9F15-66CA2C3AC8EE}"/>
            <msink:sourceLink direction="with" ref="{E0BFF163-4977-4481-8F02-B4720212AD35}"/>
          </msink:context>
        </emma:interpretation>
      </emma:emma>
    </inkml:annotationXML>
    <inkml:trace contextRef="#ctx0" brushRef="#br0">19 1352 299 0,'0'0'71'0,"0"0"-8"16,0 0-14-16,0 0-2 15,0 0 3-15,0 0-18 16,0 0 1-16,0 0-14 16,-17 31-3-16,17-31 2 15,0 0-7-15,0 0-4 16,0 0 3-16,-2 0-10 0,2 0 0 15,0 3 0-15,0 1-3 16,0 5-2-16,11 2 5 16,29-1 4-16,5 3-4 15,10-4 3-15,9 0-3 16,0-5-1-16,3 1 1 16,-2-5 1-16,-1 0 2 15,0 0 1-15,-6 0 3 16,1-18-7-16,-4-4 0 15,0-2 1-15,-5-9 16 16,13-9-15-16,4-13 4 16,17-5 6-16,-2 5-9 0,-4 8 1 15,2 1-4 1,-11 11-3-16,11 8 3 0,0 2 0 16,5 9 1-16,-3 2 5 15,2 10-5-15,-3 0 0 16,-7 4-1-16,-1 0 2 15,-11 0-2-15,-7 0 0 16,-7 0 0-16,-6 4 2 16,-3 6-4-16,2-2 0 15,-6 2 2-15,-1-4 0 16,1-2 0-16,6-4 0 16,-2 0 2-16,9 0 0 15,-2 0-1-15,5-16-1 0,4-25 0 16,5 4 3-1,6-14-2-15,2 0 1 0,2 9-2 16,1 1 0-16,-1 12 0 16,1 12 0-16,-3 6-3 15,-7 2 3-15,3 9-1 16,3 0-2-16,1 0 2 16,10 6 1-16,9 4 0 15,7 2 1-15,8-7-1 16,7-5 0-16,1 0 0 15,4 0 3-15,1-13-3 16,-9-21-3-16,4-6 3 0,5-3 0 16,-11 1-5-1,1-10 2-15,-11 8-2 0,-4-4 2 16,-5 3 2-16,0 9-4 16,0 9 3-16,1 3-3 15,-6 9 3-15,-2 10-8 16,-11 1-15-16,-8 4 22 15,5 0 3-15,-9 0 0 16,0 0 0-16,0 0 0 16,0 0-1-16,-8-4 0 15,-12-1-2-15,-8 0 3 16,-15-4 6-16,-8 5-5 16,0-7 9-16,-1-2 4 15,6-10 3-15,-5 4-8 16,1-13-5-16,-4 8 1 0,-1 6-3 15,0 1 0-15,0 7 1 16,5 1-3-16,-5 9-6 16,0-4-28-16,0 4-37 15,0 0-95-15,-15 0-220 16</inkml:trace>
  </inkml:traceGroup>
</inkml:ink>
</file>

<file path=ppt/ink/ink1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5:02.21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6F665A8-A72F-43A8-8901-8CD587BD1CB9}" emma:medium="tactile" emma:mode="ink">
          <msink:context xmlns:msink="http://schemas.microsoft.com/ink/2010/main" type="writingRegion" rotatedBoundingBox="11658,18838 12216,13592 15837,13976 15280,19223"/>
        </emma:interpretation>
      </emma:emma>
    </inkml:annotationXML>
    <inkml:traceGroup>
      <inkml:annotationXML>
        <emma:emma xmlns:emma="http://www.w3.org/2003/04/emma" version="1.0">
          <emma:interpretation id="{A9231A6D-F4F8-4FA4-ACBF-0F3491841AD4}" emma:medium="tactile" emma:mode="ink">
            <msink:context xmlns:msink="http://schemas.microsoft.com/ink/2010/main" type="paragraph" rotatedBoundingBox="13407,14176 13762,18907 12228,19022 11872,14291" alignmentLevel="2"/>
          </emma:interpretation>
        </emma:emma>
      </inkml:annotationXML>
      <inkml:traceGroup>
        <inkml:annotationXML>
          <emma:emma xmlns:emma="http://www.w3.org/2003/04/emma" version="1.0">
            <emma:interpretation id="{C6C4420C-ED0B-45B9-8018-4F2B09F0CB29}" emma:medium="tactile" emma:mode="ink">
              <msink:context xmlns:msink="http://schemas.microsoft.com/ink/2010/main" type="line" rotatedBoundingBox="13407,14176 13762,18907 12228,19022 11872,14291"/>
            </emma:interpretation>
          </emma:emma>
        </inkml:annotationXML>
        <inkml:traceGroup>
          <inkml:annotationXML>
            <emma:emma xmlns:emma="http://www.w3.org/2003/04/emma" version="1.0">
              <emma:interpretation id="{22087742-33A5-4E24-B6AF-3EA4F07BE003}" emma:medium="tactile" emma:mode="ink">
                <msink:context xmlns:msink="http://schemas.microsoft.com/ink/2010/main" type="inkWord" rotatedBoundingBox="13468,15540 13721,18910 12228,19022 11975,15652"/>
              </emma:interpretation>
              <emma:one-of disjunction-type="recognition" id="oneOf0">
                <emma:interpretation id="interp0" emma:lang="" emma:confidence="1">
                  <emma:literal/>
                </emma:interpretation>
              </emma:one-of>
            </emma:emma>
          </inkml:annotationXML>
          <inkml:trace contextRef="#ctx0" brushRef="#br0">155 2512 531 0,'0'0'34'0,"0"0"57"16,0 0 15-16,0 0-62 15,0 0-28-15,0 0 8 16,0 0-19-16,0-18-5 15,6 18 0-15,3 18-7 16,-5 23 7-16,5 15 4 0,1 3 0 16,-2 6 4-1,1 6-5-15,-6 7 5 0,-3-4-8 16,4-9 2-16,-4-4 0 16,8-12 3-16,-8-11-4 15,0-19-1-15,4-10-2 16,-4-5 2-16,0-4 2 15,0 0 3-15,0 0 7 16,0-36 26-16,0-23 0 16,0-12-19-16,0-17-16 15,0 5-3-15,0 4 1 16,0 9-2-16,4 10 0 16,9 5-2-16,-2 12-4 0,4 11 4 15,-4 1-10 1,-1 17 7-16,-2 5 0 0,1 2-5 15,1 3-2-15,2 0 8 16,2 4-16-16,10 0 7 16,-3 0 3-16,1 8 6 15,12 16 2-15,-8 4 3 16,3 9-1-16,-6 1 3 16,0-1-4-16,3-1 1 15,-8 6 1-15,2-5 0 16,-3-10-7-16,-4 7-6 15,-2-7 5-15,-3-3-32 16,7-6 4-16,-7-3-15 16,1-4-13-16,-9 0-14 0,0-7-19 15,0 1-132-15</inkml:trace>
          <inkml:trace contextRef="#ctx0" brushRef="#br0" timeOffset="756.26">921 2550 216 0,'0'0'220'0,"0"0"-94"16,0 0-17-16,0 0-28 15,0 0-31-15,0 0-9 16,-4 0-11-16,4 0-19 16,-5 0-9-16,5 0-2 15,0 3 0-15,0 29-2 0,0 11 0 16,0 11 4 0,0-3 3-16,0 1-5 0,13-6-5 15,6-5 5-15,-10-3 4 16,4-1-2-16,-3-13-2 15,-6 2-2-15,4-7-5 16,-4-10-4-16,-4 1 0 16,0-10 5-16,0 0 4 15,0 0 2-15,0 0 3 16,0 0 4-16,0-15 23 16,0-21-16-16,-4-5-3 15,-17-3-6-15,11 0-5 16,1-7 4-16,1-2-1 0,3 12-2 15,0-5-1 1,5 10-1-16,0 2 1 0,0 10-1 16,0 1 1-16,0 1-1 15,0 3-5-15,0 1 3 16,14 5-8-16,-5-2 1 16,4 2 8-16,-3 13-11 15,2 0 10-15,4 0-14 16,-3 0 0-16,5 0 3 15,3 0-4-15,-1 0-1 16,-1 0 11-16,1 0-24 16,1 0-13-16,-4 0-6 0,-4 4-25 15,-3 9-27-15,-5-6-113 16</inkml:trace>
          <inkml:trace contextRef="#ctx0" brushRef="#br0" timeOffset="225.39">142 3025 318 0,'0'0'210'15,"0"0"-180"-15,0 0 34 16,0 0-28-16,0 0 5 16,0 0-17-16,139-126-5 15,-88 100-12-15,-5 8-2 16,9-6-5-16,1 1-7 15,-4 4-25-15,3-9-39 0,0 0-26 16,0 1-11-16,0 0-107 16</inkml:trace>
          <inkml:trace contextRef="#ctx0" brushRef="#br0" timeOffset="1065.96">872 2813 432 0,'0'0'92'15,"0"0"-15"-15,0 0-15 0,0 0-28 16,0 0-5-1,0 0-17-15,-11 4-5 0,22-4 1 16,15 0 18-16,6 0-13 16,5 0 4-16,4-9-7 15,-2-5-4-15,-1 0-5 16,-2-5 2-16,0 1-4 16,-8 1 1-16,-5 6-4 15,-4 2-31-15,1 1-25 16,-8 6-58-16,-8 2-67 15</inkml:trace>
          <inkml:trace contextRef="#ctx0" brushRef="#br0" timeOffset="4972.63">1030 3272 295 0,'0'0'159'0,"0"0"-64"16,0 0-12-16,0 0-7 15,0 0-38-15,0 0-12 16,0-4-3-16,0 4-15 16,0 0-8-16,0 0-2 15,0 18-1-15,0 3 6 16,0 21-3-16,0 1 1 16,0 4 0-16,0-3-1 15,0-2 0-15,0-3 3 16,1-8-3-16,-1-4 0 15,4-1-3-15,-4-8 6 0,5-1-3 16,-5-13 2-16,3 6-1 16,-3-10-2-16,0 0 2 15,0 0 1-15,0 0 5 16,0 0 19-16,0-14 3 16,0-13-6-16,0-9-16 15,0-7 6-15,0-9-4 16,-3-3-5-16,-6 0-3 15,9-2-1-15,0 12 0 16,0 0 0-16,0 12 1 0,0 0-1 16,0 5-1-1,12 8-2-15,1 3-4 0,3-2-5 16,-3 7 0-16,-3 9-6 16,6 0-6-16,-6 3 9 15,13 0-15-15,-5 0 10 16,1 0-4-16,-1 0-23 15,-5 6-34-15,6 14-9 16,-3 8-74-16,5-8-157 16</inkml:trace>
          <inkml:trace contextRef="#ctx0" brushRef="#br0" timeOffset="4454.95">352 3411 244 0,'0'0'146'15,"0"0"-48"-15,0 0-19 16,0 0-14-16,0 0-3 16,0 0-15-16,0 0-3 15,0 0-13-15,0 0-1 16,0 0-8-16,0 0-4 15,0 0-6-15,0 0 0 16,0 0-12-16,0 0 0 0,0-6-1 16,9-3 0-1,13-14-7-15,24-1 8 0,-2-4 2 16,8 1-1-16,-3 5-2 16,-11 13-3-16,-8-1-5 15,-11 10-6-15,-10 0 5 16,-9 0-3-16,0 10 5 15,0 26 8-15,0 14 0 16,0 6 0-16,-23 9 0 16,-3-14 1-16,1 1 1 15,3-3-2-15,-4-5 2 16,10-3-2-16,5-10 2 16,0 3 2-16,3-21-2 15,3 2-1-15,1-7 2 16,0-4-2-16,4-1-1 0,0-3 0 15,0 4-4-15,0-1 2 16,0 0 2-16,17-3 0 16,18 0 4-16,4 0-3 15,10-6 1-15,2-18-1 16,1-4 0-16,-1-5-1 16,1 2-1-16,-2-6-9 15,-14 4-10-15,-4 4-37 16,-5-6-8-16,-3 6-45 15,-16-8-39-15,1 5-150 16</inkml:trace>
          <inkml:trace contextRef="#ctx0" brushRef="#br0" timeOffset="5317.71">1012 3586 229 0,'0'0'147'16,"0"0"-76"-16,0 0-17 16,0 0-21-16,0 0-21 15,0 0-7-15,-4 18 6 16,4-18 3-16,17 0 9 15,5 0-6-15,7 0 9 16,2 0 3-16,-2 0-10 16,-3-13-10-16,1 3-1 0,-8-3 0 15,0 0-8-15,-2 7 0 16,-2 2 0-16,-6-1 0 16,4 5-3-16,-5-6-19 15,-6 6 10-15,-2 0-78 16,0 0-49-16,0 0-161 15</inkml:trace>
          <inkml:trace contextRef="#ctx0" brushRef="#br0" timeOffset="8446.09">1204 4171 86 0,'0'0'349'0,"0"0"-249"16,0 0-31-16,0 0-27 0,0 0-18 15,0 0-2 1,0-6-3-16,0 6-14 0,0 0-3 15,0 0-1-15,0 19 1 16,0 9 0-16,0 3-2 16,4 3 9-16,5 2-8 15,-5-3 0-15,0 3-1 16,2-8 0-16,-6-1 0 16,5-2 0-16,-1-12 3 15,-4 1-3-15,0-9 4 16,4 5-4-16,-4-10 0 15,0 0 0-15,0 0 0 16,0 0 6-16,0 0-6 16,0 0 16-16,0 0 5 0,0-15 16 15,0-11-15-15,0-14-15 16,0-8-5-16,0-5 2 16,-4-6 3-16,4 2-2 15,0 3-9-15,0-3 6 16,0 12-4-16,0 7 4 15,0 6 0-15,7 1-2 16,9 11-3-16,-7 5 2 16,8-2 0-16,-7 11-6 15,14-2 2-15,-11 4-15 16,13 3 5-16,3-7-5 16,1 8 4-16,4 0-6 15,-4 0-15-15,8 0-26 16,-15 0-8-16,6 0-33 15,-9 4-105-15</inkml:trace>
          <inkml:trace contextRef="#ctx0" brushRef="#br0" timeOffset="7843.99">906 4087 174 0,'0'0'74'16,"0"0"11"-16,0 0-3 16,0 0-25-16,0 0-9 15,0 0 1-15,0-37-10 16,0 37-2-16,0 0 20 16,0 0-18-16,0 0 1 15,0-4-7-15,-4 4-10 16,-5-3-13-16,-4 3 7 15,-1 0-7-15,4 0-10 16,1 0 12-16,-3 0-12 16,2 0 2-16,-7 13-4 0,1 21 2 15,-5 5-2-15,11-3-1 16,-3 1 5-16,2-6-6 16,6 3 7-16,1-3-3 15,4-1 0-15,0-12-1 16,0 0 0-16,0-3-6 15,16-6-1-15,1 2 0 16,9-7 7-16,-1-1 0 16,6-3 0-16,-2 0-2 15,1 0 0-15,3 0 0 16,-11 0 1-16,-7 0-6 16,-2 0 3-16,-6 4-5 15,5-2 2-15,-8 6-2 0,-4 2 10 16,0 7-2-1,0 6 4-15,0-2-3 0,0 10 3 16,-16-8 1-16,-9 0 4 16,11-5 5-16,-14-5 2 15,9-2-2-15,2-7 6 16,-6 2-8-16,4-6 8 16,6 0-9-16,0 0-7 15,4 0-2-15,5 0 1 16,4 0-2-16,0 0-17 15,0 0-21-15,0 0-50 16,8-6-85-16,19-12-59 0</inkml:trace>
          <inkml:trace contextRef="#ctx0" brushRef="#br0" timeOffset="8731.84">1189 4333 59 0,'0'0'277'0,"0"0"-200"0,0 0 4 15,0 0-27-15,0 0-2 16,0 0-17-16,55-4 5 16,-23-7-14-16,7-2-2 15,-1-4 1-15,0 3-19 16,-3 3 3-16,-6 2-9 15,-3 1-8-15,-3 2-10 16,0 6-61-16,-10 0-40 16,-7 0-118-16</inkml:trace>
          <inkml:trace contextRef="#ctx0" brushRef="#br0" timeOffset="-2807.59">638 1922 257 0,'0'0'159'0,"0"0"-113"16,0 0 20-16,0 0-29 16,0 0-29-16,0 0-7 15,-4 0 1-15,23 0 5 16,12 0 6-16,6-7 6 15,8-14-7-15,1 3 20 16,3 0-22-16,1 0 0 16,-8-1-8-16,-10 4-2 15,-5 6 4-15,-9 1-3 16,-5 2-1-16,-5 6-12 16,-3 0-9-16,-1 0-12 15,-4 0 0-15,0 0-36 16,0 0-53-16,0 0-87 15</inkml:trace>
          <inkml:trace contextRef="#ctx0" brushRef="#br0" timeOffset="-3731.2">-73 1663 383 0,'0'0'24'15,"0"0"-16"-15,0 0 13 16,0 0 31-16,0 0-24 16,0 0-5-16,47-128-2 15,-13 104-6-15,13 5-8 16,-1 0 1-16,4 10-3 16,-4-1-4-16,8 6-1 0,-4-1 0 15,-5 1 1 1,5 4-1-16,-8 0 2 0,-12 0-2 15,-1 0-3 1,-11 0 2-16,-5 4 0 0,-5 11-1 16,-3-2-1-16,-5 6 3 15,0-4 0-15,0 9 3 16,0-7-3-16,0 6 11 16,-5 8 3-16,-15-10 12 15,6 1-12-15,-4-9-5 16,-1 1 4-16,5 1-7 15,1-6-4-15,8-1-1 16,-3-1-1-16,3-3 0 16,-5 1-17-16,2 3-27 15,3-2-56-15,-1-6-142 16</inkml:trace>
          <inkml:trace contextRef="#ctx0" brushRef="#br0" timeOffset="-4185.34">320 1520 9 0,'0'0'441'16,"0"0"-424"-16,0 0 42 15,0 0 10-15,0 0 1 16,0 0-16-16,0 0-2 15,0 0-12-15,-14-60-13 16,9 50 1-16,1 5 2 16,0 5-6-16,-1 0 2 15,5 0-19-15,0 0-6 16,0 0-1-16,0 0-2 16,0 0-4-16,0 24-8 15,0 18 14-15,0 9 1 0,0 14 2 16,0-1-2-1,5 1-1-15,-1-4 4 0,-4-2-4 16,0-7 1-16,0-11-3 16,0-3 4-16,0-7-2 15,0-8 0-15,0-13 0 16,0-5-1-16,0-5-5 16,0 4-26-16,0-4-3 15,0 0-15-15,0 0-31 16,0-4-84-16,-9-24-229 15</inkml:trace>
          <inkml:trace contextRef="#ctx0" brushRef="#br0" timeOffset="-3149.7">670 1430 254 0,'0'0'124'0,"0"0"-54"15,0 0-37-15,0 0-20 0,0 0-11 16,0 0 2-16,0 0-3 15,0 30 24-15,0-2-2 16,10 15 3-16,-6-3-14 16,5 10-5-16,-9 5 8 15,9 3-8-15,-5-3-5 16,1-4 4-16,-5-10-2 16,0 6-2-16,0-9-1 15,0-7 4-15,0-11-5 16,0-3 3-16,0-8 1 15,0-9-3-15,0 0 1 16,0 0 10-16,0 0 10 0,0 0 13 16,0 0 2-1,0 0-5-15,0-22 0 16,0-16-26-16,0-3 2 0,0-20-8 16,0-3 1-16,0-11-1 15,0-4 0-15,0 5 0 16,0 9-1-16,0 14-2 15,5 4-2-15,7 16 5 16,-3 7-2-16,2 1 0 16,2 6 1-16,6 2-4 15,3 0-3-15,11-3 4 16,-2 0-3-16,5 3 1 16,-3 2 0-16,-1 2-4 0,-7 7-4 15,0 4-6 1,-11 0-15-16,2 0-17 0,-3 0 22 15,-1 0-3-15,-4 4-25 16,-8 16-13-16,0 4-88 16</inkml:trace>
        </inkml:traceGroup>
        <inkml:traceGroup>
          <inkml:annotationXML>
            <emma:emma xmlns:emma="http://www.w3.org/2003/04/emma" version="1.0">
              <emma:interpretation id="{3F9DD537-F544-4D1F-93DF-3F370F1D8845}" emma:medium="tactile" emma:mode="ink">
                <msink:context xmlns:msink="http://schemas.microsoft.com/ink/2010/main" type="inkWord" rotatedBoundingBox="13407,14176 13472,15038 12093,15142 12028,14280">
                  <msink:destinationLink direction="with" ref="{009583D5-4642-493B-A6B5-7E0D7F1384A5}"/>
                  <msink:destinationLink direction="to" ref="{A797D1C6-6997-46E4-A009-B3E7B39B139E}"/>
                </msink:context>
              </emma:interpretation>
              <emma:one-of disjunction-type="recognition" id="oneOf1">
                <emma:interpretation id="interp1" emma:lang="" emma:confidence="1">
                  <emma:literal/>
                </emma:interpretation>
              </emma:one-of>
            </emma:emma>
          </inkml:annotationXML>
          <inkml:trace contextRef="#ctx0" brushRef="#br0" timeOffset="-17947.84">925 214 204 0,'0'0'151'0,"0"0"-25"16,0 0-27-16,0 0-21 16,0 0 2-16,0 0-21 15,0-27-5-15,0 27-23 16,0 0-3-16,0 0-3 16,0 0-8-16,0 0-1 15,0 0-16-15,0 0 3 16,0 0-3-16,0 0-1 15,0 0-3-15,0 0-3 16,0 13 0-16,0 22 7 16,-4 12 1-16,0 8 2 0,-1 6-3 15,5-6 1 1,0-3 0-16,0-5-1 0,0-5 0 16,0-5 1-16,0-5-1 15,0-14-1-15,0 1 1 16,0-6-2-16,0-13-2 15,0 0 3-15,0 0 2 16,0 0-1-16,0 0 2 16,0 0-2-16,0 0 4 15,0 0 1-15,0-9 3 16,0-14 2-16,0-9-6 16,-6-10-3-16,-2-9-1 15,8-9 0-15,-5-1-1 16,5-3 0-16,0-1 2 0,0 0 0 15,0 4-1-15,0-3-1 16,5 13-1-16,9 0 2 16,4 9 0-16,-4 10-2 15,-5 9 2-15,4 5 0 16,-7 4 0-16,2 4-6 16,0 6 3-16,3-2 3 15,2 2-6-15,5-2-3 16,3 2 2-16,4 0-3 15,-6 4 5-15,3 0-11 16,5-4 4-16,-9 4-4 16,1 0-3-16,-5 0 3 15,-1 0-5-15,-13 0-5 16,4 0-4-16,-4 0-9 16,5 0-23-16,-5 0-5 0,4 0-5 15,-4 4 0-15,4 14-118 16</inkml:trace>
          <inkml:trace contextRef="#ctx0" brushRef="#br0" timeOffset="-17459.04">1031 251 64 0,'0'0'125'15,"0"0"-67"-15,0 0 10 0,0 0-4 16,0 0-11-16,0 0-11 16,-23 18-11-16,23-18-4 15,0 0 0-15,0 4 7 16,0 2-17-16,-4-3 4 16,4-3-2-16,0 0-9 15,0 0 11-15,0 0-16 16,0 11 3-16,0-7 6 15,13 0 0-15,13 0-4 16,7-3-2-16,-2-1 4 16,2 0-8-16,-1 0-3 0,4 0 7 15,-8 0-6 1,4-1 7-16,-5-7-9 0,1-3 3 16,-7 7-1-16,-8 1 0 15,-4-3 2-15,-9 6-3 16,0 0 3-16,0 0-2 15,0 0 4-15,0 0-3 16,0 0-3-16,0 0 5 16,0 0-3-16,0 0-1 15,0 0-1-15,0 0 0 16,0 0-14-16,0 0-28 16,0 0-47-16,0 0-35 15,0 0-269-15</inkml:trace>
          <inkml:trace contextRef="#ctx0" brushRef="#br0" timeOffset="-18616.05">420 10 331 0,'0'0'121'0,"0"0"-67"15,0 0-16-15,0 0-16 16,0 0 0-16,0 0-3 16,0 0 12-16,0 0 15 15,0-10 6-15,0 10-12 16,0 0 2-16,0 0-13 16,0 0 4-16,0 0-5 15,0 0-3-15,-10 0-9 16,-4 0-5-16,-4 0-4 0,-3 0-6 15,-4 0 1-15,-1 10-1 16,-3 14-2-16,-6 4 0 16,3 3 0-16,0 10 1 15,5 5 0-15,-5 5-1 16,6 0-2-16,-3 15 1 16,7-15 1-16,2 3 0 15,6-11-1-15,12-3 0 16,2-9-5-16,0 0 4 15,0-4 0-15,2-3 0 16,23 4-1-16,6-5 4 16,11 0-3-16,-6-5-1 15,9-8 3-15,-3-1-1 16,6-5 1-16,-5-4-3 16,-2 0 4-16,4 0 0 0,1-17-9 15,4-17 6-15,0 7 1 16,0-6-7-16,-5-2-3 15,-8 1-1-15,-5 6-7 16,0-4-19-16,-4 4-6 16,-2-6-21-16,1 3-21 15,-5-1-26-15,-1 4-63 16,-4 0-31-16</inkml:trace>
        </inkml:traceGroup>
      </inkml:traceGroup>
    </inkml:traceGroup>
    <inkml:traceGroup>
      <inkml:annotationXML>
        <emma:emma xmlns:emma="http://www.w3.org/2003/04/emma" version="1.0">
          <emma:interpretation id="{DB609D7B-69E1-46D3-9C70-1B853FB28D3B}" emma:medium="tactile" emma:mode="ink">
            <msink:context xmlns:msink="http://schemas.microsoft.com/ink/2010/main" type="paragraph" rotatedBoundingBox="13643,18954 14190,13801 15837,13976 15290,19129" alignmentLevel="1"/>
          </emma:interpretation>
        </emma:emma>
      </inkml:annotationXML>
      <inkml:traceGroup>
        <inkml:annotationXML>
          <emma:emma xmlns:emma="http://www.w3.org/2003/04/emma" version="1.0">
            <emma:interpretation id="{655B8B41-0080-445E-B6D7-C14AE2AEAE40}" emma:medium="tactile" emma:mode="ink">
              <msink:context xmlns:msink="http://schemas.microsoft.com/ink/2010/main" type="line" rotatedBoundingBox="13643,18954 14190,13801 15837,13976 15290,19129"/>
            </emma:interpretation>
          </emma:emma>
        </inkml:annotationXML>
        <inkml:traceGroup>
          <inkml:annotationXML>
            <emma:emma xmlns:emma="http://www.w3.org/2003/04/emma" version="1.0">
              <emma:interpretation id="{928118D1-831C-4BFE-A2FC-DD41735A983D}" emma:medium="tactile" emma:mode="ink">
                <msink:context xmlns:msink="http://schemas.microsoft.com/ink/2010/main" type="inkWord" rotatedBoundingBox="13643,18954 14190,13801 15837,13976 15290,19129">
                  <msink:destinationLink direction="with" ref="{609CA417-0690-4FBE-B8C5-291BAE3047D9}"/>
                </msink:context>
              </emma:interpretation>
              <emma:one-of disjunction-type="recognition" id="oneOf2">
                <emma:interpretation id="interp2" emma:lang="" emma:confidence="1">
                  <emma:literal/>
                </emma:interpretation>
              </emma:one-of>
            </emma:emma>
          </inkml:annotationXML>
          <inkml:trace contextRef="#ctx0" brushRef="#br0" timeOffset="12238.62">2545 2729 294 0,'0'0'83'16,"0"0"-26"-16,0 0-17 16,0 0-21-16,0 0 6 15,0 0-5-15,-4 8 2 16,4-8 0-16,-3 0 4 15,-1 0 4-15,0 6 1 16,-1-6 1-16,5 0-10 16,0 0-4-16,0 3-12 15,-4 2-5-15,4 5-1 16,0-1-1-16,0 14 1 16,4 1 1-16,28 10 1 15,-9 1 2-15,6 2-1 16,5 5 0-16,-2 1-3 0,-1 8 4 15,4 8-1-15,3 1-2 16,-12 2 2-16,9 5-1 16,-5-10 0-16,4 7-2 15,-4 1 0-15,2-5 5 16,-4-9-5-16,-1 5-1 16,-8-9 1-16,1 3 0 15,1-3 0-15,-2 0 0 16,-3-1 0-16,-2-5 1 15,1 1-1-15,2-3 0 16,-8-8 0-16,4 2 1 16,-8-2-1-16,10 7 0 0,-6-11 0 15,-5 0 0-15,5 0 2 16,-5-1-1-16,0 0 0 16,-4-6-1-16,5-3 2 15,-5-2-1-15,0-1-2 16,1-1 0-16,-1 2 1 15,0 5 0-15,0-7 1 16,0-2-1-16,0 0 6 16,0-1-6-16,0-3-5 15,0 5 5-15,0 0 1 16,0-2 3-16,0-1-3 16,0 6-1-16,0 4-2 15,0-10 1-15,0-1 2 16,-1 2-1-16,-4-5 2 15,-3 3-4-15,3-4 1 0,-8-3-7 16,-10 5-23-16,0-2-71 16,-23-1-32-16,-14 3-218 15</inkml:trace>
          <inkml:trace contextRef="#ctx0" brushRef="#br0" timeOffset="13566.81">2302 4212 397 0,'0'0'97'0,"0"0"-11"15,0 0-44-15,0 0-21 16,0 0-9-16,0 0-9 15,0 0-3-15,13 4 0 16,-7 23 8-16,7 1 3 16,-2-1-2-16,-1 8-6 15,5 1 1-15,-6-2-1 16,-1-3 2-16,-3-2 1 16,-1-3-5-16,0-10-1 15,1 1 0-15,-5-11 1 16,4-6 0-16,-2 4-1 0,-2-4 0 15,0 0 7 1,0 0-5-16,0 0 18 0,0 0 6 16,0-4 9-16,0-20-5 15,0-16-21-15,0-4-5 16,0-7 1-16,-2-9 2 16,-11 1-1-16,9 2-4 15,4 16-2-15,0 0 0 16,0 7-1-16,0 7 1 15,0 3-1-15,0 6 1 16,17-6-1-16,-1 6-5 16,1 5-3-16,1-2 1 0,1 6-5 15,4 0-9-15,-6 9 8 16,2 0-22-16,0 0 5 16,-6 0-18-16,2 0-2 15,-7 0-19-15,-5 0-22 16,-3 22-79-16,0-2-117 15</inkml:trace>
          <inkml:trace contextRef="#ctx0" brushRef="#br0" timeOffset="13838.13">2366 4403 143 0,'0'0'229'0,"0"0"-125"16,0 0-21-16,0 0-38 16,0 0-15-16,0 0-2 15,4 9 3-15,18-9-6 16,5 0-9-16,5 0-4 16,-4-6-3-16,4-4-1 15,-5-7-4-15,-4 7-4 16,1-4-7-16,0 0-30 15,-3 6-29-15,-7-3-8 16,-14 11-173-16</inkml:trace>
          <inkml:trace contextRef="#ctx0" brushRef="#br0" timeOffset="13012.78">1923 4294 280 0,'0'0'111'0,"0"0"-24"0,0 0-11 16,0 0-24-16,0 0-2 16,0 0-6-16,-9-6-14 15,-5 6-7-15,-1 0-9 16,0 6 5-16,4 5-1 16,-2 6-8-16,-3 2-5 15,5 9 1-15,-4 2-6 16,2-3 3-16,4 4-2 15,9-3 0-15,0 0-1 16,0 4 0-16,0-9-2 16,5 1 2-16,22-6 3 0,-5-1-3 15,16-6 0-15,-2-10-3 16,0-1 2-16,9 0 1 16,-5 0-1-16,-1-1-12 15,-3-23 13-15,-10 2-4 16,2-2 5-16,-10-3-1 15,-9-9 1-15,4 9-1 16,-8-7 5-16,-5 2 6 16,0 8 6-16,0-4-6 15,0 9 0-15,0 6-6 16,-9-2 17-16,-9-4-7 16,-5 6 1-16,4 3-15 0,-2-2 4 15,0 3-5-15,-8 2 0 16,10 7 1-16,-1-3-1 15,0 3-1-15,5 0-2 16,2 0-8-16,2 0-16 16,8 3-10-16,3 17-21 15,0 2-44-15,0-2-34 16,0-7-144-16</inkml:trace>
          <inkml:trace contextRef="#ctx0" brushRef="#br0" timeOffset="-24201.57">2110-495 160 0,'0'0'139'0,"0"0"-79"15,0 0 15-15,0 0-66 0,0 0 4 16,0 0-8 0,77-34 3-16,-49 34-1 0,8 0 10 15,-1 0-1-15,0 20 2 16,-1 15-1-16,3 3 1 15,-10 8-7-15,1 2 5 16,-15 11-2-16,-3 1 3 16,-6 14-9-16,-4 1 12 15,0 13-3-15,0 8-4 16,-23 12 3-16,6-7-6 16,-8-2-4-16,5-3-1 15,10-8 2-15,1-9-7 16,9 0 1-16,0-14 0 15,0-5-2-15,9-5 2 16,17-8 0-16,7-5 1 0,-1-10-4 16,13 0 3-16,1-13-2 15,-2-4-3-15,-1-6 0 16,-6-9 2-16,-7 0 1 16,-11 0 1-16,0 0 0 15,-10 0 0-15,-5 0 0 16,0-9 3-16,-4 3 13 15,0 1-7-15,0 1 13 16,0-1 7-16,0 1-10 16,0 4 2-16,0 0-2 15,-13 0-17-15,-10 0 5 16,0 0-5-16,-3 18-1 0,-8 16-1 16,-2 2 0-16,6 14-2 15,2 1 2-15,5 11-1 16,4 1 1-16,10 3-1 15,5 3 1-15,4 2 0 16,0 11-1-16,0 2 2 16,0 7-1-16,0-2 0 15,17 3 0-15,5 1 1 16,7-4-1-16,-3-2 0 16,8-8 0-16,-8-4 0 15,-3-12 1-15,0-5-1 16,-10-8 0-16,2-3-1 15,-7-6 1-15,-8-3 0 0,0-2 3 16,0 2-3-16,0-5 0 16,-4 9 0-16,-10-7 0 15,-4 2 0-15,-5-4 2 16,4 4-2-16,2-13 0 16,-1-2 2-16,2 1-4 15,3-14 4-15,-3 10 1 16,-3 0-2-16,-4 4 8 15,0 4-2-15,-3 1 3 16,1 5-10-16,-1-5 0 16,-3 9 0-16,3 0 2 15,-2-14-2-15,14 1 0 16,2-16 0-16,4 6 0 16,6-8-10-16,2 1-24 0,-4-7-47 15,-1 0-94 1</inkml:trace>
          <inkml:trace contextRef="#ctx0" brushRef="#br0" timeOffset="-25493.5098">3464 262 379 0,'0'0'107'15,"0"0"-35"-15,0 0-47 16,0 0-12-16,0 0-8 15,0 0 3-15,-105 165-1 0,62-96 5 16,4-4 31-16,-12 5-33 16,9-1-7-16,-6-5 6 15,6-3-1-15,1-16 0 16,14-3 5-16,9-14-13 16,8-14 3-16,6-8 1 15,4-2-1-15,0-4-2 16,0 0 2-16,0 0-6 15,0 4 3-15,0 2-1 16,7-2 0-16,26 9 1 16,5-2 0-16,-2 2 2 15,14 5-1-15,-4-1-1 0,-1 7 0 16,0-5 0 0,-3 4 3-16,-3 1-3 0,-1-2-3 15,-8-10 3-15,-5 1 0 16,-3-5 0-16,-12-8 0 15,-1 0-1-15,-9 0 1 16,0 0 3-16,0 0 5 16,0-4 24-16,0-37-2 15,0-20-11-15,0-17-8 16,0-1-7-16,0 4 1 16,-5-4-4-16,5 9-1 15,-4 8 2-15,2 14 11 16,-2 11-5-16,0 8 11 0,-1-2-11 15,1 7-8-15,4 2 0 16,-4 12-2 0,-1 0-12-16,5 6-20 0,0-9-34 15,0-2-101-15,0-3-163 16</inkml:trace>
        </inkml:traceGroup>
      </inkml:traceGroup>
    </inkml:traceGroup>
  </inkml:traceGroup>
</inkml:ink>
</file>

<file path=ppt/ink/ink1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4:36.10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09CA417-0690-4FBE-B8C5-291BAE3047D9}" emma:medium="tactile" emma:mode="ink">
          <msink:context xmlns:msink="http://schemas.microsoft.com/ink/2010/main" type="inkDrawing" rotatedBoundingBox="15460,15172 23247,13198 23313,13457 15526,15431" semanticType="callout" shapeName="Other">
            <msink:sourceLink direction="with" ref="{4DD85B36-1C95-42D5-8385-384D286CFD4A}"/>
            <msink:sourceLink direction="with" ref="{928118D1-831C-4BFE-A2FC-DD41735A983D}"/>
          </msink:context>
        </emma:interpretation>
      </emma:emma>
    </inkml:annotationXML>
    <inkml:trace contextRef="#ctx0" brushRef="#br0">7805 12 241 0,'0'0'141'0,"0"0"-41"15,0 0-23-15,0 0-11 16,0 0-9-16,-204-10-14 15,187 10-6-15,-2 0-8 0,0 0 5 16,-3 0-16-16,-16 4-5 16,-8 13-1-16,-9 13-7 15,-12-2-1-15,-5 8 1 16,-10 5 5-16,-3 0-9 16,-10 2-1-16,1 0 5 15,3-3-5-15,8-3 7 16,-2 4-6-16,-4-3-1 15,-1 5 0-15,-4-6-4 16,-12-2 4-16,4-1 4 16,-1-1-2-16,-7 4-1 15,-7 0-1-15,-7-6 0 16,0 7 0-16,-1-6 0 16,2 0 1-16,-14 2 1 0,-14-2-2 15,-7-5 0-15,-7 2 0 16,10 2 5-16,4 2-5 15,10-5-1-15,-1 5 1 16,-7 2-8-16,4 7 8 16,-12 1 0-16,-1-2 3 15,-3 12-4-15,-2-8 1 16,-14 5-12-16,6-7 10 16,-9-1 2-16,-11-1 0 15,-12 5 1-15,-6 1-1 16,0-10 0-16,13 0 0 15,0 0 5-15,-2-6-5 16,6 3-1-16,9-2 0 0,24 0-5 16,12-13 6-16,18-1 2 15,13-4 2-15,12-4-2 16,26-6 2-16,14 0-4 16,17-4 3-16,21 0 3 15,12 0-1-15,12 0 0 16,2 0-4-16,0 0-1 15,0 0-1-15,0 0 0 16,0 0 1-16,0 0-8 16,0 0-1-16,0 0-10 15,0 0-19-15,0 0-23 16,0 0-49-16,0 0-86 0</inkml:trace>
  </inkml:traceGroup>
</inkml:ink>
</file>

<file path=ppt/ink/ink1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0:13.80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090698D-C350-451A-AC82-65766B103EE8}" emma:medium="tactile" emma:mode="ink">
          <msink:context xmlns:msink="http://schemas.microsoft.com/ink/2010/main" type="inkDrawing" rotatedBoundingBox="14578,10775 17212,10428 17364,11585 14730,11931" hotPoints="17289,11040 15939,11739 14467,11356 15818,10657" semanticType="enclosure" shapeName="Ellipse"/>
        </emma:interpretation>
      </emma:emma>
    </inkml:annotationXML>
    <inkml:trace contextRef="#ctx0" brushRef="#br0">2219 82 167 0,'0'0'56'0,"0"0"-29"16,0 0 38-16,0 0-11 15,0 0-13-15,0 0 8 16,-127-55-28-16,113 52 1 16,-3-4 5-16,-7 7-5 15,5-4-3-15,-2 2-4 16,-8 2 9-16,-2 0-12 15,2-4-8-15,-1 4 6 16,1-4-8-16,3 4 7 16,-8 0 1-16,4 0-2 15,-2 0-5-15,0 0-1 16,-9 0-1-16,5 0 0 16,-9 0 5-16,-3 0-6 0,0 0 0 15,-2 0 2-15,0 4-4 16,-2 6 5-16,1 0-3 15,8-1 0-15,-8-1 1 16,9 2 3-16,-2-6-4 16,13 0 0-16,7-2 1 15,0-2-1-15,12 0 1 16,-1 0 5-16,3 3 0 16,6-3-3-16,-10 0 2 15,-4 4-3-15,-1 2-2 0,-3-1 0 16,-7 3 0-1,3 4 0-15,-12 1 0 0,-1 1 0 16,-7 3 2-16,-5 6-2 16,-3-3 4-16,14-5-4 15,6-8 0-15,8 3 0 16,1-1 2-16,4-5-1 16,3 5 2-16,5-4-1 15,-1 1-2-15,-1 2 0 16,2 1 1-16,-4 6-1 15,-8-2 0-15,3 10 0 16,-15 1 0-16,-3 6 0 16,-5 1 0-16,-5 0 0 0,-1 3 5 15,16-7-2 1,5 0-4-16,9-8 2 0,8 1-1 16,7-1 4-16,6-2-4 15,0 1-5-15,0 0-1 16,0 7 3-1,0-2 3-15,0 0 0 0,0 5 1 16,6-1 0-16,3 1-1 16,-2-5 0-16,2 5 0 15,1-5 0-15,5-9 0 16,-2 9 0-16,0-4-1 16,0-4 0-16,-3 2 0 15,9-3-2-15,-2 9-1 16,6-1 1-16,5-4 2 0,7 2 1 15,2 4-1-15,6-6 0 16,1 0 0-16,10-3-6 16,6 4 4-16,1-6 1 15,2 1 2-15,0-4 1 16,1 3 0-16,-9-13-1 16,0 4-2-16,-6-4 0 15,2 0 2-15,3 0-3 16,-4 0 2-16,1 0 2 15,-7 0-1-15,-2 0 0 16,-3 0 0-16,0-4-3 16,6 4 3-16,-4-13-5 15,4 8 5-15,1-11 0 0,5 3 0 16,-3-1 0-16,7 0 0 16,-3 5-2-16,-3 0 2 15,-8 0 1 1,0-1 3-16,1-3-4 0,1-1-1 15,-4 5 1-15,2-7 5 16,-5 4-2-16,5 6-3 16,-6-3 0-16,4-4-2 15,0 7 2-15,1-11-2 16,-2-1-4-16,-6 5 6 16,0-2-5-16,-13 6 5 15,-2-5-5-15,2-1-4 0,-1 6 9 16,3-6 4-1,8-2-2-15,2-1 0 0,-4-7-1 16,1 3-1-16,-9 5 8 16,8-7-8-16,-5 4-2 15,-3 6 2-15,0-9 0 16,-2 6 2-16,-7-7 5 16,2 1-5-16,1-5 8 15,-12 6-3-15,10-3-1 16,-11 2-1-16,0 0 4 15,0 4-1-15,0 1 5 16,0-1-4-16,0 1-2 16,0-5 7-16,-11 6-13 15,-3-7 8-15,2 4-1 16,-7 2-2-16,4-5 3 0,-10 3-5 16,2 3-4-1,-1 2 6-15,1 2-5 0,6-5 5 16,-6 13-4-16,-1-3-2 15,11-2 10-15,-10 10-10 16,4-4 3-16,3-5-2 16,-2 9 0-16,-3-3-1 15,5-1 3-15,2 0-3 16,5 4-1-16,-10 0 1 16,2 0 1-16,2 0 0 15,7 0 1-15,-5 0-2 16,-6 0-10-16,8 0 10 0,0 0 11 15,1 0-11-15,1 0 3 16,-5 0-5-16,8 0 4 16,1 0-2-16,-3 0 2 15,5 0-2-15,-6 0 0 16,5 0 0-16,2 0 0 16,-2 0 0-16,0 0 1 15,4 0 1-15,0 0 0 16,0 0-1-16,0 0-1 15,0 0 0-15,0 0 1 16,0 0 0-16,0 0 3 16,0 0-2-16,0 0-2 15,0 0-6-15,0 0 6 0,0 0 2 16,0 0-2 0,0 0-1-16,0 0 1 0,0 0 1 15,0 0 4-15,0 0-5 16,0 0-6-16,0 0 5 15,-5 0 2-15,5 0 0 16,0 0-1-16,0 0 0 16,0 0 0-16,0 0 0 15,0 0-1-15,0 0 2 16,0 0-2-16,0 0 5 16,0 0-8-16,0 0 4 15,0 0 0-15,0 0 5 16,0 0-5-16,0 0-1 15,0 0 1-15,0 0 0 0,-4 0-6 16,4 0 6-16,0 0 5 16,0 0-5-16,0 0-3 15,0 0 3-15,0 0 4 16,0 0-4-16,0 0-5 16,0 0-7-16,0 0 5 15,0 0 1-15,0 0 5 16,0 0-20-16,0 0 5 15,0 0-28-15,0 0-35 16,0-10-67-16,0-16-135 16</inkml:trace>
  </inkml:traceGroup>
</inkml:ink>
</file>

<file path=ppt/ink/ink1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5:32.33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BCA6637-B596-463F-B377-17FF8911A13F}" emma:medium="tactile" emma:mode="ink">
          <msink:context xmlns:msink="http://schemas.microsoft.com/ink/2010/main" type="writingRegion" rotatedBoundingBox="20241,15684 21082,18461 19536,18929 18695,16152"/>
        </emma:interpretation>
      </emma:emma>
    </inkml:annotationXML>
    <inkml:traceGroup>
      <inkml:annotationXML>
        <emma:emma xmlns:emma="http://www.w3.org/2003/04/emma" version="1.0">
          <emma:interpretation id="{1CBBDBCE-FEAC-4F83-B150-369C6E6E6F87}" emma:medium="tactile" emma:mode="ink">
            <msink:context xmlns:msink="http://schemas.microsoft.com/ink/2010/main" type="paragraph" rotatedBoundingBox="20241,15684 21082,18461 19536,18929 18695,16152" alignmentLevel="1"/>
          </emma:interpretation>
        </emma:emma>
      </inkml:annotationXML>
      <inkml:traceGroup>
        <inkml:annotationXML>
          <emma:emma xmlns:emma="http://www.w3.org/2003/04/emma" version="1.0">
            <emma:interpretation id="{D15B5D1E-C08E-421E-BD6E-C7A381A03503}" emma:medium="tactile" emma:mode="ink">
              <msink:context xmlns:msink="http://schemas.microsoft.com/ink/2010/main" type="line" rotatedBoundingBox="20241,15684 21082,18461 19536,18929 18695,16152"/>
            </emma:interpretation>
          </emma:emma>
        </inkml:annotationXML>
        <inkml:traceGroup>
          <inkml:annotationXML>
            <emma:emma xmlns:emma="http://www.w3.org/2003/04/emma" version="1.0">
              <emma:interpretation id="{EDF4EA07-DE2C-45FA-AA07-B8C43CA69E6C}" emma:medium="tactile" emma:mode="ink">
                <msink:context xmlns:msink="http://schemas.microsoft.com/ink/2010/main" type="inkWord" rotatedBoundingBox="20199,15697 20747,17508 19244,17964 18695,16152"/>
              </emma:interpretation>
              <emma:one-of disjunction-type="recognition" id="oneOf0">
                <emma:interpretation id="interp0" emma:lang="" emma:confidence="1">
                  <emma:literal/>
                </emma:interpretation>
              </emma:one-of>
            </emma:emma>
          </inkml:annotationXML>
          <inkml:trace contextRef="#ctx0" brushRef="#br0">-5502 4338 371 0,'0'0'62'0,"0"0"-3"16,0 0 34-16,0 0-47 15,0 0 11-15,0 0-12 0,229-57-21 16,-178 40-5 0,3 1-7-16,-5-6-11 0,-3 2 2 15,-5 11 1-15,-13 1-4 16,-12 4 2-16,-9 4-2 15,-3 0-9-15,-4 0 5 16,0 0-18-16,0 0-10 16,0 0-40-16,0 0-17 15,0 4-80-15</inkml:trace>
          <inkml:trace contextRef="#ctx0" brushRef="#br0" timeOffset="-307.2799">-5556 3975 306 0,'0'0'142'0,"0"0"-79"16,0 0 11-16,0 0-36 16,0 0-31-16,0 0-6 15,-16 19 0-15,24 9 22 16,0 7-1-16,10 8 7 16,-4-2-12-16,-2 0-2 15,-2-3-1-15,5-1-14 16,-10-4 3-16,0-15-3 15,3 1 2-15,-3-8-2 16,-5-7 3-16,3-4-2 16,-3 0 0-16,0 0 10 15,0 0 4-15,0 0 9 16,0 0 17-16,0-28-22 0,0-9 6 16,-21-10-14-16,0-8-3 15,0-10-8-15,-2-9 0 16,14 5-5-16,5 12 10 15,4 0-9-15,0 17 4 16,17-2-3-16,23 6-8 16,6 8 6-16,9 9 5 15,5-3-11-15,-1 12-2 16,-4 7-2-16,-10 3-10 16,-4 0-16-16,-14 0-5 15,-3 17-26-15,-10 14-10 16,-10 2-15-16,-4 4-114 15</inkml:trace>
          <inkml:trace contextRef="#ctx0" brushRef="#br0" timeOffset="2394.62">-5128 5040 499 0,'0'0'82'0,"0"0"26"16,0 0-34-16,0 0-50 15,0 0 0-15,0 0-18 16,-10-4-1-16,6 23-3 16,-1 13 0-16,5 7 3 15,0 1-5-15,0-2 2 0,0 7-1 16,0-7 0 0,0 4 0-16,0-11 0 0,0-3 1 15,0-15-3-15,0-2 2 16,5-7-2-16,-5-4 1 15,4 0 0-15,-4 0 7 16,0 0-6-16,0 0 18 16,0-8 8-16,0-27-4 15,0-1-11-15,-20-14-10 16,0-12-2-16,1-2 1 16,7 5-2-16,8-2-1 15,4 10 1-15,0 14-4 0,11-1 2 16,13 10 1-1,3 6-4-15,5-2 3 0,4 11-5 16,2-2-7-16,-6 6-1 16,0 9-9-16,-9 0-25 15,-7 0-26-15,-3 6-40 16,-12 22-29-16</inkml:trace>
          <inkml:trace contextRef="#ctx0" brushRef="#br0" timeOffset="3251.64">-5492 4276 280 0,'0'0'142'15,"0"0"-52"-15,0 0-14 16,0 0-19-16,0 0 10 16,0 0-25-16,0 0-4 15,0 0-10-15,0 0-15 16,0 0-4-16,0 0-4 16,0 5-5-16,0 28 1 15,0 4-1-15,10 8 4 16,8 3-2-16,-7 11-1 15,4-3 1-15,-5-5 3 0,0 0-7 16,-1-9 2-16,-2-6 0 16,2-9 0-16,-8-7 0 15,4-9 1-15,-1-8-1 16,-4 1 1-16,0-4-1 16,4 0 1-16,-4 0 6 15,5 0 4-15,-5 0 6 16,0 0-3-16,0 0-9 15,0 0 0-15,0 0-5 16,0 0 0-16,6 0-12 16,-6 0-24-16,4 0-57 15,-4 0-106-15</inkml:trace>
          <inkml:trace contextRef="#ctx0" brushRef="#br0" timeOffset="-808.9399">-6398 4759 37 0,'0'0'391'16,"0"0"-359"-16,0 0 50 16,0 0-10-16,0 0-28 15,0 0-5-15,82 79-10 16,-28-79-1-16,10 0-10 0,4-14-10 16,10-20-8-16,2-15-3 15,-10 2-41-15,-6-10-71 16,-14 2-107-16</inkml:trace>
          <inkml:trace contextRef="#ctx0" brushRef="#br0" timeOffset="-1018.38">-6487 4147 514 0,'0'0'52'0,"0"0"13"16,0 0 13-16,0 0-40 16,0 0-27-16,0 0-9 15,74-66-4-15,-7 29 4 16,8 2 3-16,-2 1-5 15,-8 17-25-15,-7 2-28 16,-22 15-48-16,-12 0-51 0,-24 4-241 16</inkml:trace>
          <inkml:trace contextRef="#ctx0" brushRef="#br0" timeOffset="-1221.84">-6111 4138 646 0,'0'0'13'0,"0"0"51"16,0 0 10-16,0 0-32 15,0 0-21-15,0 0-10 16,0 0-7-16,0 0-4 16,0-10 4-16,0 10-8 15,0 37 8-15,0 4-4 16,9 17 1-16,7 1 2 15,4-3-2-15,-1-5-1 16,1-5 6-16,0-14-12 16,-10 2-1-16,-1-14-16 15,-2-9-20-15,-2-6-20 16,-5-5-35-16,0 0 2 0,-25-1-144 16</inkml:trace>
          <inkml:trace contextRef="#ctx0" brushRef="#br0" timeOffset="651.4399">-5783 5111 485 0,'0'0'82'0,"0"0"25"0,0 0-23 15,0 0-40-15,0 0-21 16,0 0-18-16,0 0-5 16,4 28-1-16,3 21 1 15,3 7 6-15,5 6-4 16,-5-2-1-16,3 5 1 15,-1-20 2-15,-2-6-4 16,0-8-2-16,-6-13-10 16,1-12-4-16,-5-2-22 15,0-4-30-15,0 0-20 16,0 0-3-16,0-24-218 16</inkml:trace>
          <inkml:trace contextRef="#ctx0" brushRef="#br0" timeOffset="998.51">-5952 5177 401 0,'0'0'68'16,"0"0"-19"-16,0 0 21 16,0 0-38-16,0 0-22 15,0 0 9-15,99-122 6 0,-48 103-2 16,-5 10-9-1,6-1-10-15,-5 10 2 0,-4 0-6 16,-5 0 0 0,-9 4 1-16,-6 20-4 0,-7 5 0 15,-11-1 3-15,-5 3 2 16,0 2 4-16,0-2 1 16,-21 8 8-16,-11-8-4 15,5 4-4-15,-1-14 8 16,11-6-9-16,7-3-4 15,1-9 0-15,8 0 0 16,1-3-2-16,0 0-13 16,0 0-32-16,0 0-67 15,0 0-85-15</inkml:trace>
          <inkml:trace contextRef="#ctx0" brushRef="#br0" timeOffset="18654.45">-6056 5221 351 0,'0'0'34'15,"0"0"1"-15,0 0 34 0,0 0-26 16,0 0-1-16,0 0-20 16,0 0-5-1,-1 0 0-15,1 0-2 0,0 0 11 16,0 0 0-16,0 0 9 15,0 0-14-15,0 0-9 16,0 0 14-16,0 0-9 16,0 0-8-16,0 0-2 15,0 0-5-15,1 0 3 16,28 0 7-16,1-5 0 16,-1-8-1-16,6 0-8 15,-4-3 6-15,1 3-5 16,0-2 0-16,-5 8-2 15,5 1 2-15,-9-7-4 16,0 12 1-16,2-7 0 0,-5 4 1 16,-1 2-1-16,-3-1-1 15,3 3-3-15,0 0 2 16,-6 0-1-16,1 0 4 16,-2 0-4-16,4 0 3 15,-7 3-2-15,4 3 1 16,-3 2 0-16,2 2 0 15,1 0 0-15,-2 8 0 16,4-5 0-16,-7-3 2 16,4 4-2-16,-2 0 0 0,-1-4-1 15,1-3 1 1,-4 8 0-16,-6-6 2 16,4 1 1-16,-4 3-3 0,5 6 2 15,-1-4-1 1,-4 8 0-16,3-5-1 0,-3 0 2 15,0 5 1-15,0-4-3 16,0-1 0-16,0 6 4 16,0 3 2-16,-3 3-1 15,-12-3-4-15,-8-6 4 16,6 6 1-16,-6-3-3 16,2 0-1-16,-3-1 3 15,0-4 3-15,1-1-3 16,0 2-1-16,1-6 7 15,-7-4-10-15,5 2 7 0,-3-7-5 16,7 3 1-16,-3-2 1 16,7-2-2-16,-4 0 6 15,5-4-3-15,2 0-6 16,4 0 0-16,-2 0 4 16,8 0 0-16,-6 0-2 15,5 5-2-15,-2-1 0 16,-3 2-1-16,1-6-3 15,-1 0 4-15,0 0-7 16,-1 0-3-16,6 5-9 16,-1-1 0-16,4-4-10 15,1 4-8-15,0-4-13 16,0 0-27-16,-4 0-74 16,4 0-95-16</inkml:trace>
        </inkml:traceGroup>
        <inkml:traceGroup>
          <inkml:annotationXML>
            <emma:emma xmlns:emma="http://www.w3.org/2003/04/emma" version="1.0">
              <emma:interpretation id="{EAC07BF5-5B36-4B72-B11C-A357D7AE8145}" emma:medium="tactile" emma:mode="ink">
                <msink:context xmlns:msink="http://schemas.microsoft.com/ink/2010/main" type="inkWord" rotatedBoundingBox="19608,17233 19777,17791 19631,17836 19462,17277"/>
              </emma:interpretation>
              <emma:one-of disjunction-type="recognition" id="oneOf1">
                <emma:interpretation id="interp1" emma:lang="" emma:confidence="0">
                  <emma:literal>_</emma:literal>
                </emma:interpretation>
                <emma:interpretation id="interp2" emma:lang="" emma:confidence="0">
                  <emma:literal>-</emma:literal>
                </emma:interpretation>
                <emma:interpretation id="interp3" emma:lang="" emma:confidence="0">
                  <emma:literal>•</emma:literal>
                </emma:interpretation>
                <emma:interpretation id="interp4" emma:lang="" emma:confidence="0">
                  <emma:literal>~</emma:literal>
                </emma:interpretation>
                <emma:interpretation id="interp5" emma:lang="" emma:confidence="0">
                  <emma:literal>z</emma:literal>
                </emma:interpretation>
              </emma:one-of>
            </emma:emma>
          </inkml:annotationXML>
          <inkml:trace contextRef="#ctx0" brushRef="#br0" timeOffset="19208.75">-5698 5161 80 0,'0'0'193'0,"0"0"-120"0,0 0 18 16,0 0-28-16,0 0-23 15,0 0 8-15,0-26-7 16,0 26 5-16,-4 0 2 16,2 0-18-16,-2 0 3 15,4 0-21-15,0 0 11 16,0 0-19-16,0 0 5 15,-4 0-4-15,4 0-1 16,-5 4-8-16,5 27 8 16,-4 2-10-16,4 4 12 15,0 6-11-15,0 7 5 16,0 1 0-16,0-4 4 16,0-2-2-16,0-2-2 15,4-2-4-15,5-3 4 16,-3 3 0-16,8-13 6 0,-9 0-9 15,-1-6 5-15,-4-12-2 16,2-7 1-16,-2 0-1 16,0-3 1-16,0 0 0 15,0 0 1-15,0 0 0 16,0 0 1-16,0 0 2 16,0 0-4-16,4 0 1 15,-4 0-2-15,0 0-10 16,0 0-22-16,0 0-18 15,0-15-79-15,0-8-128 16</inkml:trace>
        </inkml:traceGroup>
        <inkml:traceGroup>
          <inkml:annotationXML>
            <emma:emma xmlns:emma="http://www.w3.org/2003/04/emma" version="1.0">
              <emma:interpretation id="{82381F27-9BC7-419B-BF07-100563FFFBCE}" emma:medium="tactile" emma:mode="ink">
                <msink:context xmlns:msink="http://schemas.microsoft.com/ink/2010/main" type="inkWord" rotatedBoundingBox="20629,16964 21082,18461 19772,18857 19319,17360"/>
              </emma:interpretation>
              <emma:one-of disjunction-type="recognition" id="oneOf2">
                <emma:interpretation id="interp6" emma:lang="" emma:confidence="1">
                  <emma:literal/>
                </emma:interpretation>
              </emma:one-of>
            </emma:emma>
          </inkml:annotationXML>
          <inkml:trace contextRef="#ctx0" brushRef="#br0" timeOffset="5148.87">-4648 6134 113 0,'0'0'406'16,"0"0"-353"-16,0 0 40 16,0 0-20-16,0 0-44 15,0 0-8-15,-5 10-6 16,5-10-4-16,5 0 1 15,20 0 2-15,8 0-9 16,-1 0 6-16,5 0-1 16,-1 0-10-16,-9 0 0 15,-8-10-12-15,6 6-55 0,-15 4-77 16,-10 0-222 0</inkml:trace>
          <inkml:trace contextRef="#ctx0" brushRef="#br0" timeOffset="1882.98">-5602 5143 298 0,'0'0'58'0,"0"0"34"15,0 0-32-15,0 0-13 16,0 0-9-16,0 0-10 15,-4 0 7-15,4 0-11 0,0 0 4 16,0 0-18 0,0 0 3-16,0 0-12 0,0 0-1 15,0 14 2-15,8-1 9 16,7 7-4-16,8 2 8 16,-10 6-14-16,-3 0 4 15,8 10 7-15,-11-6-10 16,-3 0 4-16,-4 6-4 15,0-2 0-15,0-4 12 16,0 2-13-16,0 2 9 16,-24-5 1-16,0 3 1 15,-13-2-3-15,-4-4-3 16,2 4-3-16,-5-17 4 16,5 0-2-16,3-8 0 15,13-7-3-15,4 0 10 0,10 0-8 16,9 0-2-16,0 0 4 15,0 0-6-15,0 0-13 16,0 0-16-16,0 0-22 16,0 0-32-16,23 0-31 15,9-22 0-15,0 3-201 16</inkml:trace>
          <inkml:trace contextRef="#ctx0" brushRef="#br0" timeOffset="1368.56">-5162 5027 319 0,'0'0'144'15,"0"0"-66"-15,0 0 10 16,0 0-25-16,0 0-28 15,0 0-2-15,-11-6-8 0,11 6-4 16,-5 0-2 0,5 0-8-16,-5 0-5 0,5 0-4 15,0 0-2-15,0 0-2 16,0 0 2-16,0 6 2 16,0-5-1-16,5 3 4 15,-5 0-5-15,0-4 0 16,0 0-3-16,0 0 1 15,0 0 0-15,0 0-19 16,0 4-15-16,0-4-29 16,0 0-53-16,-5 0-101 15</inkml:trace>
          <inkml:trace contextRef="#ctx0" brushRef="#br0" timeOffset="2501.33">-5128 5040 470 0</inkml:trace>
          <inkml:trace contextRef="#ctx0" brushRef="#br0" timeOffset="2618.02">-5128 5040 470 0,'-36'93'84'0,"32"-93"-16"0,4 0 9 0,0 0-44 0,4 0-23 15,27 0 9-15,15 0 0 16,5-14-7-16,4-13-3 15,-7 3-9-15,-2-4 0 16,2 0-6-16,-13 6-44 16,-12-6-52-16,-10 5-58 15</inkml:trace>
          <inkml:trace contextRef="#ctx0" brushRef="#br0" timeOffset="4890.56">-4669 5886 85 0,'0'0'423'0,"0"0"-368"16,0 0 32-16,0 0-36 16,0 0-26-16,0 0-11 15,-29 9-8-15,29 9-6 16,0 9 0-16,0 5 1 16,0 0-1-16,0 6 2 15,4-1-1-15,12 5-1 0,-6 4-2 16,10-4 0-1,-7 4 2-15,3-8 3 0,-1-7-3 16,-8-11-5-16,0-6 5 16,-2-7 0-16,-4-7 1 15,-1 0 0-15,0 0-1 16,0 0 10-16,0 0 9 16,0 0 7-16,0 0 12 15,0-9-17-15,0-13-11 16,-20-11 8-16,1-2-6 15,-1-9-5-15,-1-2 1 16,7 0-5-16,2-1 1 16,8 2 1-16,4-2-5 15,0 0-1-15,0-2 1 16,0 5-1-16,4 9 1 16,17 6 0-16,-5 6-3 0,5 4-1 15,3 1 3-15,-1 9-11 16,-1 8-4-16,1 1-10 15,-4 0 8-15,8 0-10 16,-2 0-10-16,-5 0 7 16,-1 1-35-16,-3 17-7 15,-10 4-7-15,-6 7-72 16,0-11-113-16</inkml:trace>
          <inkml:trace contextRef="#ctx0" brushRef="#br0" timeOffset="15353.97">-5328 6110 135 0,'0'0'292'16,"0"0"-267"-16,0 0 25 16,0 0 15-16,0 0-22 15,0 0-5-15,0 0 8 16,0-3-17-16,0 3 8 16,0-7-8-16,0 5 0 15,0 2-4-15,0 0-7 16,0 0-5-16,0 0 5 15,0 0-7-15,0 0-6 16,0 0 5-16,0 0-3 0,0 0-1 16,0 0-5-16,0 0 3 15,0 0-2-15,0 0-1 16,0 0-1-16,0 0-1 16,0 0-8-16,0 19 2 15,0 22 7-15,12 10 4 16,4 3-4-16,-8 1-4 15,5 3 4-15,-7-8 3 16,3 3 0-16,-2-8-3 16,-2-4-3-16,-1-4-11 15,-4-13 12-15,0 0-14 16,0-15 9-16,0-5-1 16,0 0 3-16,4-4 5 0,-2 0-3 15,-2 0-4-15,0 0-1 16,0 0-5-16,0 0-28 15,0-14-20-15,0-4-48 16,-15-1-42-16,-1 1-172 16</inkml:trace>
          <inkml:trace contextRef="#ctx0" brushRef="#br0" timeOffset="15886.78">-5588 6342 251 0,'0'0'105'16,"0"0"-27"-16,0 0-11 15,0 0-29-15,0 0-14 16,0 0-10-16,-4-5-2 16,4 2 1-16,4-1-2 0,24-2 7 15,-5-15 13-15,18-3-6 16,2-6 0-16,17-10-1 15,-5 3-15-15,6-1-8 16,-2 4 9-16,-9 13-10 16,-10 1 1-16,-6 6-1 15,-18 7 5-15,-6 1-5 16,-6 2 2-16,-4 4 1 16,0 0-1-16,0 0 5 15,0 0-6-15,0 0 1 16,0 0-2-16,4 0-1 15,-4 0 1-15,3 0-10 16,2 0-5-16,6 0-4 0,-2 0-9 16,1 0-35-16,3 0-4 15,-8 0-70-15,-5 0-299 16</inkml:trace>
        </inkml:traceGroup>
      </inkml:traceGroup>
    </inkml:traceGroup>
  </inkml:traceGroup>
</inkml:ink>
</file>

<file path=ppt/ink/ink1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7:42.63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A8759DA-71D4-4588-A3BE-67E7D9A27E54}" emma:medium="tactile" emma:mode="ink">
          <msink:context xmlns:msink="http://schemas.microsoft.com/ink/2010/main" type="inkDrawing" rotatedBoundingBox="2727,3767 8780,3747 8781,3863 2728,3883" shapeName="Other">
            <msink:destinationLink direction="with" ref="{F6789C60-2050-4E74-BF14-CEFFA9A50D39}"/>
          </msink:context>
        </emma:interpretation>
      </emma:emma>
    </inkml:annotationXML>
    <inkml:trace contextRef="#ctx0" brushRef="#br0">-3 109 251 0,'0'0'32'0,"0"0"-6"15,0 0 54-15,0 0-7 16,0 0-36-16,0 0-8 16,0 0 1-16,0 0-13 0,-4 0 1 15,4 0-2-15,0 4-3 16,0-4-3-16,0 0-4 16,0 3 0-16,0-3 0 15,0 3-1-15,0-3-2 16,0 0-3-16,0 0 1 15,0 0 0-15,0 0 2 16,0 0-3-16,0 0 0 16,0 0-1-16,0 0-3 15,0 0-1-15,0 4 2 16,4-4-1-16,31 0 3 16,11 0 1-16,18 0 0 15,4 0 0-15,13 0 0 0,17 0 5 16,2-14 0-16,4 1-3 15,6-4-2-15,-2 3 0 16,-2 4 0-16,-11-1 3 16,5 1-6-16,-14 6 4 15,7-5-1-15,1 2 1 16,8 4-1-16,-4 0-1 16,-1-2 1-16,-2 5 0 15,-2 0 4-15,-3 0-4 16,-9 0-2-16,3 0 2 15,-16 0 0-15,5 0 0 16,-10 5 0-16,10-2-2 0,-1 3 2 16,10-2 0-1,2 1 2-15,14-1-7 0,8 0 7 16,-7-4-2-16,7 0 0 16,4 0 0-16,-7 0 0 15,-1 0 0-15,5 0-6 16,-10 0 6-16,5 0 2 15,-12 0 1-15,-5 0-3 16,-8 0 0-16,-1 0 0 16,-8 0 6-16,0 0-6 15,-9 0 0-15,-6 0-4 16,2 0 3-16,-5 0 2 16,6 0 0-16,3 10 7 15,5-6-8-15,8-1 0 0,14 1 2 16,7-4 2-16,5 0 2 15,0 0-1-15,-8 0 0 16,-5 0-5-16,4 0 0 16,1 0 0-16,-9 0 4 15,7 0-4-15,-11 0 0 16,-9 0-1-16,0 0 1 16,-12 0 0-16,-10 0 0 15,-5 0 0-15,-5 2 1 16,-13 2-2-16,0-4 1 15,-14 0 0-15,4 4 0 16,-4-4-2-16,-1 0 2 16,-6 0 0-16,5 0 0 0,-2 4 0 15,-1-4 0 1,3 0 0-16,2 0 0 0,4 4 0 16,-4-4 2-16,-1 4-2 15,-8-4 1-15,5 0-2 16,-5 0 2-16,0 0 1 15,0 0 11-15,0 0 2 16,0 0 11-16,0 0-7 16,0 0 7-16,0 0-9 15,0 0-2-15,0 0-7 16,0 0-7-16,0 0-1 16,0 0-1-16,-5 0-48 15,-30-8-64-15,-7-17-60 0</inkml:trace>
  </inkml:traceGroup>
</inkml:ink>
</file>

<file path=ppt/ink/ink1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0:40.40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A40217C-06DC-4A38-8FD7-0E9FD7A893D2}" emma:medium="tactile" emma:mode="ink">
          <msink:context xmlns:msink="http://schemas.microsoft.com/ink/2010/main" type="writingRegion" rotatedBoundingBox="15403,367 31625,320 31643,6435 15421,6481"/>
        </emma:interpretation>
      </emma:emma>
    </inkml:annotationXML>
    <inkml:traceGroup>
      <inkml:annotationXML>
        <emma:emma xmlns:emma="http://www.w3.org/2003/04/emma" version="1.0">
          <emma:interpretation id="{E4B7C940-C45A-4592-8AFF-C11ECB1EE317}" emma:medium="tactile" emma:mode="ink">
            <msink:context xmlns:msink="http://schemas.microsoft.com/ink/2010/main" type="paragraph" rotatedBoundingBox="15703,366 22074,347 22078,1672 15707,1691" alignmentLevel="1"/>
          </emma:interpretation>
        </emma:emma>
      </inkml:annotationXML>
      <inkml:traceGroup>
        <inkml:annotationXML>
          <emma:emma xmlns:emma="http://www.w3.org/2003/04/emma" version="1.0">
            <emma:interpretation id="{3D5CF85F-9DCA-4A71-969E-78623CC7441A}" emma:medium="tactile" emma:mode="ink">
              <msink:context xmlns:msink="http://schemas.microsoft.com/ink/2010/main" type="line" rotatedBoundingBox="15703,366 22074,347 22078,1672 15707,1691"/>
            </emma:interpretation>
          </emma:emma>
        </inkml:annotationXML>
        <inkml:traceGroup>
          <inkml:annotationXML>
            <emma:emma xmlns:emma="http://www.w3.org/2003/04/emma" version="1.0">
              <emma:interpretation id="{49D0D857-AA3F-4A9E-8582-E6887BEEB900}" emma:medium="tactile" emma:mode="ink">
                <msink:context xmlns:msink="http://schemas.microsoft.com/ink/2010/main" type="inkWord" rotatedBoundingBox="15703,455 17605,450 17607,1237 15705,1242"/>
              </emma:interpretation>
              <emma:one-of disjunction-type="recognition" id="oneOf0">
                <emma:interpretation id="interp0" emma:lang="" emma:confidence="1">
                  <emma:literal/>
                </emma:interpretation>
              </emma:one-of>
            </emma:emma>
          </inkml:annotationXML>
          <inkml:trace contextRef="#ctx0" brushRef="#br0">7564-3912 321 0,'0'0'49'0,"0"0"28"15,0 0 4-15,0 0-27 16,0 0-30-16,0 0-16 16,-15-21-8-16,30 13-3 15,17 5 1-15,17-8 2 16,10-5 0-16,5 3 0 16,4-5-8-16,5-9-6 15,-4 2-8-15,-2 2 1 16,-3-3-12-16,-18 4 11 15,-15 4-2-15,-6 6 11 16,-17 6 11-16,-3 2 2 16,-5 4 3-16,0 0 26 15,0 0 18-15,0 0-7 16,0 0-10-16,0 0-2 16,0 0-5-16,0 0-1 0,0 0-2 15,0 0-6 1,0 0-3-16,0 0-7 0,0 0 0 15,0 0-4-15,0 0-8 16,0 22 6-16,0 18 2 16,0-1 0-16,0 0 0 15,1 4 2-15,8-5-2 16,-2-2 0-16,-7-8 2 16,4-6-2-16,-4 0-20 15,5-8-10-15,-5 6-24 0,0-10-47 16,0-6-26-1,-16-4-190-15</inkml:trace>
          <inkml:trace contextRef="#ctx0" brushRef="#br0" timeOffset="354.27">8155-4191 287 0,'0'0'49'15,"0"0"-36"-15,0 0 4 16,0 0 37-16,0 0-14 16,0 0-18-16,209-51-15 15,-162 51-1-15,-12 16-3 16,8 5 5-16,2 1 6 0,-10 9-3 16,-2 4-6-1,-11-3-5-15,-8-1 0 0,-5-2 6 16,-9 1-3-16,0-2 10 15,0 2 6-15,-9 2 8 16,-18 0 8-16,-11-2-24 16,3-2 3-16,-5-1-6 15,8-6-1-15,-4-4-4 16,12 1-3-16,1-6 0 16,4-2-25-16,11-1-35 15,3-9-67-15,5 0-114 16</inkml:trace>
          <inkml:trace contextRef="#ctx0" brushRef="#br0" timeOffset="-485.88">7659-4242 365 0,'0'0'39'0,"0"0"33"15,0 0 11-15,0 0-19 16,0 0-3-16,0 0-16 16,0 0-3-16,-8-24-7 15,6 20-14-15,-6 4-4 0,3-3-2 16,1 3-2 0,4 0-2-16,0 0-4 0,-5 0-6 15,-6 0-1-15,-1 13 0 16,-2 31-8-16,-4 13 5 15,-5 12 3-15,9 2 0 16,-2-7 1-16,6-12-1 16,5-3 0-16,1-17 7 15,-1-12-7-15,5-10 0 16,0-6-5-16,0-4 5 16,0 0 0-16,0 0 5 15,0 0 0-15,0 0-1 16,-4 0 4-16,-3-14-8 15,-2-27 0-15,0-13-14 0,9-8-15 16,0-4 5-16,0-3 22 16,9 8-8-16,25 0 2 15,2 7 2-15,4 13 2 16,-9 17 4-16,-11 12 0 16,-5 12-3-16,-7 0-9 15,1 0-5-15,10 0 2 16,-6 26 3-16,1 10 2 15,2 11 9-15,5 0 2 16,-4 7-1-16,5-2 2 16,-3-5 3-16,4-1-4 15,-6 2-1-15,-2-9 0 16,-1-1 0-16,-5-10 0 0,-5-4 0 16,5-1 0-16,0-10-2 15,-8-1-37 1,4-2-11-16,-5 2-20 15,0-3-28-15,0-9-14 0,-28 0-107 16</inkml:trace>
          <inkml:trace contextRef="#ctx0" brushRef="#br0" timeOffset="1107.24">8820-4172 242 0,'0'0'52'15,"0"0"1"-15,0 0-31 16,0 0-3-16,0 0-19 16,0 0 4-16,142-10 21 15,-75 24-2-15,-4 11-1 16,-6 1-2-16,-3 1-9 15,-8 3-2-15,-11-2-6 16,-6 6 8-16,-7-3-6 16,-8 5 2-16,-1-2 6 15,-7-3-13-15,-6 6 11 16,0-10-7-16,0 8 14 0,-6-9-9 16,-13-2 8-16,-7-3 5 15,-7 5-6-15,-2-5 1 16,-1 2-10-16,8-9 2 15,1 0-5-15,8-7-1 16,-3 1 0-16,3-4-2 16,-4 4-1-16,10-7 0 15,4 5 0-15,5-6-1 16,4 0-14-16,0 0-26 16,0 0-30-16,0 0-56 15,0 0-46-15,23 0-9 16</inkml:trace>
          <inkml:trace contextRef="#ctx0" brushRef="#br0" timeOffset="675.41">9053-4195 379 0,'0'0'22'0,"0"0"24"15,0 0-11-15,0 0 9 16,0 0-14-16,0 0-27 16,0-7-3-16,0 10-1 15,-4 31 1-15,0 10 16 16,-2 0-1-16,6 4-4 16,-5 3-7-16,5 0 0 0,0-4-2 15,0-3-2-15,0-10 3 16,-1-11-2-16,1-1 1 15,0-6-3-15,0-7 1 16,0 3-27-16,0-6-32 16,0-2-41-16,-9-4-48 15,-7 0-116-15</inkml:trace>
        </inkml:traceGroup>
        <inkml:traceGroup>
          <inkml:annotationXML>
            <emma:emma xmlns:emma="http://www.w3.org/2003/04/emma" version="1.0">
              <emma:interpretation id="{E9D383D8-C639-4BA7-8D5F-0503533E4B44}" emma:medium="tactile" emma:mode="ink">
                <msink:context xmlns:msink="http://schemas.microsoft.com/ink/2010/main" type="inkWord" rotatedBoundingBox="18501,358 19969,354 19973,1678 18505,1683"/>
              </emma:interpretation>
              <emma:one-of disjunction-type="recognition" id="oneOf1">
                <emma:interpretation id="interp1" emma:lang="" emma:confidence="1">
                  <emma:literal/>
                </emma:interpretation>
              </emma:one-of>
            </emma:emma>
          </inkml:annotationXML>
          <inkml:trace contextRef="#ctx0" brushRef="#br0" timeOffset="-5144.32">10523-3453 243 0,'0'0'57'15,"0"0"27"1,0 0-38-16,0 0-3 0,0 0-10 15,0 0 7-15,0 0 2 16,0 0-15-16,-16-51 1 16,16 51-7-16,0 0-3 15,0 0 0-15,0-4 1 16,-5 4-4-16,5 0-9 16,0 0 3-16,0 0-5 15,0 0-4-15,0 0 0 0,0 0 0 16,0 0-1-1,-4 15-9-15,4 19 9 0,0 3 1 16,0 2 0-16,0-3 0 16,0-5 1-16,0-5-1 15,0-5-5-15,0-2-22 16,0-7 2-16,0-2-15 16,0-6-13-16,0 2-32 15,0 1-33-15,-10-7-30 16</inkml:trace>
          <inkml:trace contextRef="#ctx0" brushRef="#br0" timeOffset="-4543.58">10523-3453 266 0,'-176'132'19'0,"176"-132"-19"0,0 0-2 0,0 0 2 15,9 5 2-15,-8 13 0 16,4 2 13-16,2-1-3 16,2-6 0-16,1 5-2 15,3-1-8-15,1 0 2 16,4 0-1-16,-4 0-1 16,2-2 1-16,5-3 0 15,-3-7-3-15,7-1 0 16,1 0 0-16,-1-4 12 0,4 0 4 15,-7 0 5-15,5 0-4 16,1-8-9-16,-5-7 2 16,0 9 0-16,-14-5 3 15,-5 7-3-15,-4-3 6 16,0 5 4-16,0-2 9 16,0-3 5-16,0-3-10 15,0 5-6-15,-4-3-13 16,-16-3 0-16,-1 1-2 15,-2 2-2-15,0-2 2 16,0 6 6-16,1-1-1 16,-3-5 3-16,5 6-7 15,1 4 3-15,10-3-1 16,-2 3-1-16,2-4-4 16,2 2 4-16,2 2 3 0,5-4-4 15,-4 1 6-15,3 3-9 16,-4 0 0-16,5 0 1 15,0 0 2-15,0 0-2 16,0 0-4-16,0 0 3 16,0 0-4-16,0 0 2 15,0 0-29-15,0 0-9 16,0 0-17-16,0 0-58 16,-8 0-100-16</inkml:trace>
          <inkml:trace contextRef="#ctx0" brushRef="#br0" timeOffset="-5038.4699">10523-3453 266 0</inkml:trace>
          <inkml:trace contextRef="#ctx0" brushRef="#br0" timeOffset="2753.97">10263-4375 302 0,'0'0'51'16,"0"0"-13"-16,0 0 19 15,0 0-24-15,0 0-16 16,0 0-17-16,80-69-2 16,-35 69 2-16,4 0 9 15,6 0 1-15,-8 22-3 16,2 8-1-16,-4 0 6 16,-3 8-11-16,-14-6 3 15,-1 0-1-15,-9 6 2 16,-8-3-3-16,3 0 1 0,-6 1 1 15,-7 3 11-15,0 0-2 16,0-3 1-16,-4-1 10 16,-17 1-10-16,-9 2-1 15,-5-7-5-15,-11 6-1 16,-4-4-3-16,11-8 1 16,9-8-5-16,9-7 0 15,16-6-6-15,0 0-31 16,5-4-40-16,0 0-84 15,0 0-89-15</inkml:trace>
          <inkml:trace contextRef="#ctx0" brushRef="#br0" timeOffset="2350.98">10492-4234 69 0,'0'0'105'0,"0"0"-51"16,0 0-8-16,0 0 14 0,0 0 1 15,0 0-16-15,0-19 8 16,0 15 3-16,0-3-13 15,0 7-5-15,0-2-9 16,0 2-9-16,0 0 4 16,0 0-3-16,0 0-8 15,0 0-4-15,0 0-6 16,0 0 3-16,0 0-6 16,0 0-7-16,0 13-1 15,0 21 8-15,0 3-2 16,0 11 4-16,0 1-2 15,0 2 1-15,0-5-1 0,0-2-1 16,0-5 1-16,0-11 0 16,0-1-3-16,0-13-9 15,0 0-11-15,0-7-5 16,0-3-10-16,0-4-22 16,-8 0-9-16,-13 0-5 15,-1 0-116-15</inkml:trace>
          <inkml:trace contextRef="#ctx0" brushRef="#br0" timeOffset="3248.84">10833-3858 334 0,'0'0'66'0,"0"0"-34"15,0 0-3-15,0 0-14 16,0 0-8-16,0 0-4 16,157-148 14-16,-130 112-2 15,-2 1 8-15,-9 9-6 16,-7 4 11-16,-9 8-3 16,0 1 15-16,0 6-7 15,0 5-13-15,0-2-6 16,-9 1-8-16,-7 3-6 15,0 0 2-15,-3 0-2 0,6 0 1 16,2 0-4-16,3 0 3 16,8 9-2-16,0 13-3 15,0-2-12-15,0 0 4 16,23 0 4-16,5 3-7 16,4-1 12-16,7-2 4 15,-4-6 0-15,-5 0 7 16,4-2-7-16,-12-3 1 15,-5-1 0-15,-14-1 1 16,1 0-2-16,-4 1-5 16,0-2-3-16,0 9 7 15,-7 7 1-15,-29 2 4 16,-6 6 1-16,7-9-4 0,1-4-1 16,14-4-7-16,14-7-26 15,2-2-24-15,4-4-25 16,0 0-26-1,0-4-53-15</inkml:trace>
          <inkml:trace contextRef="#ctx0" brushRef="#br0" timeOffset="3759.74">11262-4067 314 0,'0'0'46'0,"0"0"-42"16,0 0 24-16,0 0-4 16,0 0 7-16,0 0-12 15,231-105-17-15,-171 95 3 16,-8 10-5-16,-1 0-45 15,-6 0-33-15,-15 4-48 0</inkml:trace>
          <inkml:trace contextRef="#ctx0" brushRef="#br0" timeOffset="3548.31">11371-4375 421 0,'0'0'16'0,"0"0"34"15,0 0 3-15,0 0-16 16,0 0-14-16,0 0-22 16,0-4-1-16,0 18 0 15,0 23-1-15,0 8 1 16,0 8 9-16,0 5-4 16,0-3 10-16,0 2-15 15,0 1 3-15,0-7 1 16,0-8 3-16,0-2-5 15,0-10-2-15,0-2 0 16,0-7-3-16,0-8-32 16,0 0-36-16,0-11-31 15,0-3-88-15</inkml:trace>
        </inkml:traceGroup>
        <inkml:traceGroup>
          <inkml:annotationXML>
            <emma:emma xmlns:emma="http://www.w3.org/2003/04/emma" version="1.0">
              <emma:interpretation id="{ACC9B045-23B3-45E1-84FD-0D8C08826227}" emma:medium="tactile" emma:mode="ink">
                <msink:context xmlns:msink="http://schemas.microsoft.com/ink/2010/main" type="inkWord" rotatedBoundingBox="20652,596 22075,592 22077,1331 20654,1336"/>
              </emma:interpretation>
              <emma:one-of disjunction-type="recognition" id="oneOf2">
                <emma:interpretation id="interp2" emma:lang="" emma:confidence="1">
                  <emma:literal/>
                </emma:interpretation>
              </emma:one-of>
            </emma:emma>
          </inkml:annotationXML>
          <inkml:trace contextRef="#ctx0" brushRef="#br0" timeOffset="4743.18">13016-4195 100 0,'0'0'117'16,"0"0"-80"-16,0 0 1 16,0 0-17-16,0 0-17 15,0 0-4-15,-4 0 0 16,4 0-4-16,0 0 3 0,0 0 1 16,0 0-1-16,-3 0-2 15,3 0-24-15,-6 0-21 16,-3 0-50-16</inkml:trace>
          <inkml:trace contextRef="#ctx0" brushRef="#br0" timeOffset="4358.14">12529-3701 219 0,'0'0'89'15,"0"0"-42"-15,0 0 35 16,0 0-11-16,0 0-25 15,0 0-8-15,-9 0-2 16,5 0-4-16,-2 0-20 16,-3 0 1-16,-2-16-9 15,5 10 4-15,-9-3-3 16,7 1-4-16,3 3 2 16,4 0-2-16,1 1-1 15,0 4 3-15,0 0-2 16,0 0-1-16,0 0 0 15,0 0 0-15,0 0 1 16,0 0-1-16,0-3-1 0,0 3-1 16,0-4-1-16,0 2-3 15,0 2 0-15,0-4-4 16,0 0 10-16,0 0 0 16,0 0 0-16,0 4 0 15,0 0-2-15,0 0-1 16,0 0-4-16,6 0 0 15,2 4-12-15,2 14 4 16,-4 3-2-16,-1 1 13 16,-5 5 4-16,0 2 1 15,0 3 3-15,0 3-1 0,-11-4-3 16,-7-3 0 0,3-4-8-16,-1-2-27 0,6-6-45 15,6-12-51-15,4-4-120 16</inkml:trace>
          <inkml:trace contextRef="#ctx0" brushRef="#br0" timeOffset="5554.52">12971-4182 42 0,'0'0'159'16,"0"0"-118"-16,0 0 2 15,0 0 2-15,0 0-4 16,0 0-6-16,-10-5 5 16,-2 5-4-16,2 0 1 15,-9 0-1-15,5 0-10 16,-6 0-17-16,1 0 1 15,-2 0-4-15,1 5 2 0,1 9-7 16,-1-1 0-16,4 3 1 16,6-7-2-16,1 4 0 15,9-3-1-15,0-3-1 16,0-1-2-16,0 3-3 16,0-1-1-16,9 9-9 15,10-3 11-15,8 0-8 16,1-1 10-16,8 0 4 15,-1 1 0-15,0-4 5 16,-6 1 0-16,4 5-5 16,-20-5 3-16,2-4-6 15,-7 3 1-15,-3 1-3 16,-5 0 1-16,0 6 4 0,0-2 0 16,0 4 4-1,-5-1 3-15,-13-4 3 0,0 1-4 16,-1-10 3-16,11 5-2 15,2-6-4-15,1-4-2 16,5 0-1-16,0 0-9 16,0 0-29-16,0 0-27 15,0 0-88-15</inkml:trace>
          <inkml:trace contextRef="#ctx0" brushRef="#br0" timeOffset="6005.02">13145-3873 193 0,'0'0'24'16,"0"0"-2"-16,0 0 28 16,0 0-9-16,0 0-3 15,0 0-12-15,76-58 4 16,-62 38-19-16,5-1 12 15,-10-5 4-15,-3-5-3 16,-6 6 23-16,0-2-14 16,0 1 5-16,0 8-10 15,0 4-13-15,0 1 0 16,0 10 0-16,0 3-7 16,0 0 2-16,0 0-4 0,0 0-4 15,0 0-2-15,0 0-2 16,0 0-7-16,0 0-4 15,0 0-8-15,0 0 11 16,7 18 10-16,12 2 0 16,8-3-1-16,-8 6 1 15,6 0 0-15,-5-3 0 16,3 4 0-16,-2-6-5 16,-1-4 0-16,-10 5-24 15,6-4-29-15,-2-2-20 0,0 2-42 16,0-11-49-1</inkml:trace>
          <inkml:trace contextRef="#ctx0" brushRef="#br0" timeOffset="6376.03">13689-4072 214 0,'0'0'41'15,"0"0"16"-15,0 0-12 16,0 0-8-16,0 0-14 16,0 0 2-16,5-96 13 0,-5 81-10 15,0 3 32 1,0 5-13-16,0 4-18 0,0 3-2 16,-5-4-12-16,1 4 3 15,-1 0-8-15,1 0-7 16,1 0-3-16,-1 0-9 15,0 10 9-15,-5 11-4 16,7 2 4-16,-2 2-2 16,4-2-7-16,0-1 5 15,0-1-4-15,0-3-4 16,0 3 3-16,4-2-6 16,15-1 0-16,3-8-23 15,3 1-32-15,-1-3-24 16,10-4 53-16,-7-4-53 0,5 0-60 15</inkml:trace>
        </inkml:traceGroup>
      </inkml:traceGroup>
    </inkml:traceGroup>
    <inkml:traceGroup>
      <inkml:annotationXML>
        <emma:emma xmlns:emma="http://www.w3.org/2003/04/emma" version="1.0">
          <emma:interpretation id="{0F87141D-A83C-42D6-B04A-8F9F78AA52A3}" emma:medium="tactile" emma:mode="ink">
            <msink:context xmlns:msink="http://schemas.microsoft.com/ink/2010/main" type="paragraph" rotatedBoundingBox="15335,1418 31588,607 31744,3737 15491,4547" alignmentLevel="1"/>
          </emma:interpretation>
        </emma:emma>
      </inkml:annotationXML>
      <inkml:traceGroup>
        <inkml:annotationXML>
          <emma:emma xmlns:emma="http://www.w3.org/2003/04/emma" version="1.0">
            <emma:interpretation id="{54A7FBB6-3152-4317-8280-6CED79CB08E0}" emma:medium="tactile" emma:mode="ink">
              <msink:context xmlns:msink="http://schemas.microsoft.com/ink/2010/main" type="line" rotatedBoundingBox="15335,1418 31588,607 31744,3737 15491,4547">
                <msink:destinationLink direction="with" ref="{DCCEC74A-44CC-45E6-95B3-66350FB6EF5C}"/>
              </msink:context>
            </emma:interpretation>
          </emma:emma>
        </inkml:annotationXML>
        <inkml:traceGroup>
          <inkml:annotationXML>
            <emma:emma xmlns:emma="http://www.w3.org/2003/04/emma" version="1.0">
              <emma:interpretation id="{09DC06ED-53ED-443F-AD62-01A05EC3567C}" emma:medium="tactile" emma:mode="ink">
                <msink:context xmlns:msink="http://schemas.microsoft.com/ink/2010/main" type="inkWord" rotatedBoundingBox="15363,1998 17203,1906 17260,3052 15421,3144"/>
              </emma:interpretation>
              <emma:one-of disjunction-type="recognition" id="oneOf3">
                <emma:interpretation id="interp3" emma:lang="" emma:confidence="1">
                  <emma:literal/>
                </emma:interpretation>
              </emma:one-of>
            </emma:emma>
          </inkml:annotationXML>
          <inkml:trace contextRef="#ctx0" brushRef="#br0" timeOffset="-69542.31">7349-2815 422 0,'0'0'56'0,"0"0"-32"15,0 0 27-15,0 0-12 16,0 0-13-16,0 0 7 16,0 0-4-16,0 0 5 15,0 0-3-15,0 0-13 16,0 0 4-16,0 0-6 16,0 0-7-16,0 15-3 15,0 24-4-15,-4 27 0 16,-20 16-2-16,-3 12 7 15,4 1-7-15,1-3 2 16,-1 3-4-16,8-12 2 0,-1-7 0 16,6-11 0-16,1-14 0 15,5-15 0-15,4-11 3 16,0-11-3-16,0-2 0 16,0-7 10-16,0 1-2 15,0-2 3-15,0-4-1 16,0 0 3-16,0 0-5 15,0-33-4-15,0-39 3 16,0-19-3-16,0-15-3 16,13 1 0-16,9 12-1 15,2 14-5-15,0 20 5 16,-4 14 1-16,-10 6-1 0,5 17 0 16,-7 13 2-16,1 1-2 15,-5 5-2-15,5 0 1 16,-3 3-3-16,7 0-2 15,-6 0 3-15,14 0-14 16,-8 0-4-16,5 6 12 16,6 19-7-16,-6 11 7 15,3 5 9-15,-1 11 3 16,-2 0-3-16,-8 7 0 16,-3-1 0-16,2 3 1 15,-4 0 4-15,4-3 0 16,-3-3-9-16,3-8 7 15,-5-7-3-15,0-9 0 0,-4-1 0 16,0-12 0-16,5-4 0 16,-5-6-11-1,0-4-7-15,0-3-26 16,0-1-13-16,0 0-22 0,0 0 3 16,0 0-60-16</inkml:trace>
          <inkml:trace contextRef="#ctx0" brushRef="#br0" timeOffset="-69277.5">7240-2118 313 0,'0'0'110'0,"0"0"-59"15,0 0-11-15,0 0-5 16,0 0-16-16,0 0-19 15,-4-7 0-15,17 7 1 16,13-3 2-16,16-1-1 16,4-3 5-16,2 1-2 15,12-11-4-15,-5 7-1 16,-4-2-1-16,4 3-30 16,-12-5-38-16,1 1-55 15,-8-4-62-15</inkml:trace>
          <inkml:trace contextRef="#ctx0" brushRef="#br0" timeOffset="-68512.02">7719-2459 351 0,'0'0'56'0,"0"0"-53"15,0 0 29-15,0 0-12 16,0 0 18-16,0 0-18 15,152-22-4-15,-104 22-3 16,-3 0 1-16,1 0-4 16,-6 14-6-16,2 6 0 15,-10 10-4-15,-5-2-1 0,-4 8 1 16,2 2 0-16,-9 0 0 16,-6 2 6-16,-1-5-3 15,-5 5-2 1,-4-3 5-16,0 1-5 0,0-1 4 15,0 0 1-15,-13 0 6 16,-6-6 14-16,-13 3-15 16,9-10 7-16,-9-7-14 15,9 6 5-15,6-7-9 16,-2-10 0-16,4 2 8 16,-1-8-8-16,6 0-6 15,-4 0-28-15,8 0-42 16,6 0-90-16</inkml:trace>
          <inkml:trace contextRef="#ctx0" brushRef="#br0" timeOffset="-68942.4">7919-2519 423 0,'0'0'63'0,"0"0"-15"15,0 0 1-15,0 0-19 16,0 0-13-16,0 0-8 16,0 0 1-16,0 7-9 15,0 24 2-15,0 11 9 16,0 4 2-16,0 5-8 0,0 3 2 16,0 1-8-1,0-2 4-15,4 2-2 0,-1-4-4 16,-3-4 4-16,5-4-4 15,-5-13 2-15,0-6-3 16,0-15 3-16,0-3-16 16,0-2-35-16,0-4-16 15,0 0-45-15,0 0-72 16</inkml:trace>
          <inkml:trace contextRef="#ctx0" brushRef="#br0" timeOffset="-68160.9599">8611-2501 319 0,'0'0'72'15,"0"0"-28"-15,0 0 10 16,0 0-22-16,0 0-27 0,0 0 5 16,0 65-2-16,0-22 9 15,0 4-9-15,0 8-7 16,0-1 8-16,0-1-6 15,0-1 4-15,0-4-6 16,0-8 1-16,0-9-1 16,0-4-1-16,4-10-1 15,-4-10-3-15,0-3-25 16,5 0-19-16,-5-4-30 16,0 0-54-16,0 0-64 15</inkml:trace>
          <inkml:trace contextRef="#ctx0" brushRef="#br0" timeOffset="-67746.07">8379-2498 256 0,'0'0'106'15,"0"0"-83"-15,0 0-10 16,0 0-8-16,0 0 1 15,0 0 28-15,87 0-4 16,-39 8 5-16,12 5-9 16,-5 3-12-16,6 2-3 15,3 8-1-15,-4 2-5 16,-6 5 1-16,-13-2-6 0,-5 3-3 16,-10 6-4-16,-6-4 7 15,-11-1 2-15,-7 6 0 16,-2-3 4-16,0 7-3 15,-15 10 8-15,-26-6-1 16,-1-3 11-16,-7 0 5 16,-7-15-2-16,3 3-11 15,10-8-11-15,7-5 12 16,13-11-7-16,8-2-3 16,2-8-3-16,9 0 0 15,-5 0-1-15,9 0-3 16,-4 0-74-16,4 0-59 15,0 0-296-15</inkml:trace>
        </inkml:traceGroup>
        <inkml:traceGroup>
          <inkml:annotationXML>
            <emma:emma xmlns:emma="http://www.w3.org/2003/04/emma" version="1.0">
              <emma:interpretation id="{570FDF1F-EE08-417D-837B-0D413FBA3CE3}" emma:medium="tactile" emma:mode="ink">
                <msink:context xmlns:msink="http://schemas.microsoft.com/ink/2010/main" type="inkWord" rotatedBoundingBox="17642,1744 22029,1526 22127,3503 17741,3722"/>
              </emma:interpretation>
              <emma:one-of disjunction-type="recognition" id="oneOf4">
                <emma:interpretation id="interp4" emma:lang="" emma:confidence="1">
                  <emma:literal/>
                </emma:interpretation>
              </emma:one-of>
            </emma:emma>
          </inkml:annotationXML>
          <inkml:trace contextRef="#ctx0" brushRef="#br0" timeOffset="-67149.9299">10151-1883 420 0,'0'0'63'0,"0"0"-8"15,0 0-3-15,0 0-31 16,0 0 5-16,0 0-4 16,22-214 4-16,-13 153-3 15,-8-1-4-15,8-3-5 16,-2 1 0-16,5 6 2 16,-3 11-2-16,-9 15 1 15,0 10-3-15,0 8 13 16,0 11-1-16,0 3-3 15,0 0-10-15,0 0-5 0,0 0-6 16,0 0 0-16,0 0 0 16,0 0-5-16,0 0-3 15,17 24-4-15,5 13 12 16,2 3-1-16,0-1 1 16,2 8-1-16,-3-4 1 15,-6 2 0-15,2 3 0 16,0-4 0-16,-9 4-7 15,2-5 2-15,-2 1-1 16,3-13-6-16,1 3-8 16,-5-6 12-16,-4-6-5 15,3-1-1-15,-3-4-16 0,-4-4-16 16,3-3-19 0,-4-3-14-16,0-7-1 0,0 0-80 15,0 0-43-15</inkml:trace>
          <inkml:trace contextRef="#ctx0" brushRef="#br0" timeOffset="-66918.7399">9892-2031 288 0,'0'0'24'15,"0"0"-18"-15,0 0 2 16,0 0 36-16,0 0-14 0,214-43-8 16,-147 30-11-16,3-2-9 15,-2-8-2-15,-1 13-3 16,-12-9-97-16,-9-3-126 16</inkml:trace>
          <inkml:trace contextRef="#ctx0" brushRef="#br0" timeOffset="-66481.86">10753-2459 371 0,'0'0'63'0,"0"0"-2"15,0 0-1-15,0 0-14 16,0 0-19-16,0 0-4 15,0 0 0-15,0 0-16 16,0 0-7-16,0 16-1 16,0 12 1-16,0 10 15 15,0 5-8-15,0-4 0 16,0 6 2-16,0 8-8 16,0-1 1-16,0 1 1 15,0 4-1-15,0-2 1 16,0-5-3-16,0-7 1 15,0-6 0-15,0-4 0 16,0-8-1-16,0-2 0 0,5-13-5 16,8 1-3-16,-6-5 4 15,9-2-14-15,-3 0 16 16,6 4 4-16,7-8 0 16,6 0-1-16,10 0-1 15,-6 0 2-15,14 0-2 16,-4-12-28-16,3 2-39 15,15 3-46-15,-9 3-2 16,0-2-214-16</inkml:trace>
          <inkml:trace contextRef="#ctx0" brushRef="#br0" timeOffset="-66031.9899">11846-1550 295 0,'0'0'74'15,"0"0"-2"-15,0 0-10 0,0 0-14 16,0 0-11-16,0 0-1 15,-56-35 9 1,52 20-11-16,-5 3-16 0,5 5-10 16,4 1-3-16,0-2-5 15,0 1 0-15,0 4 0 16,0 3 0-16,0 0 0 16,0-4-1-16,0 4-8 15,13 0 2-15,-3 0 5 16,6 0-24-16,-3 0 11 15,-1 18 8-15,-3 7-15 16,-8 3 12-16,-1 10 5 16,0 6 5-16,0 1 4 15,-30 6-3-15,-5-3 0 16,3-1-2-16,4-7-10 0,7-3-38 16,2-13-40-16,13-10-112 15</inkml:trace>
          <inkml:trace contextRef="#ctx0" brushRef="#br0" timeOffset="-65626.08">12324-2439 430 0,'0'0'51'0,"0"0"3"16,0 0 18-16,0 0-6 16,0 0-31-16,0 0-4 15,0 0-16-15,0 0-2 16,0 0-9-16,0 0-4 15,0 0-8-15,0 32 6 16,0 9 2-16,0 10 0 16,0 1 3-16,8 6-3 15,-4 2-3-15,0 1 3 0,3-4 0 16,-7-6 0 0,0-10-25-16,0-12-16 0,5-2-23 15,4-12 15-15,-8-8-32 16,-1-7-64-16,0 0-25 15</inkml:trace>
          <inkml:trace contextRef="#ctx0" brushRef="#br0" timeOffset="-64928.94">12201-2364 324 0,'0'0'21'16,"0"0"37"-16,0 0 1 0,0 0-38 16,0 0-8-16,0 0-11 15,71-97 13-15,-36 86 0 16,-2 6-4-16,2 1-4 16,1 4-5-16,-5 0 2 15,6 0-2-15,-6 0-1 16,-5 0-1-16,-6 20-2 15,-1-2 2-15,-7 1-6 16,-3-2-1-16,-5 1 7 16,-4 5 0-16,0 1 14 15,0 5-6-15,-13-1 7 16,-18 6-9-16,-1-3 7 0,-2-4 6 16,5-6 4-16,14-7-5 15,3-5-15-15,8-9 8 16,4 0 1-16,0 0 5 15,0 0 6-15,0 0-5 16,0 0-18-16,0 0-1 16,0 0 1-16,4-9 0 15,17 0 0-15,3-4-2 16,3 9-6-16,3 4 0 16,0 0 1-16,5 0-7 15,-1 0 8-15,-4 0-7 16,2 0-8-16,-4 22 9 0,-4-5 10 15,-2 14-19 1,-6 2 7-16,0-2-9 16,-12 10 18-16,-4-8 5 0,0 8 6 15,0-12-5-15,-11 6 10 16,-15-4-9-16,1-4 5 16,-4-6 10-16,3-2 9 15,-3-5-4-15,-6-3 3 16,0-11-1-16,-4 3-12 15,-2-3 14-15,2 0 7 16,9 0-25-16,4-20-8 16,5-1 0-16,8 3-12 15,6 0-33-15,3 5-65 0,4-2-43 16,0 5-294 0</inkml:trace>
          <inkml:trace contextRef="#ctx0" brushRef="#br0" timeOffset="-64263">13166-2604 336 0,'0'0'139'0,"0"0"-92"0,0 0 23 16,0 0-25-16,0 0-24 15,0 0-17-15,0 0-4 16,0 17 1-16,0 6-1 16,0 9 9-16,0 2 3 15,0 3-11-15,0 4 1 16,0 2 5-16,0 2-7 15,0 2 3-15,0 5-1 16,0-4-2-16,0 2 1 16,0-2 0-16,0-1-1 15,8 1 0-15,-6-8 6 16,2-3-7-16,6-5 1 0,-5-9-11 16,0-7 9-16,7-1-22 15,1-3 6-15,-3-4 4 16,9-7 2-16,-4 3 11 15,2 0-5-15,15 1 6 16,0-5 5-16,8 0-1 16,4 0-4-16,2 0 4 15,5 0 1-15,4 0-5 16,5 0 12-16,-7 0-5 16,-3 0-3-16,-8 0-3 15,-12 3 2-15,-9 3-3 16,-4-2 1-16,-16 0-1 15,4 1 0-15,-5-5 0 0,0 4 0 16,0-4 0-16,0 0 0 16,0 0 3-16,0 0 4 15,0 0-3 1,0 0-1-16,0 0-2 0,0 0-1 16,0 0 0-16,0 0-11 15,-23 0-35-15,-15 0-77 16,-7 0-174-16</inkml:trace>
          <inkml:trace contextRef="#ctx0" brushRef="#br0" timeOffset="27148.51">11550-2776 395 0,'0'0'34'16,"0"0"22"-16,0 0-10 15,0 0 0-15,0 0 11 0,0 0-18 16,0 0-6-16,0 0-2 16,0 0 0-16,-160-120-5 15,141 111-6 1,5-6 4-16,-11-1-2 0,0 3-3 15,-5-1-8-15,-5-7-2 16,-4 8 12-16,-3-1-12 16,-2 1-5-16,-5-5 1 15,7 9 14-15,6-6-14 16,-11 8 3-16,7-5-7 16,-1 3 0-16,5 1 2 15,4 4-1-15,4 1-1 16,1 3-2-16,-1 0 4 15,-2 0-6-15,-9 0 4 0,-5 0-2 16,-2 0 2-16,-9 0-4 16,1 0 9-16,3 7-7 15,-8 10 1-15,-7 9-2 16,-2 5 2-16,6-4-4 16,2 7 4-16,11-3 0 15,0 6-2-15,7 0 1 16,1 2-2-16,3 1 1 15,4 3 2-15,2 2-2 16,4 2 5-16,1-3-6 16,3 8 2-16,-8 2 1 15,5 5 0-15,1 8 1 16,-8 3-1-16,8-1 0 0,2-16 0 16,-1-8 0-1,15-11 0-15,1 4 0 0,-7 2-2 16,9-1 2-16,3-4 0 15,-1 6-5-15,5-8 5 16,0 2-3-16,0 1 1 16,0 3 2-16,25-4-3 15,-1 1-4-15,7-2 4 16,8 1-3-16,2 1 6 16,4-1 2-16,1 2-2 15,9-10-2-15,3 4 2 16,-3-5 0-16,-5-5 0 0,0 2-6 15,-5-9 5-15,-4-1 0 16,0-5-7-16,1 0 7 16,-10-7 1-16,13 3 0 15,-3-4 1-15,-3 0 2 16,4 0-3-16,1 0 0 16,-2 0 0-16,7 0 0 15,-7 0 1-15,-3 0 0 16,5-4-1-16,-5-5 3 15,2 1-2-15,-4-2 2 16,0-2-3-16,-1 3 0 16,3-6 0-16,3-5 3 15,0 6-2-15,-5-3-1 0,3 3 2 16,-9-3-1 0,-1 0-1-16,3 0 1 0,-4 3 1 15,2-3-1-15,-2-4-2 16,-3 4 2-16,0-6 2 15,5 3-1-15,2-3 3 16,-7-1-2-16,-1 3 2 16,-1-5-1-16,-5 1 2 15,-3-2-2-15,-1 1 1 16,4 3-2-16,-6-6 1 16,0-4-2-16,1 4 4 15,5-3-5-15,-10 2 3 16,5-2 2-16,-1-2-6 15,-5 10 2-15,0-4 1 0,-2-2-2 16,-6 0 5-16,6 7 4 16,-2-7-4-16,-4 5-3 15,5-7 2-15,-5-2-5 16,0-6 2-16,4 5-3 16,-4 5 3-16,0 2-2 15,0 6 5-15,0 2-2 16,0 0-2-16,0 5 0 15,0-1 5-15,0 1-5 16,0-2-2-16,0 4 3 16,0-1-3-16,0 1 1 15,-4 0 0-15,-1 3 0 16,1-6 1-16,-2 2-1 0,5 3 0 16,-4-3 1-1,1 3 2-15,-3-5-6 0,-2 3 6 16,0 2-5-16,3-2 4 15,2-2 1-15,-5 3-3 16,5-6-1-16,-8 9 1 16,1-5 0-16,2 1 0 15,3 2 0-15,-7 5 0 16,10-7 0-16,-2 12-1 16,-4-3 1-16,3 0 0 15,2 0-4-15,-1 0 4 16,5-1-2-16,-4 5-10 15,4 0-29-15,0 0-52 16,0-9-81-16,-6-39-346 0</inkml:trace>
        </inkml:traceGroup>
        <inkml:traceGroup>
          <inkml:annotationXML>
            <emma:emma xmlns:emma="http://www.w3.org/2003/04/emma" version="1.0">
              <emma:interpretation id="{3046AB3C-667E-452E-A0FB-34641D5F7C0F}" emma:medium="tactile" emma:mode="ink">
                <msink:context xmlns:msink="http://schemas.microsoft.com/ink/2010/main" type="inkWord" rotatedBoundingBox="22956,1687 28449,1413 28553,3497 23060,3771"/>
              </emma:interpretation>
              <emma:one-of disjunction-type="recognition" id="oneOf5">
                <emma:interpretation id="interp5" emma:lang="" emma:confidence="1">
                  <emma:literal/>
                </emma:interpretation>
              </emma:one-of>
            </emma:emma>
          </inkml:annotationXML>
          <inkml:trace contextRef="#ctx0" brushRef="#br0" timeOffset="-38378.55">14789-2215 499 0,'0'0'19'15,"0"0"-18"-15,0 0 18 16,0 0-12-16,0 0-4 16,0 0-3-16,0 0-4 15,-26 4 0-15,26-4-10 16,2 0 8-16,7 0 6 15,0 0 0-15,-8 0 4 16,-1 0-2-16,0 0 3 16,0 0-2-16,0 0 19 15,0 0 5-15,0 0 5 0,0 0-5 16,0 0-6-16,0 0-5 16,0 0-7-16,0 0 4 15,0 0-13-15,-1 0-2 16,1 0-3-16,0 6-2 15,0 15-13-15,0 5 12 16,0 4-12-16,0-8 4 16,0-8-8-16,6-6 2 15,7-8 18-15,-2 3 4 16,1-3-5-16,1 0 3 16,-3 0 4-16,2 0-1 15,-4-11 7-15,0-11 0 16,-8-3 2-16,0-3 20 15,0 2-11-15,0-1 10 0,-16 10-15 16,0 3 7-16,10 10 2 16,-3 0-14-16,5 0-4 15,4 4 3-15,0 0-8 16,0-4 0-16,0 4-4 16,0 0-27-16,0 0-22 15,0 0-24-15,9 0-35 16,14 12 28-16,-4 6-96 15</inkml:trace>
          <inkml:trace contextRef="#ctx0" brushRef="#br0" timeOffset="-37447.9">14963-1597 231 0,'0'0'33'0,"0"0"15"16,0 0 12-16,0 0-17 16,0 0-16-16,0 0-11 15,-15-86-6-15,15 71-5 16,0 2-2-16,10 2-1 16,6 3-4-16,-7 4 4 15,1 0-4-15,0 4 2 16,-4 0 0-16,3 0-2 15,-2 0 0-15,2 0-4 16,0 8-6-16,-9 5 7 16,0 10-3-16,0-5 3 0,0 3 5 15,0 1 6 1,-18-1 7-16,-2-6 10 0,4-3 8 16,1-5-16-16,8-7 10 15,3 2 3-15,-1-2 4 16,1 0 8-16,0 0 0 15,2 0-20-15,-2-6-17 16,0-12 6-16,4-3-9 16,0-1 0-16,0-5-3 15,0 7 2-15,8 6-5 16,7-3 4-16,-8 16-1 16,2-3-11-16,-1 0 10 15,-2 4-13-15,4 0-13 0,-8 0-23 16,7 0 18-1,-9 4 17-15,0 15 10 0,0-2 1 16,0-2 7-16,0 0 5 16,0-6-3-16,0-5 5 15,0-4 0-15,0 0 18 16,0 0-2-16,0 0 11 16,0 0 6-16,0 0 0 15,0 0-1-15,0 0-21 16,0-8-10-16,0-12-3 15,0 5-3-15,0 1-1 16,0-3-1-16,0 12 0 16,0 1 1-16,0 4-2 15,8 0 1-15,4 0 0 16,11 0-36-16,13 19 28 0,-5 16 2 16,-1 8-14-1,-5 5 8-15,-16 2 3 0,-9 1 5 16,0 5 4-16,0 4 0 15,-29 0 1-15,-6-1-1 16,-9-2 0-16,2-6-5 16,-3-3-28-16,0-12-56 15,9-14-88-15</inkml:trace>
          <inkml:trace contextRef="#ctx0" brushRef="#br0" timeOffset="-36289.18">15927-2604 447 0,'0'0'65'16,"0"0"0"-16,0 0-4 0,0 0-4 16,0 0-8-1,0 0-20-15,-33-17-8 0,33 17-5 16,0 0-2-16,0 0-14 16,0 0 0-16,-3 0 1 15,-10 15-1-15,-1 31 0 16,-11 24 0-16,3 5 0 15,-7 11 3-15,3 6-2 16,6 0 0-16,2-10 4 16,8-15-5-16,-1-10 0 15,6-19-1-15,5-8-3 16,0-12 4-16,0-9 0 16,0-5 0-16,0-4-4 15,0 0 2-15,0 0-4 16,0 0 0-16,0-20 6 0,0-35 5 15,0-26-4 1,0-25-1-16,16-16-4 0,15 0 4 16,-4 14-2-16,1 20 0 15,-5 20 2-15,-7 21 2 16,0 18-2-16,-7 10 0 16,1 14 0-16,-6 1-2 15,5 4 1-15,2 0-4 16,10 0 3-16,6 0-4 15,5 9 5-15,3 21 0 0,-5 2 2 16,5 7-1 0,-1 13 0-16,-4 2-1 0,-2 5 1 15,-10 3 3-15,0 2 2 16,-7-2 2-16,0 0-3 16,3 2-1-16,-4-9-1 15,-1-1-1-15,3-7 0 16,-7-4 3-16,4-10-4 15,3 0 0-15,-4-13-3 16,-3-2-2-16,-1-5-6 16,-1-4-25-16,1-4-8 15,-4-5-1-15,5 0-3 16,-1 0 1-16,-4 0-25 16,0-27-13-16,0-11-208 15</inkml:trace>
          <inkml:trace contextRef="#ctx0" brushRef="#br0" timeOffset="-36060.7898">15864-2101 403 0,'0'0'62'0,"0"0"-22"15,0 0 23-15,0 0-8 16,0 0-23-16,0 0-27 15,-12-13-5-15,24 2 0 16,22 8 3-16,17-14-1 16,9 4-2-16,9-5-10 15,4 1-46-15,-2-1-42 0,-15-8-90 16</inkml:trace>
          <inkml:trace contextRef="#ctx0" brushRef="#br0" timeOffset="-35512.1199">16542-2596 339 0,'0'0'78'16,"0"0"-2"-16,0 0 11 15,0 0-32-15,0 0-9 16,0 0-13-16,0-4-7 0,0 4-8 15,0 0-4 1,0 0-9-16,0 0-4 0,0 0-1 16,0 15-2-16,0 14 2 15,0 15 1-15,0 7 6 16,9 7 0-16,-3-1-4 16,-5 4 3-16,-1 0-3 15,0 1-1-15,0-10-1 16,0-5 1-16,5-15 2 15,-5-2 0-15,8-9-4 16,-3-10-8-16,-2-4 2 16,1-3-1-16,5 0 7 0,-8-4 0 15,12 0 0 1,2 0-7-16,-2 0 7 0,6 0 4 16,14 0 2-16,2 0-6 15,7 0 10-15,6-15-7 16,-6-2-1-16,3-2-1 15,-10 4 4-15,-11 4-6 16,-9 3 2-16,-7 8-1 16,-8 0 0-16,0 0 1 15,0 0-2-15,0 0 1 16,0 0-10-16,0 0-18 16,0 0-34-16,0 0-21 15,0 0-12-15,0 0-46 16,0 0-92-16</inkml:trace>
          <inkml:trace contextRef="#ctx0" brushRef="#br0" timeOffset="-34608.65">15447-2924 44 0,'0'0'388'15,"0"0"-339"-15,0 0 22 16,0 0-13-16,0 0-30 16,0 0-15-16,-20-3-7 15,16 25-5-15,-7 17 13 0,-2 13 7 16,6 16-5-1,-6 3-2-15,6 4-8 0,2 6 2 16,1 4-4 0,4 7 0-16,0 0-4 0,0 4 0 15,0-9 3-15,28-6-6 16,-5-10 3-16,12-3-5 16,14-3 2-16,2-5 2 15,8-8-8-15,11-7 3 16,5-5-23-16,18-10-29 15,-6-17-22-15,12-6-59 16,-3-7-103-16</inkml:trace>
          <inkml:trace contextRef="#ctx0" brushRef="#br0" timeOffset="-35094.35">16976-2997 384 0,'0'0'51'0,"0"0"-17"0,0 0 19 15,0 0-10-15,0 0-35 16,0 0-6-16,25 17 12 15,10 23 7-15,5 8-9 16,-5 10 17-16,3 3-6 16,-2 3-7-16,-4 6-11 15,-13 0 6-15,1 1-5 16,-14 3-1-16,-6 1-4 16,0 7 0-16,0 1 5 15,-22 4-7-15,-14-3 2 16,-11-6-2-16,-3-13-1 0,-1-3-5 15,-4-9-37 1,0-9-13-16,0-14-48 0,-2-8-131 16</inkml:trace>
          <inkml:trace contextRef="#ctx0" brushRef="#br0" timeOffset="-33804.0199">17723-2569 400 0,'0'0'59'0,"0"0"17"16,0 0 14-16,0 0-41 16,0 0-27-16,0 0-19 15,-23-4-3-15,8 35-5 16,-5 17 5-16,-9 10 14 15,-1 5-12-15,-5-9 14 0,0 2-16 16,-1-8 5-16,8-9 3 16,4-12 6-16,12-13-3 15,8-11-4-15,4-3 1 16,0 4-4-16,0-4-4 16,0 0-8-16,0 0 6 15,0 0-11-15,0 0 6 16,8 3 7-16,15 20 1 15,9-5 1-15,10-1-1 16,2 0-1-16,2 2 0 16,4-4-5-16,-4-4-15 15,-2 2-19-15,-1-5-51 0,-8 0-50 16,-7-5-123 0</inkml:trace>
          <inkml:trace contextRef="#ctx0" brushRef="#br0" timeOffset="-34209.7">17581-2215 120 0,'0'0'297'0,"0"0"-255"15,0 0 8-15,0 0 6 16,0 0-40-16,0 0-7 16,46-44 5-16,-8 36 9 15,4-2-5-15,6-4-3 16,-2 7 3-16,10-8-17 16,-6 3 7-16,5 3-3 15,-2-3-3-15,-11 2-2 16,-3 0 0-16,-3 3 0 15,-17 3-1-15,-3 4-18 16,-16 0-27-16,0 0-29 16,0 0-39-16,-42 0-169 0</inkml:trace>
          <inkml:trace contextRef="#ctx0" brushRef="#br0" timeOffset="-20298.54">18525-3304 366 0,'0'0'93'16,"0"0"-57"-16,0 0 21 15,0 0-24-15,0 0-17 16,0 0 10-16,0 83 9 16,0-33-15-16,0 12 10 15,0 2-11-15,0 10-5 16,0 1 3-16,0 6-8 15,21-2-2-15,3-5 1 16,11 3-8-16,7-8 0 16,13 0-1-16,9-7 1 0,10-11-1 15,12-8-25-15,18-15-28 16,9-15-35-16,0-13-53 16</inkml:trace>
          <inkml:trace contextRef="#ctx0" brushRef="#br0" timeOffset="-32958.7698">18831-2508 460 0,'0'0'38'16,"0"0"-2"-16,0 0 32 16,0 0-46-16,0 0-19 15,0 0 1-15,84-39-1 16,-20 21 1-16,6 1-3 15,1-5-1-15,-1-1-14 16,1-2-57-16,-12-13-81 16,-12 2-186-16</inkml:trace>
          <inkml:trace contextRef="#ctx0" brushRef="#br0" timeOffset="-33179.18">18921-2831 561 0,'0'0'34'0,"0"0"5"16,0 0 54-16,0 0-22 16,0 0-53-16,0 0-18 15,-17 4-3-15,12 40 3 16,1 13 1-16,-5 4 1 16,2 4 0-16,-2-7-3 15,4 2 1-15,0-14 0 16,1-13 0-16,0-7 2 15,4-15 1-15,0-5-3 16,0-6 0-16,0 0 0 16,0 0 5-16,0 0 1 0,0 0 7 15,0-25 6-15,0-14-5 16,0-19-4-16,0-7-9 16,0-15-1-16,0-2 3 15,0 4-3-15,0 13 0 16,4 18 3-16,6 19 0 15,-1 14-3-15,-5 6-6 16,1 8 5-16,-3 0 0 16,11 0-8-16,8 0 5 15,1 0 1-15,11 13 1 16,-3 18 0-16,1 4 2 16,2 4 1-16,-2 1-1 15,-7 5-2-15,-2-4-2 16,-5 7-2-16,-1-4-3 15,-5 4 5-15,-3-2-7 0,4-8-7 16,-3 0-13-16,-2-6-7 16,2-6-11-16,1-5-15 15,-2-6-21-15,0-4-72 16,-8-7-53-16</inkml:trace>
          <inkml:trace contextRef="#ctx0" brushRef="#br0" timeOffset="-21168.35">19734-3038 494 0,'0'0'40'16,"0"0"-21"-16,0 0 30 16,0 0-26-16,0 0-14 15,0 0 0-15,0 0 8 16,0 6-7-16,0-6 7 16,0 4-1-16,0-4-3 15,0 5-7-15,0-1 10 16,0 8-7-16,0-6 5 15,-5 5 5-15,5 3-2 16,-4-1-1-16,-1-3-5 0,5-2 1 16,-4-3-3-16,4 3 2 15,0 4-4-15,-3-1 1 16,-1 2-5-16,0 9 2 16,-2 4-2-16,1 7-1 15,1-5 4-15,0 6-4 16,-1-7-2-16,5 4 1 15,0-4-1-15,0 2 0 16,0-7 1-16,0 4-1 16,0-4 0-16,0-5 0 15,0-3-1-15,0-1 2 16,0-10-4-16,0 0 1 0,0-3 2 16,0 0 0-16,9 0 1 15,6 0-1-15,5 0 4 16,10 0-8-16,5 0 4 15,6-3 0-15,2-13 2 16,1 2-2-16,-4-3-1 16,-5 4-11-16,-4-1-11 15,-7 6 0-15,-8 2-18 16,-1-1-37-16,-4-3-46 16,-11-2-89-16</inkml:trace>
          <inkml:trace contextRef="#ctx0" brushRef="#br0" timeOffset="-20776.25">19866-3341 500 0,'0'0'41'0,"0"0"-8"16,0 0 27-16,0 0-27 15,0 0-16-15,0 0-11 0,20 0 4 16,12 4 4 0,0 17 9-16,2 5-6 0,1 10-7 15,6 4-2-15,-6 7 3 16,0 7-5-16,-1 8 2 15,-5-1-5-15,-7 2-2 16,-4-2 1-16,-11 1-1 16,-7-2 0-16,0 2-1 15,0-4-1-15,-31 2-1 16,-14-1-12-16,-5-1-22 16,-14-4-46-16,-2-3-30 15,-9-7-122-15</inkml:trace>
        </inkml:traceGroup>
        <inkml:traceGroup>
          <inkml:annotationXML>
            <emma:emma xmlns:emma="http://www.w3.org/2003/04/emma" version="1.0">
              <emma:interpretation id="{671BA718-BA69-4C18-B09A-EBE633D7D389}" emma:medium="tactile" emma:mode="ink">
                <msink:context xmlns:msink="http://schemas.microsoft.com/ink/2010/main" type="inkWord" rotatedBoundingBox="29013,736 31588,607 31744,3737 29169,3865"/>
              </emma:interpretation>
              <emma:one-of disjunction-type="recognition" id="oneOf6">
                <emma:interpretation id="interp6" emma:lang="" emma:confidence="1">
                  <emma:literal/>
                </emma:interpretation>
              </emma:one-of>
            </emma:emma>
          </inkml:annotationXML>
          <inkml:trace contextRef="#ctx0" brushRef="#br0" timeOffset="-18243.44">22041-3705 378 0,'0'0'35'0,"0"0"1"16,0 0 13-16,0 0-26 16,0 0-3-16,208-58-10 0,-160 58-7 15,-2 0-3 1,-11 0 0-16,-6 6 1 0,-4 15-2 15,-15 14 1-15,1 0-3 16,-6 5-2-16,-5-1 1 16,0 1 4-16,0-1 0 15,-21-1 19-15,-5-3-11 16,-1-5 27-16,-1-8 9 16,5-9-2-16,7 1-5 15,0-5-3-15,7-5-1 16,9-4-29-16,0 0 4 15,0 0 6-15,0 0-12 16,0 0 0-16,0 0-2 0,0 0 0 16,0 0 1-16,0 0-1 15,16 0 0-15,19 0 0 16,10 0-3-16,0 0 3 16,9 0-5-16,-8 0-15 15,-7 0 9-15,-4 0 0 16,-10 2-4-16,-9 14 4 15,-8 2 2-15,-8-1 9 16,0 4-2-16,0 6 1 16,-20 1 1-16,-19 6 3 15,-6-3 22-15,-2-6-14 16,4-3 7-16,-1-5-14 0,10-5 16 16,6-8-10-16,5-1-5 15,3-3-5-15,-1 0-7 16,7 0-21-1,14-19-66-15,0-9-103 0</inkml:trace>
          <inkml:trace contextRef="#ctx0" brushRef="#br0" timeOffset="-18835.85">22194-3697 432 0,'0'0'103'15,"0"0"-16"-15,0 0 30 0,0 0-40 16,0 0-31-16,0 0-2 15,0 0-13-15,-2 0-11 16,2 0-2-16,0 0-13 16,0 23-5-16,0 17 0 15,0 15 2-15,0 14 0 16,0-1-1-16,0-3-1 16,0-4 0-16,2-4-1 15,2-12-1-15,0-8 2 16,1-9-15-16,-1-7-4 15,-1-9-7-15,-3-9-2 16,9-3-18-16,-5 0-14 16,-4 0-44-16,0-15-45 0</inkml:trace>
          <inkml:trace contextRef="#ctx0" brushRef="#br0" timeOffset="-17845.68">22797-3705 63 0,'0'0'430'0,"0"0"-360"15,0 0 27-15,0 0-15 16,0 0-37-16,0 0-13 16,0-9-15-16,0 9-1 15,0 0-12-15,0 0-4 16,0 13 1-16,0 18-1 15,0 9 2-15,0 7-2 16,0 4 1-16,0-6 0 16,0-4-1-16,0-3 1 15,0-11-1-15,0 2 1 0,6-2-1 16,11-9-1 0,-5-5 0-16,8-4-3 0,3-6-2 15,9-3 0-15,7 0 1 16,8 0-1-16,8-22-31 15,4-17-35-15,-3-1-45 16,-9-4-29-16,-12 1-182 16</inkml:trace>
          <inkml:trace contextRef="#ctx0" brushRef="#br0" timeOffset="-17036.3298">21837-3972 469 0,'0'0'57'0,"0"0"-14"15,0 0 50-15,0 0-39 0,0 0-29 16,0 0-10-16,-23 1-10 16,18 37-4-16,-11 18 10 15,0 14 9-15,-3 14-10 16,-1 0 6-16,9 4-14 15,2 8 2-15,9-6-3 16,0-3-1-16,0 1 1 16,20-4 3-16,19-1-8 15,21-5 3-15,7-18-1 16,11-9-20-16,13-14-16 16,4-20-30-16,6-13-55 15</inkml:trace>
          <inkml:trace contextRef="#ctx0" brushRef="#br0" timeOffset="-17472.68">22913-4165 546 0,'0'0'20'0,"0"0"39"16,0 0 37-16,0 0-45 16,0 0-27-16,0 0-15 15,-6-7-5-15,21 7-1 16,20 25 1-16,14 15-3 15,-3 11 6-15,1-1-1 16,1 12 1-16,-2-2-5 16,-7 2 2-16,0 3-4 0,-7 0 1 15,0 1 1 1,-9 0-1-16,-5-6-1 0,-8-2 0 16,-6 1-1-16,-4-5 2 15,0-3-2-15,0-1-5 16,-23 1-8-16,-13-2-20 15,-8 4-8-15,-11-2-60 16,0-20-50-16,0-1-208 16</inkml:trace>
          <inkml:trace contextRef="#ctx0" brushRef="#br0" timeOffset="-19750.99">21125-3116 362 0,'0'0'184'15,"0"0"-148"-15,0 0 37 16,0 0-27-16,0 0-22 16,0 0-13-16,-12 3-9 15,47-3-1-15,16-3 8 16,12-11-9-16,-3-1 4 0,2-4 0 16,-2 6-3-16,-10 0-1 15,-2 4-39-15,-22 1-45 16,-10 1-21-16,-16 0-79 15</inkml:trace>
          <inkml:trace contextRef="#ctx0" brushRef="#br0" timeOffset="-19452.23">21244-3312 488 0,'0'0'66'0,"0"0"18"0,0 0 8 16,0 0-47 0,0 0-18-16,0 0-7 0,-21 0-13 15,21 0-3-15,0 0-4 16,0 12 2-16,0 16-6 16,9 16 8-16,11 4-3 15,-2 2-1-15,-1-5 1 16,-1-2 1-16,-6-2-1 15,2-7-1-15,-4-8-5 16,3-3-17-16,-1-7-39 16,-10-6-36-16,4-6-49 15,0-4-170-15</inkml:trace>
          <inkml:trace contextRef="#ctx0" brushRef="#br0" timeOffset="-122674.42">20898-2145 349 0,'0'0'426'0,"0"0"-421"0,0 0-1 15,0 0 39-15,0 0-10 16,0 0-16-16,0 0-3 15,0-9-12-15,0 9-4 16,0 15-1-16,0 32 3 16,0 22 2-16,0 20 6 15,0 10 3-15,2 6-4 16,2 0-2-16,-4-7 2 16,4-4-4-16,1-7 5 15,-1-12-8-15,-4-13 3 16,3-11 1-16,1-20-4 15,1-8 2-15,-1-12-1 0,-4-5-1 16,4-6-3-16,-4 0-15 16,0 0 2-16,2 0-22 15,7 0-18-15,2-10-20 16,10-24-98-16,2-5-183 16</inkml:trace>
          <inkml:trace contextRef="#ctx0" brushRef="#br0" timeOffset="-122119.98">21769-1934 435 0,'0'0'19'15,"0"0"38"-15,0 0 26 16,0 0-26-16,0 0-16 15,0 0-11-15,-42-24-12 16,37 24-5-16,-9 0-4 16,-7 6-7-16,-8 24 10 15,-5 9-11-15,7 4 1 16,3 9 0-16,9-9 2 16,7-5-4-16,0-12-1 15,8-4 1-15,0-6-3 16,0-2 1-16,0-6-19 15,0-3 17-15,22 5-1 16,16-4 10-16,4 1-4 0,9 1 15 16,1-1-10-16,-1-5 8 15,-1 9-3-15,-2 4-9 16,-10 4-2-16,1-1 8 16,-6 15-8-16,-6-4-6 15,-7 2 4-15,-4 5 2 16,-3 2 0-16,-12 5 5 15,4-3-3-15,-5 3 9 16,0-4-8-16,-6 1 7 16,-23 1-6-16,-2-12-1 15,-2-2 6-15,3-5-4 0,-7-4 8 16,3-2-8 0,-6-10 1-16,-3-6-3 0,1 0-6 15,-3 0 1-15,4-6-26 16,4-19-36-16,6-14-66 15,6 0-94-15</inkml:trace>
          <inkml:trace contextRef="#ctx0" brushRef="#br0" timeOffset="-121836.06">21663-1915 509 0,'0'0'57'0,"0"0"12"0,0 0 12 16,0 0-50-16,0 0-15 15,0 0-2-15,155-129 1 16,-85 89 5-16,5-1-12 16,-10 12 3-16,-1 3-9 15,-9 9 0-15,-8 7-2 16,-8 2-2-16,-3 8-34 15,-4 0-35-15,-9 0-51 16,-18 22-68-16,-5 26-127 16</inkml:trace>
        </inkml:traceGroup>
      </inkml:traceGroup>
    </inkml:traceGroup>
    <inkml:traceGroup>
      <inkml:annotationXML>
        <emma:emma xmlns:emma="http://www.w3.org/2003/04/emma" version="1.0">
          <emma:interpretation id="{7CA35EAF-E3BE-4B99-91E0-2527195C4FF2}" emma:medium="tactile" emma:mode="ink">
            <msink:context xmlns:msink="http://schemas.microsoft.com/ink/2010/main" type="paragraph" rotatedBoundingBox="18550,3930 21860,3930 21860,4826 18550,4826" alignmentLevel="2"/>
          </emma:interpretation>
        </emma:emma>
      </inkml:annotationXML>
      <inkml:traceGroup>
        <inkml:annotationXML>
          <emma:emma xmlns:emma="http://www.w3.org/2003/04/emma" version="1.0">
            <emma:interpretation id="{A02476F6-AFF7-4594-A89D-7480709C4FCE}" emma:medium="tactile" emma:mode="ink">
              <msink:context xmlns:msink="http://schemas.microsoft.com/ink/2010/main" type="line" rotatedBoundingBox="18550,3930 21860,3930 21860,4826 18550,4826"/>
            </emma:interpretation>
          </emma:emma>
        </inkml:annotationXML>
        <inkml:traceGroup>
          <inkml:annotationXML>
            <emma:emma xmlns:emma="http://www.w3.org/2003/04/emma" version="1.0">
              <emma:interpretation id="{F3B9FCC4-32E7-43C0-A37E-3B0948C576D1}" emma:medium="tactile" emma:mode="ink">
                <msink:context xmlns:msink="http://schemas.microsoft.com/ink/2010/main" type="inkWord" rotatedBoundingBox="18550,3930 19565,3930 19565,4632 18550,4632"/>
              </emma:interpretation>
            </emma:emma>
          </inkml:annotationXML>
          <inkml:trace contextRef="#ctx0" brushRef="#br0" timeOffset="-56743.8">10369-590 180 0,'0'0'6'15,"0"0"26"-15,0 0 5 16,0 0-3-16,0 0-6 0,0 0 15 16,0 0 17-16,-41-43-15 15,40 39 3-15,1 4-5 16,-4 0-2-16,-1 0 7 15,5 0 7-15,-4 0-9 16,1 0-13-16,3 0-7 16,0 0-4-16,0 0-7 15,0 0-4-15,0 0-3 16,0 0-6-16,0 0-2 16,0 0-2-16,0 0-3 15,0 9 0-15,0 29 4 16,0 12 1-16,0 5 7 0,0-2-7 15,0-3 0 1,0-5 0-16,0-4 3 0,0-6-1 16,0-8 0-16,0-7 5 15,0-12-13-15,0 1 6 16,0-5 0-16,3-4-6 16,-3 0-11-16,4 0-3 15,-4 0-31-15,5 0-33 16,5 0-15-16,9-14-117 15,-5-13-11-15</inkml:trace>
          <inkml:trace contextRef="#ctx0" brushRef="#br0" timeOffset="-56190.07">10692-683 231 0,'0'0'74'0,"0"0"-28"16,0 0 36-16,0 0-28 15,0 0-20-15,0 0-17 16,0 0-8-16,0 0 0 16,0 11 0-16,0 12 3 15,0-2 0-15,-4 1 2 16,0-4-6-16,1 3-3 0,3-8 1 15,0-3-6-15,0-2 1 16,0-2-2-16,0-3-1 16,0 1-5-16,3 0 7 15,20 0 4-15,9 0 3 16,-5-4 15-16,10 4-4 16,-3-4-2-16,1 2-12 15,0 1 8-15,-6 3-7 16,-3 5 1-16,-10-1-2 15,4 0-3-15,-11 2 2 16,-3 3-6-16,-2-2 3 16,1 2-2-16,-5 4 3 15,0 5-1-15,0 3 7 16,0 0-2-16,-10 2-1 0,-12 2-2 16,-6-8-1-16,5 0-2 15,10-9 1-15,-6-3-8 16,9-7 4-16,-6 0-1 15,1 0 1-15,-9-4-9 16,4 0-5-16,1 0-14 16,3 0-11-16,0 0-20 15,-2 0-40-15,8-8-104 16</inkml:trace>
          <inkml:trace contextRef="#ctx0" brushRef="#br0" timeOffset="-55780.1">10707-683 230 0,'0'0'59'16,"0"0"-4"-16,0 0 18 15,0 0-23-15,0 0-26 16,0 0 4-16,9-16-3 16,-2 8-8-16,9 0 4 15,3-1 0-15,5-1-7 16,7 1-1-16,4-5 2 16,14 0-2-16,2-1-8 0,4-4 6 15,0 6-4-15,-6-6-3 16,1 10-3-16,-11-4 2 15,-9 7 0-15,-7 2-1 16,-14 1-2-16,-5 3 0 16,-4 0 0-16,0 0-1 15,0 0-3-15,0 0-14 16,5 0-26-16,1 0-27 16,11 0-30-16,0 0-27 15,2 0-199-15</inkml:trace>
        </inkml:traceGroup>
        <inkml:traceGroup>
          <inkml:annotationXML>
            <emma:emma xmlns:emma="http://www.w3.org/2003/04/emma" version="1.0">
              <emma:interpretation id="{FB688D54-18E1-495C-A3CB-BABF5F6CD9FC}" emma:medium="tactile" emma:mode="ink">
                <msink:context xmlns:msink="http://schemas.microsoft.com/ink/2010/main" type="inkWord" rotatedBoundingBox="20791,4099 21860,4099 21860,4826 20791,4826"/>
              </emma:interpretation>
            </emma:emma>
          </inkml:annotationXML>
          <inkml:trace contextRef="#ctx0" brushRef="#br0" timeOffset="-53761.73">12584-479 305 0,'0'0'79'0,"0"0"9"15,0 0 7-15,0 0-21 0,0 0-16 16,0 0-4-16,-28-10-18 16,28 10-9-16,-4 0-6 15,4 0-8-15,0 0-13 16,0 0 2-16,0 0-6 16,0 14 1-16,0 23 3 15,0 4 2-15,0 12-1 16,0-1 1-16,0 1 0 15,0-7-2-15,0-3 0 16,0-5-1-16,4-14 0 16,1-7 2-16,-5-4-2 15,4-7 1-15,-4-2 0 16,1-4 1-16,-1 0-1 0,0 0 0 16,0 0 4-16,0 0-2 15,0-10-2-15,0-20-1 16,0-13 1-16,0-8 0 15,0-11-3-15,-1 1 1 16,1 7 1-16,0 3 1 16,0 8 0-16,0 0 0 15,0 9 0-15,0 10-4 16,0 1 9-16,0 10-9 16,1 1 4-16,8 0 0 15,3 2 0-15,8 1 1 16,-1-3-1-16,6-2-2 0,4 1 1 15,5 2 1-15,-3 1-9 16,4 7 9-16,-8 0-12 16,-4 3 0-16,-2-4 2 15,-1 4 2-15,-5 0-17 16,-2 0 10-16,3 0-20 16,-11 0 0-16,6 0-28 15,-11 7-38-15,0 17-81 16,-11 6-32-16</inkml:trace>
          <inkml:trace contextRef="#ctx0" brushRef="#br0" timeOffset="-53536.36">12626-279 309 0,'0'0'91'16,"0"0"-45"-16,0 0 36 15,0 0-33-15,0 0-32 16,0 0-9-16,0 0-6 16,20 0 1-16,14-5 1 15,6-12-4-15,10-1 5 16,5-3-5-16,6-2-34 16,-2 2-56-16,-10-1-166 15</inkml:trace>
          <inkml:trace contextRef="#ctx0" brushRef="#br0" timeOffset="-52576.93">13263-594 116 0,'0'0'212'16,"0"0"-157"-16,0 0 28 16,0 0-13-16,0 0-21 15,0 0-19-15,13-12-7 16,-13 8 1-16,4 4-8 0,0-4-2 16,2 4-12-16,3-1 1 15,10-3-1-15,3 4-2 16,-1 0 1-16,8 0-1 15,-3 0 0-15,2 0-1 16,-3 9-1-16,-5 11 1 16,-1 3 1-16,-8 0 0 15,-3 2 0-15,-8 2-10 16,0 4 6-16,0 5 1 16,0 5 2-16,0-7 1 15,-19 7 0-15,-4-1 0 16,-2-6-1-16,0-6 1 0,6-3-7 15,-1-7 7-15,3-1 0 16,-4-5 5-16,4-8-3 16,3 3 8-16,5-7-4 15,-6 0 9-15,-2 0-2 16,7 0 6-16,3 0-2 16,-4 0 2-16,1-7-19 15,2-9 4-15,3 7 0 16,5-4-3-16,0 4 7 15,0 1-8-15,0-3-4 16,0 1 4-16,0 3 7 16,0-1-6-16,0 0 2 15,0 4-3-15,0 4 0 0,5 0-6 16,3 0 6 0,8 0 0-16,4 0-7 0,-1 0-4 15,5 0 7-15,-6 8-4 16,7 11 7-16,0-5-1 15,-6 10 2-15,2-2-6 16,0 3 12-16,-1-6-6 16,-6 3 0-16,4-5-4 15,1-1 3-15,-6-2 2 16,-3-2-1-16,3-1 3 16,2-2-3-16,-11-5 0 15,5 0 0-15,-5 0 0 0,0-1 1 16,-2 1-1-16,2-4-1 15,0 3 1-15,-4-3 1 16,5 0-1-16,-5 0 1 16,0 0 0-16,0 0-1 15,0 0 1-15,0 4-1 16,0-4-1-16,0 0 1 16,0 0-2-16,0 0-1 15,0 0 0-15,0 0 2 16,0 0-14-16,0 0 5 15,0 0-13-15,0 0-9 16,0 0 9-16,0 0-15 16,0 0-30-16,4 0-24 15,-1 0-50-15</inkml:trace>
        </inkml:traceGroup>
      </inkml:traceGroup>
    </inkml:traceGroup>
    <inkml:traceGroup>
      <inkml:annotationXML>
        <emma:emma xmlns:emma="http://www.w3.org/2003/04/emma" version="1.0">
          <emma:interpretation id="{4FC8F006-FDB2-4227-89E7-3FB0E307AE6B}" emma:medium="tactile" emma:mode="ink">
            <msink:context xmlns:msink="http://schemas.microsoft.com/ink/2010/main" type="paragraph" rotatedBoundingBox="19911,4638 25164,4638 25164,5411 19911,5411" alignmentLevel="3"/>
          </emma:interpretation>
        </emma:emma>
      </inkml:annotationXML>
      <inkml:traceGroup>
        <inkml:annotationXML>
          <emma:emma xmlns:emma="http://www.w3.org/2003/04/emma" version="1.0">
            <emma:interpretation id="{4519DA33-4941-4074-91C3-10F62FBB2665}" emma:medium="tactile" emma:mode="ink">
              <msink:context xmlns:msink="http://schemas.microsoft.com/ink/2010/main" type="line" rotatedBoundingBox="19911,4638 25164,4638 25164,5411 19911,5411"/>
            </emma:interpretation>
          </emma:emma>
        </inkml:annotationXML>
        <inkml:traceGroup>
          <inkml:annotationXML>
            <emma:emma xmlns:emma="http://www.w3.org/2003/04/emma" version="1.0">
              <emma:interpretation id="{0EE3BFE3-680E-4F47-B6C3-AE6761CF1E23}" emma:medium="tactile" emma:mode="ink">
                <msink:context xmlns:msink="http://schemas.microsoft.com/ink/2010/main" type="inkWord" rotatedBoundingBox="19911,4638 20350,4638 20350,5257 19911,5257"/>
              </emma:interpretation>
            </emma:emma>
          </inkml:annotationXML>
          <inkml:trace contextRef="#ctx0" brushRef="#br0" timeOffset="-54834.18">12088-48 258 0,'0'0'78'0,"0"0"-35"16,0 0 37-16,0 0-23 15,0 0-27-15,0 0-6 16,0 0-1-16,0 0 1 16,0 0 12-16,0 0-9 15,0 0-12-15,0 0-4 16,0 0-10-16,0 0 0 16,0 0-1-16,0 0 1 0,0 0-3 15,0 0 2 1,0 0-1-16,0 0 1 15,0 0-3-15,0 3-3 16,0-3 1-16,0 8-17 0,0 3 5 16,-12-2 17-16,4 4-4 15,0-7 4-15,4-2 6 16,0-4-3-16,4 0 2 16,-5 0 12-16,-1 0 7 15,2 0-6-15,0 0-1 16,-5-8-12-16,-3-7-5 15,5 2 0-15,7-2 0 16,-4 2 3-16,4 13-1 16,0-6 1-16,0 6-3 15,0 0 0-15,0 0 2 0,0 0-6 16,0 0 2 0,0 0-6-16,0 0 6 0,0 0-17 15,0 0 15-15,0 0-7 16,-5 0 1-16,5 0 4 15,-4 6 4-15,3-6 2 16,1 6 2-16,0-6 4 16,0 0 2-16,0 0 12 15,0 0 2-15,0 0-1 16,-5 0 5-16,1 0-12 16,-3-6-9-16,1-13-3 15,-3 1 0-15,3 1 2 16,6 2-4-16,0 0 2 15,0 7-2-15,0 2 0 0,0 2 6 16,0 0-6-16,0 4-1 16,16 0-4-16,6 0 7 15,10 0-6-15,-9 0 3 16,2 17-2-16,-5 6 3 16,-10 9-2-16,-1 8-4 15,-9 10 2-15,0 9 4 16,-4 7 2-16,-35-6-2 15,-5-2-6-15,-11-4-7 16,-7-6-47-16,-8-5-37 16,-10-4-31-16,-5-9-215 15</inkml:trace>
        </inkml:traceGroup>
        <inkml:traceGroup>
          <inkml:annotationXML>
            <emma:emma xmlns:emma="http://www.w3.org/2003/04/emma" version="1.0">
              <emma:interpretation id="{3FE2C465-FE08-48BA-85B6-6E7BC5FFC851}" emma:medium="tactile" emma:mode="ink">
                <msink:context xmlns:msink="http://schemas.microsoft.com/ink/2010/main" type="inkWord" rotatedBoundingBox="23383,4717 25164,4717 25164,5411 23383,5411"/>
              </emma:interpretation>
            </emma:emma>
          </inkml:annotationXML>
          <inkml:trace contextRef="#ctx0" brushRef="#br0" timeOffset="-121307.39">15404 609 228 0,'0'0'179'0,"0"0"-143"16,0 0 39-16,255-240-27 16,-152 178-3-16,13-7-21 15,19 4-3-15,3 3-3 0,8 4-13 16,-5 11-3-16,-8 7 9 15,-15 10-11-15,-28 17-2 16,-22 5-1-16,-22 8-2 16,-22 0-35-16,-16 0-43 15,-8 4-41-15,-4 13-98 16</inkml:trace>
          <inkml:trace contextRef="#ctx0" brushRef="#br0" timeOffset="-119871.75">15144 601 289 0,'0'0'22'15,"0"0"-2"-15,0 0 21 16,0 0-19-16,0 0 1 16,0 0-5-16,65-10-6 15,-25-3 8-15,9-2-14 16,2-2-1-16,4-9 4 16,9 1-8-16,1-9 0 15,10-2 3-15,-1 2-4 0,6 3-25 16,-15-1-43-1,-10 7-124-15</inkml:trace>
        </inkml:traceGroup>
      </inkml:traceGroup>
    </inkml:traceGroup>
    <inkml:traceGroup>
      <inkml:annotationXML>
        <emma:emma xmlns:emma="http://www.w3.org/2003/04/emma" version="1.0">
          <emma:interpretation id="{D97718F2-CF31-454A-96F5-D74B75B3626A}" emma:medium="tactile" emma:mode="ink">
            <msink:context xmlns:msink="http://schemas.microsoft.com/ink/2010/main" type="paragraph" rotatedBoundingBox="22449,5306 25018,5306 25018,6458 22449,6458" alignmentLevel="4"/>
          </emma:interpretation>
        </emma:emma>
      </inkml:annotationXML>
      <inkml:traceGroup>
        <inkml:annotationXML>
          <emma:emma xmlns:emma="http://www.w3.org/2003/04/emma" version="1.0">
            <emma:interpretation id="{E442463C-46B0-40FF-8186-6B86F509AE0E}" emma:medium="tactile" emma:mode="ink">
              <msink:context xmlns:msink="http://schemas.microsoft.com/ink/2010/main" type="line" rotatedBoundingBox="22449,5306 25018,5306 25018,6458 22449,6458"/>
            </emma:interpretation>
          </emma:emma>
        </inkml:annotationXML>
        <inkml:traceGroup>
          <inkml:annotationXML>
            <emma:emma xmlns:emma="http://www.w3.org/2003/04/emma" version="1.0">
              <emma:interpretation id="{51F5A9C6-314B-4EB0-A2A2-42424E5B1F85}" emma:medium="tactile" emma:mode="ink">
                <msink:context xmlns:msink="http://schemas.microsoft.com/ink/2010/main" type="inkWord" rotatedBoundingBox="22449,5306 25018,5306 25018,6458 22449,6458"/>
              </emma:interpretation>
              <emma:one-of disjunction-type="recognition" id="oneOf7">
                <emma:interpretation id="interp7" emma:lang="" emma:confidence="1">
                  <emma:literal/>
                </emma:interpretation>
              </emma:one-of>
            </emma:emma>
          </inkml:annotationXML>
          <inkml:trace contextRef="#ctx0" brushRef="#br0" timeOffset="-122248.52">15768 642 566 0,'0'0'15'0,"0"0"42"16,0 0 43-16,0 0-37 16,0 0-10-16,0 0-16 0,-94-21-6 15,89 21-14-15,5 0-5 16,0 0-10-16,0 0-2 16,0 0-1-16,0-3 0 15,39-14 0-15,21-6 1 16,4-1 0-16,-9 4 0 15,-9 6 0-15,-5 6 0 16,-6 0 0-16,-6 8 0 16,-11 0-7-16,-6 0 3 15,-3 0-2-15,-9 0-2 16,0 26 3-16,-13 18 3 16,-29 11 2-16,-13 3 2 0,-2 2-2 15,-1 2 0-15,6-4 2 16,14-11 0-16,9-15-1 15,14-11-1 1,4-7-3-16,7-11 2 0,4-3-5 16,0 0 2-16,0 0 1 15,20 0-3-15,20 0 6 16,14 0 1-16,1 0 1 16,0 0-1-16,-4 0 4 15,-6 0-5-15,-9 0-1 16,-8 0-2-16,-8 0 3 15,-8 17-6-15,1 4 4 16,-12 8 0-16,-1 6 1 16,0-8-6-16,0 6 4 0,0-1-1 15,-14-2 2-15,-6-5 2 16,-2 1-1-16,-7-9-13 16,8-3-7-16,-2-1-17 15,3-13-19-15,3 0-53 16,8 0-14-16,4 0-196 15</inkml:trace>
          <inkml:trace contextRef="#ctx0" brushRef="#br0" timeOffset="-121856.57">16483 596 500 0,'0'0'52'16,"0"0"30"-1,0 0 11-15,0 0-41 0,0 0-23 16,0 0-4-16,0 0-18 16,-6-5-2-16,-3 28-5 15,2 11-6-15,3 5 6 16,4 0 0-16,0 1 0 16,0-9 0-16,0 7 5 15,16-12-11-15,8-4 6 16,3-9 0-16,0-7 0 15,9-6-1-15,4 0 1 16,-1-6 1-16,1-23-1 16,-5-3-2-16,-13-3 1 0,-9 5 1 15,-10-4 0 1,-3 0 3-16,0 0 1 0,-18-2-1 16,-22 8 2-16,-8 2-5 15,2 11-7-15,-5 5-8 16,3 6-12-16,3 4-45 15,4 0-48-15,-4 0-89 16</inkml:trace>
          <inkml:trace contextRef="#ctx0" brushRef="#br0" timeOffset="-121544.4">15340 566 503 0,'0'0'57'16,"0"0"-20"-16,0 0 23 15,0 0-24-15,0 0-34 16,0 0-1-16,-12 117-1 16,33-43 18-16,-3 17 2 15,-6 15 4-15,0 7 2 16,-12 0-15-16,0-3-3 15,0-12-7-15,0-15-1 16,0-17 1-16,0-15-1 16,1-16-4-16,2-15-29 15,1-7-28-15,5-13-14 16,-5 0-16-16,-4 0-35 0,0-21-211 16</inkml:trace>
          <inkml:trace contextRef="#ctx0" brushRef="#br0" timeOffset="-120951.31">14251 805 535 0,'0'0'71'15,"0"0"-11"-15,0 0 27 16,0 0-57-16,0 0-28 16,0 0-2-16,-8 56-4 0,8-3 4 15,0 14 0-15,-4-3 2 16,0 11 4-16,-2-2-4 15,-4 2-2-15,5-10-4 16,1-6-23-16,4-12-51 16,0-15-37-16,0-17-73 15</inkml:trace>
          <inkml:trace contextRef="#ctx0" brushRef="#br0" timeOffset="-120532.43">14689 691 475 0,'0'0'59'0,"0"0"-13"0,0 0 10 16,0 0-29-16,0 0-17 16,0 0 7-16,-92 80-8 15,75-34 3-15,2 4-7 16,4 12 2-16,2-1 8 15,6 0-12-15,3 1 4 16,0 0-1-16,0-2-3 16,0-5-3-16,3-7-2 15,17-8 2-15,4-6 0 16,7-7 2-16,1-13-2 16,6-7-2-16,6-7 2 15,5 0 2-15,-11-11 1 0,1-17 0 16,-15 3 1-16,-9 3-3 15,-6-10 7-15,-9 7-4 16,0-2 2-16,-5 0-1 16,-22 7-5-16,-20 10 0 15,-3 2-16-15,-6 8-15 16,1 0-29-16,7 18-3 16,8 12-65-16,14 0-94 15</inkml:trace>
        </inkml:traceGroup>
      </inkml:traceGroup>
    </inkml:traceGroup>
  </inkml:traceGroup>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54.51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AD9EF9A-AA2D-4380-BA2E-47EC3F9FF361}" emma:medium="tactile" emma:mode="ink">
          <msink:context xmlns:msink="http://schemas.microsoft.com/ink/2010/main" type="inkDrawing" rotatedBoundingBox="26643,7437 27155,7151 27303,7416 26790,7701" semanticType="enclosure" shapeName="Other"/>
        </emma:interpretation>
      </emma:emma>
    </inkml:annotationXML>
    <inkml:trace contextRef="#ctx0" brushRef="#br0">503 82 332 0,'0'0'2'16,"0"0"30"-16,0 0 37 16,0 0-4-16,0 0 9 15,0 0-38-15,0-68-8 16,0 63 7-16,0 2 1 16,0 3-12-16,0-5 4 15,0 5 6-15,0 0-11 16,0 0-4-16,-5 0-11 15,-9 0-2-15,-15 0-6 16,-5 0-3-16,-9 0 3 16,-3 0-1-16,4 5 0 15,3 3 1-15,-1 4-7 0,10-2 7 16,-2 0 0-16,8 2 0 16,1 7-1-16,-1-4-1 15,2 11 1-15,2-5 1 16,1 4-8-16,6 1 5 15,9 0 1-15,4-3-3 16,0-1 4-16,0 3-3 16,0-8 4-16,17-3-1 15,-2-1 1-15,4-4 0 16,-5-5 0-16,-1-3 1 16,5-1 12-16,-9 0 10 15,11 0 9-15,-1 0 8 16,5 0-13-16,3-10-6 0,5 0-12 15,2-1-1 1,-3 1 9-16,1-6-5 0,-5 6 0 16,-8 1-3-16,-6-2 11 15,-7 10-8-15,2-8 8 16,-8 4 0-16,10-2-1 16,-8-6-16-16,2-1 1 15,-4-8-1-15,0 6-2 16,0-2 2-16,0 1-1 15,0 0-1-15,0-4-1 16,0 11 0-16,0 0-1 16,0-1 1-16,0 6-4 0,0 0-5 15,-4 1-20-15,-3-1-11 16,2 5-34-16,5 0-13 16,0 0-58-16,0 0-107 15</inkml:trace>
  </inkml:traceGroup>
</inkml:ink>
</file>

<file path=ppt/ink/ink1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9:16.34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1CA3396-42E1-4FB0-A35A-3D4CE491F5EC}" emma:medium="tactile" emma:mode="ink">
          <msink:context xmlns:msink="http://schemas.microsoft.com/ink/2010/main" type="inkDrawing" rotatedBoundingBox="9991,3697 10143,8289 10054,8292 9902,3700" semanticType="verticalRange" shapeName="Other"/>
        </emma:interpretation>
      </emma:emma>
    </inkml:annotationXML>
    <inkml:trace contextRef="#ctx0" brushRef="#br0">5-1 313 0,'0'0'70'16,"0"0"-33"-16,0 0-3 15,0 0 3-15,0 0-10 16,0 0 4-16,0 0-12 15,0 0-2-15,0-17 2 16,0 17 1-16,0 0-13 16,0 0-3-16,0 0 0 0,0 0 0 15,0 0-8-15,0 21 4 16,0 27 0-16,0 17 3 16,-4 14 0-16,4 7 25 15,0 2-15-15,0-3-12 16,0 7 5-16,0-4 4 15,0 8-6-15,0-5 8 16,0-4-8-16,0-8 4 16,0-1-7-16,9-8 8 15,-5 0-3-15,-4-9 1 16,0 3-6-16,4 3 5 16,-4-5-5-16,0 2 1 15,0-10-1-15,0 1 2 0,0-5 6 16,0 2-9-1,0-4 1-15,0 9 1 0,0-1 3 16,0 2-3-16,0-2-1 16,0 2 0-16,0-7 5 15,0 4-6-15,0 4 0 16,0-1 0-16,0 1 0 16,0 0 0-16,0 7-3 15,0-1 3-15,0 0 4 16,0 1-4-16,0-7 1 15,5 8-2-15,-1-1 2 16,2-2-2-16,1 2 3 16,-3-1-3-16,1 1 1 15,2 3-2-15,-7 6 2 0,0-2 0 16,4-2 2-16,-4 0-2 16,0 4 7-16,5-5-5 15,-1 4 1-15,0-1-1 16,1-5-2-16,-1 9 6 15,0-6-5-15,5-2 7 16,-4 0-6-16,3-8 0 16,-2-4 2-16,4 1-3 15,-5-2 1-15,3-6-1 16,1-7-1-16,-5-3 4 16,5-16 0-16,-5-1-2 15,1-8-2-15,-5-6 2 16,0-5 0-16,0 2-1 0,0-6 0 15,0 0 1-15,0 0 4 16,0 0-6-16,0 0 2 16,0 0-2-16,0-16-10 15,-9-30-89-15,-17-9-187 16</inkml:trace>
  </inkml:traceGroup>
</inkml:ink>
</file>

<file path=ppt/ink/ink1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0:27.64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CCEC74A-44CC-45E6-95B3-66350FB6EF5C}" emma:medium="tactile" emma:mode="ink">
          <msink:context xmlns:msink="http://schemas.microsoft.com/ink/2010/main" type="inkDrawing" rotatedBoundingBox="15854,3550 32104,1574 32238,2676 15989,4652" semanticType="underline" shapeName="Other">
            <msink:sourceLink direction="with" ref="{54A7FBB6-3152-4317-8280-6CED79CB08E0}"/>
          </msink:context>
        </emma:interpretation>
      </emma:emma>
    </inkml:annotationXML>
    <inkml:trace contextRef="#ctx0" brushRef="#br0">0 1722 347 0,'0'0'70'15,"0"0"-5"-15,0 0-20 16,0 0 5-16,0 0-4 15,0 0-6 1,0 0-22-16,-20-7-10 0,20 7-4 16,0 0-4-16,0 0-1 15,0 0-2-15,0 0 3 16,25 0 3-16,21-4-2 16,8-2-1-16,20 5 6 0,7-3-3 15,13 0 1 1,12 0-1-16,9-4 2 0,12 5-1 15,5-1 0-15,5 4 1 16,9 0-2-16,-1 0-3 16,-9 0 0-16,-5 0 0 15,-16 0 0-15,-14 0 0 16,-9 0 0-16,8 0 2 16,4 0-2-16,14 0 4 15,5 0-1-15,-7 0-3 16,10 0-1-16,-11 0 1 15,-7 0-1-15,11 0 4 16,-4 0-3-16,7 0 0 16,-9 10 0-16,6 7 4 0,3-3-8 15,-3-4 9-15,-3 3-8 16,-13-7 6-16,-3-3-4 16,-10 1 1-16,-6 0 0 15,-7 0 1-15,-8-4 0 16,-5 0-1-16,-1 3 0 15,0-3 0-15,3 4 8 16,2-4-7-16,3 2-1 16,-1-2 0-16,5 4 0 15,-1 0 1-15,-3-1 1 16,0 1-2-16,2-4 0 16,-4 3 0-16,7 1 0 15,-2-4 4-15,7 4-4 0,6-4-4 16,-4 0 4-16,2 0 3 15,-2 0-3-15,-11 0 1 16,2 0 1-16,-7 0 3 16,-7 0-3-16,-11 0 7 15,0 0-9-15,-10 0 0 16,-4 0 5-16,-3 0-4 16,-1 0 4-16,-2 0-4 15,-3 0 0-15,7 4 0 16,-3 0 5-16,1 0-3 15,-1-3 2-15,2 5-5 16,-4-2 3-16,-3-4 2 0,4 3-5 16,-8 0 0-16,-6-3 2 15,5 4-2-15,-4-1 0 16,3-3 0-16,6 0 0 16,5 0 1-16,-1 0 7 15,2 3-4-15,5-3-1 16,-13 0-1-16,7 0-1 15,-1 0 0-15,-4 4-1 16,-3-4 1-16,-2 4-1 16,-1-4-1-16,4 4 1 15,-1 0 0-15,1-3 1 16,5 3-1-16,2 9 0 16,5-7 0-16,9 2 1 15,5-1-1-15,2-2 0 16,10-3 0-16,11-2-2 0,5 0 1 15,14 0 1-15,-4 0 0 16,3 0-1-16,2-14 1 16,2 0-1-16,0 1 1 15,-4 4-1-15,-9-6 3 16,2 5-2-16,-15-4 0 16,6-2 3-16,2 5-3 15,-2-2 1-15,1 2 1 16,-1-6-2-16,10 2 0 15,-3 4 0-15,5-4-2 0,7 2 2 16,-3 3-1 0,0 4 0-16,1-1 0 0,-5 0 1 15,-4-1 2-15,1-1 3 16,-5 5-5-16,-2-2 0 16,-2 2 0-16,8-1 0 15,-3-7 0-15,-4 2 0 16,-7-1-4-16,-7 1 8 15,-1-7-4-15,7 3 1 16,1-3-2-16,9-2 1 16,1-2 0-16,6-1 2 15,2 0-2-15,-2 5-1 16,-7 0 0-16,7-4 2 16,-15 8 0-16,-2-4-1 15,-3 2-1-15,0-4 1 0,-3 0 0 16,10-3-1-16,3 0 2 15,14-5-1-15,2-2 1 16,7-4-1-16,2 8 0 16,-5-5 2-16,2 2 0 15,-10 6-2-15,-8-3-3 16,-7-2 3-16,-6 7 3 16,3-7-2-16,-1 0-1 15,-3-4 0-15,-3 7 0 16,3-4 3-16,0 2-4 15,-6 4 2-15,5-4-2 16,-3 9 2-16,5-1-1 0,11-4 0 16,8-4 0-16,11-2 2 15,10-10-2-15,8 1 0 16,4-4 0-16,2 1-1 16,2 6 0-16,2 7 1 15,-8-3 5-15,-5 12-5 16,-13-8-3-16,-19 8 2 15,-2 1-3-15,-17-1 4 16,1 1 2-16,-5-2-2 16,0 4-2-16,0-4 2 15,2 2 2-15,7 3-1 16,1-2-1-16,9-1 0 16,-5 3 0-16,3 2-1 15,1-3 1-15,-1 6 1 16,2-3-1-16,1 2-1 0,-1-1-5 15,-3 1 5-15,-7-2 0 16,-3-2 1-16,-6 3 0 16,0 1-1-16,0-1 2 15,0-1-2-15,5 4 1 16,4 7-1-16,-2-3 1 16,2 0-5-16,-9 4 5 15,-6-4 0-15,0 0 0 16,-14 4 2-16,-9-6 1 15,-5 6-2-15,-5 0 0 16,-3 0 2-16,-12 0-1 16,4 0 0-16,-5 0-1 0,0 0-1 15,0 0 0-15,0-4 0 16,0 4-8-16,0 0 7 16,0 0-9-16,0 0-23 15,-22 10-71-15,-58 27-82 16,-43-13-321-16</inkml:trace>
  </inkml:traceGroup>
</inkml:ink>
</file>

<file path=ppt/ink/ink1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1:12.52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29AFCB9-5A93-4E5C-AED5-5DE499C85568}" emma:medium="tactile" emma:mode="ink">
          <msink:context xmlns:msink="http://schemas.microsoft.com/ink/2010/main" type="inkDrawing" rotatedBoundingBox="14986,-466 20934,8809 18731,10221 12783,946" semanticType="verticalRange" shapeName="Other">
            <msink:sourceLink direction="with" ref="{11882BA2-20A9-42E2-AE0D-DF2E3DA8764E}"/>
            <msink:sourceLink direction="with" ref="{A46E6A61-7B9A-4933-B8C7-E0FB44982E6F}"/>
          </msink:context>
        </emma:interpretation>
      </emma:emma>
    </inkml:annotationXML>
    <inkml:trace contextRef="#ctx0" brushRef="#br0">69-1 466 0,'0'0'0'0,"0"0"-4"16,0 0 4-16,0 0 1 15,0 0-1-15,0 0 10 16,0 0-2-16,-16 0 24 16,16 0-20-16,-4 6 9 15,4 3 0-15,0 10-1 0,-2 5-6 16,-2 19 20-16,-5 15-11 15,5 16 0-15,-1 13-7 16,1 7 3-16,4 11-11 16,0-6 5-16,0 11-6 15,0-3-1-15,0-2-1 16,0 1-4-16,17-1 1 16,14 0 2-16,8-7-2 15,15 4-2-15,5-4 9 16,9-3-7-16,19 10-1 15,18-2-1-15,-5-2 2 16,13-7-3-16,-3-8 1 16,-2 2 0-16,2-6 0 15,9-1 3-15,8-9-3 0,1-4 0 16,8-4 3-16,2-2 0 16,-12-2-3-16,-1-6 0 15,-3 0 1-15,1-3-1 16,1 0 0-16,-13-7 1 15,4 0-1-15,-9 1 4 16,-3-7-3-16,-2 0-1 16,-2 1-2-16,-2-1 0 15,-10-6 2-15,0 0 4 16,-1-2-4-16,-8-3 0 16,14 0-1-16,-16-2 1 15,1-2 3-15,2-2-3 16,-8-1-3-16,3-1 3 15,-8 7-3-15,-2-6 7 0,-4 13-5 16,-5 2 2-16,1 8-2 16,4 6 1-16,8-1 0 15,-1 1 0-15,2 7 1 16,0-3 1-16,-3 5-2 16,-2-4 0-16,-9 8 1 15,-8-1 3-15,-2 9 0 16,-5 1-2-16,2 2 4 15,-5 6 0-15,-6 0 2 16,-3 4-1-16,0 5-1 16,-11 10 2-16,2 9-5 0,0 13-2 15,0 18 3-15,5 10-4 16,-5 15 4-16,1 7-1 16,-8 12 1-16,2-2 0 15,0 0-2-15,-4 6-1 16,3-9 1-16,-12-4 2 15,2-8-3-15,-3-4-1 16,0-11 1-16,0 1 2 16,0-3-3-16,0-13 4 15,0 1-3-15,0-7-1 16,0 1 0-16,-3 5 1 16,-3 7 0-16,2-2 0 15,0-11-1-15,4-8 2 16,0-15-2-16,0-10-1 0,0-10 1 15,0-4 0-15,8 2 1 16,1 1-1-16,0-3 0 16,-1-7-1-16,3-3 1 15,-4-10 0-15,9-3 1 16,-12-12 2-16,1-8-3 16,-5-12 0-16,4 0 0 15,0-9-27-15,-4 11-21 16,0-1-49-16,0-5-77 15</inkml:trace>
  </inkml:traceGroup>
</inkml:ink>
</file>

<file path=ppt/ink/ink1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1:52.74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2C3452B-999D-43EC-BF29-A22595558DF9}" emma:medium="tactile" emma:mode="ink">
          <msink:context xmlns:msink="http://schemas.microsoft.com/ink/2010/main" type="inkDrawing" rotatedBoundingBox="6129,10751 13530,10039 13545,10193 6144,10906" semanticType="underline" shapeName="Other"/>
        </emma:interpretation>
      </emma:emma>
    </inkml:annotationXML>
    <inkml:trace contextRef="#ctx0" brushRef="#br0">-1 738 491 0,'0'0'12'0,"0"0"16"16,0 0 16-16,0 0 18 15,0 0-15-15,0 0-17 16,0 0-7-16,0 0-10 15,0 0 4-15,-21 0-6 0,21 0 21 16,0 0-26-16,0 0-1 16,0 0-2-16,0 0-3 15,0 0 0-15,25 0 5 16,35 0-5-16,30-5 1 16,20-9 0-16,17 1 3 15,10-2-4-15,8-4 1 16,0 6-1-16,7-1 2 15,6 1-4-15,8 2 5 16,6 6-3-16,1-3 0 16,-11 3 0-16,-1-8-2 15,3 3 0-15,10-4 3 0,8 1-1 16,9-3 0-16,-13 1 0 16,2-2 0-16,0-5 0 15,2 8 6-15,0 0-6 16,-13 0 0-16,-1 5 0 15,-14 1 1-15,7 1-2 16,-8 0-1-16,8-3 1 16,-11 0 1-16,-1 5 0 15,-10-7 0-15,-2-3 3 16,-5 2-6-16,4-7 3 16,9 0-1-16,16-6 1 15,-7-1 1-15,4-2 3 16,-6-4-3-16,-2 6-2 0,3-1 2 15,-5 0-1-15,2 10 0 16,-18 4 1-16,-13 4 0 16,-23 5-1-16,-18-3 0 15,-14 4-1-15,-25 0 1 16,3 3 0-16,-25 1 1 16,-7 0 1-16,-1 0 3 15,-4 0 1-15,-1 0 5 16,-4-6 5-16,0 6-2 15,6 0-11-15,-2-3 5 16,-4 3-3-16,0 0 1 16,0-4 0-16,0 4-3 15,0 0 2-15,0 0-5 16,0-6-7-16,0 6-40 0,-42-4-40 16,-64-16-299-16</inkml:trace>
  </inkml:traceGroup>
</inkml:ink>
</file>

<file path=ppt/ink/ink1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2:23.52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9EA20EC-41E6-4938-BD02-6832DB0837F9}" emma:medium="tactile" emma:mode="ink">
          <msink:context xmlns:msink="http://schemas.microsoft.com/ink/2010/main" type="inkDrawing" rotatedBoundingBox="5394,3939 8691,3765 8699,3899 5401,4073" shapeName="Other">
            <msink:destinationLink direction="with" ref="{F6789C60-2050-4E74-BF14-CEFFA9A50D39}"/>
          </msink:context>
        </emma:interpretation>
      </emma:emma>
    </inkml:annotationXML>
    <inkml:trace contextRef="#ctx0" brushRef="#br0">0 287 22 0,'0'0'16'0,"218"-58"35"0,-104 31-21 16,-4 13-23-16,1-1-3 15,-4 0-3-15,-6 4 3 16,0 3 6-16,-6-3 13 16,-5 5-10-16,3-2-2 15,-3 1 10-15,7 4-4 16,2-5 1-16,2 4 4 15,7-1-12-15,-2 5-2 16,8 0 0-16,9 0-5 16,5 0 0-16,8 0-3 15,1 0 5-15,-5-4-5 16,-9-5 2-16,-14 5 1 0,-9-2-2 16,-14-2 5-16,-12 0-5 15,-8 2 3-15,-6-1 3 16,-18-3 6-1,-5 10 20-15,-15-8-4 0,-3 3-8 16,-3 1 2-16,-4 1-4 16,-8 3-8-16,-4 0-4 15,0 0 5-15,0 0-11 16,0 0 5-16,0 0 6 16,0 0-2-16,0 0 7 15,0 0-1-15,0 0 3 16,0 0 5-16,0 0 1 15,0 0-9-15,0 0 2 16,0 0-6-16,0 0 2 16,0 0-9-16,0 0 8 0,0 0-1 15,0 0 5-15,0 0-6 16,0-3 2-16,0 3-5 16,0 0 0-16,0 0-3 15,0 0 2-15,0 0-4 16,0 0 1-16,0 0-1 15,0-3 0-15,0 3-3 16,0 0 0-16,0 0 0 16,0 0 0-16,0 0 0 15,0 0 0-15,0 0-7 0,0 0-8 16,0 0-20 0,0 0-12-16,4 0-23 0,1 22-25 15,-5 17 38-15,4 1-48 16,0-9-80-16</inkml:trace>
  </inkml:traceGroup>
</inkml:ink>
</file>

<file path=ppt/ink/ink1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4:47.23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24B4984-69FA-45AB-B313-A02906C22EB1}" emma:medium="tactile" emma:mode="ink">
          <msink:context xmlns:msink="http://schemas.microsoft.com/ink/2010/main" type="inkDrawing" rotatedBoundingBox="20739,10551 21565,13929 20514,14186 19688,10808" semanticType="verticalRange" shapeName="Other">
            <msink:sourceLink direction="with" ref="{57F88E3A-2FB7-482E-A40E-370FC1E23548}"/>
            <msink:sourceLink direction="with" ref="{AF768FC0-363E-4843-9B28-9574850F2E44}"/>
            <msink:sourceLink direction="with" ref="{6C2F2DCC-CC08-413E-AD27-0537E76FDC9A}"/>
            <msink:sourceLink direction="with" ref="{AC3D5299-02C6-4490-BFB4-79AF69871DBD}"/>
            <msink:sourceLink direction="with" ref="{541E92EC-8BFF-4C8C-8A9E-E36917476262}"/>
            <msink:destinationLink direction="with" ref="{DAD7E66C-4FD3-4EAF-AC5D-73ACBBA4A63B}"/>
          </msink:context>
        </emma:interpretation>
      </emma:emma>
    </inkml:annotationXML>
    <inkml:trace contextRef="#ctx0" brushRef="#br0">536 5 357 0,'0'0'84'0,"0"0"35"16,0 0-31-1,0 0-17-15,0 0-19 0,0 0-12 16,-105-13-16-16,75 16-12 16,-9 30-8-16,0 9 5 15,2 13-4-15,1 16 2 16,-6 7 0-16,6 13 3 15,1 2-2-15,12 14-2 16,-5 9-2-16,1 13 2 16,6 6-1-16,5 9-5 15,6 9 0-15,6-1 4 16,4 5-4-16,-4 1 2 16,4 1-2-16,0 3 3 15,0-6-3-15,0-7 4 0,23-7-3 16,13-20-1-16,3-10 3 15,16-15-3-15,9-14 2 16,-3-4-2-16,10-20 0 16,2 2 4-16,-1-16-3 15,8-2 2-15,-2-5-2 16,8-11 1-16,1-3-2 16,-10-3 3-16,-12-5-2 15,-1-2-1-15,-10-1 1 16,-15-3-1-16,-6-1 0 15,-7 0 0-15,-7-3 0 16,-4-6-3-16,-5 4 1 16,-3-4-6-16,-7 0 3 0,4 0-18 15,-4 0-7 1,0 0-16-16,0 0-35 0,0-19-86 16,0-23-193-1</inkml:trace>
  </inkml:traceGroup>
</inkml:ink>
</file>

<file path=ppt/ink/ink1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8:39.51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1AD9470-23AB-42CF-995A-BA183E3A81AA}" emma:medium="tactile" emma:mode="ink">
          <msink:context xmlns:msink="http://schemas.microsoft.com/ink/2010/main" type="writingRegion" rotatedBoundingBox="25293,4870 32575,3850 34175,15263 26893,16283">
            <msink:destinationLink direction="with" ref="{DE26E239-C467-4801-9A68-44C476080431}"/>
          </msink:context>
        </emma:interpretation>
      </emma:emma>
    </inkml:annotationXML>
    <inkml:traceGroup>
      <inkml:annotationXML>
        <emma:emma xmlns:emma="http://www.w3.org/2003/04/emma" version="1.0">
          <emma:interpretation id="{B867ECC8-85BC-4C3A-97A7-3A753BCCEC2C}" emma:medium="tactile" emma:mode="ink">
            <msink:context xmlns:msink="http://schemas.microsoft.com/ink/2010/main" type="paragraph" rotatedBoundingBox="25693,4780 30762,4120 31056,6379 25987,7038" alignmentLevel="1"/>
          </emma:interpretation>
        </emma:emma>
      </inkml:annotationXML>
      <inkml:traceGroup>
        <inkml:annotationXML>
          <emma:emma xmlns:emma="http://www.w3.org/2003/04/emma" version="1.0">
            <emma:interpretation id="{3D993F2F-2FAE-4ECB-AE45-E41A3B7FFD44}" emma:medium="tactile" emma:mode="ink">
              <msink:context xmlns:msink="http://schemas.microsoft.com/ink/2010/main" type="line" rotatedBoundingBox="28534,4410 30762,4120 30879,5015 28650,5305"/>
            </emma:interpretation>
          </emma:emma>
        </inkml:annotationXML>
        <inkml:traceGroup>
          <inkml:annotationXML>
            <emma:emma xmlns:emma="http://www.w3.org/2003/04/emma" version="1.0">
              <emma:interpretation id="{8ED8DF7D-6660-4184-9988-6030DB0B57D4}" emma:medium="tactile" emma:mode="ink">
                <msink:context xmlns:msink="http://schemas.microsoft.com/ink/2010/main" type="inkWord" rotatedBoundingBox="28534,4410 29101,4337 29217,5231 28650,5305"/>
              </emma:interpretation>
              <emma:one-of disjunction-type="recognition" id="oneOf0">
                <emma:interpretation id="interp0" emma:lang="" emma:confidence="1">
                  <emma:literal/>
                </emma:interpretation>
              </emma:one-of>
            </emma:emma>
          </inkml:annotationXML>
          <inkml:trace contextRef="#ctx0" brushRef="#br0">-475 2318 387 0,'0'0'65'15,"0"0"-26"-15,0 0 12 16,0 0-28-16,0 0-18 16,0 0-1-16,-10 33 8 15,5-1 8-15,5 3-9 16,-4-5 2-16,4 2 6 0,0-7-11 16,0 5-5-1,0-5 3-15,0-7 0 0,0 0-1 16,4-8-5-16,7 3 1 15,6-6-4-15,6-7 3 16,5 0 0 0,14 0 2-16,7 0 9 0,1-6 7 15,-6-10-7-15,-4 1 3 16,-19 4-14-16,4 3 0 16,0-2-5-16,-6 1-36 15,12 7-70-15,0-1-66 16</inkml:trace>
          <inkml:trace contextRef="#ctx0" brushRef="#br0" timeOffset="-355.74">-46 1703 370 0,'0'0'59'0,"0"0"-28"16,0 0 44-16,0 0 10 16,0 0-35-16,0 0-5 15,9-23-22-15,-9 23 7 0,0 0-7 16,0 0-3 0,0 0-17-16,0 12-3 0,-4 27 0 15,-11 12 11-15,-4 14-3 16,2 11-2-16,-2-6-1 15,2-3-1-15,5-3-4 16,-4-3 4-16,2 0-3 16,-7-12-2-16,5-1 0 15,3-8-2-15,3-5 1 16,-1-9 1-16,6-9-2 16,-4-5-4-16,5-8-14 15,4-4-2-15,-7 0-24 16,3 0-24-16,-7 0-33 15,-13 0-116-15</inkml:trace>
        </inkml:traceGroup>
        <inkml:traceGroup>
          <inkml:annotationXML>
            <emma:emma xmlns:emma="http://www.w3.org/2003/04/emma" version="1.0">
              <emma:interpretation id="{8B5D5692-1185-48A0-802C-71F29CD61481}" emma:medium="tactile" emma:mode="ink">
                <msink:context xmlns:msink="http://schemas.microsoft.com/ink/2010/main" type="inkWord" rotatedBoundingBox="30114,4508 30801,4419 30874,4977 30187,5066"/>
              </emma:interpretation>
            </emma:emma>
          </inkml:annotationXML>
          <inkml:trace contextRef="#ctx0" brushRef="#br0" timeOffset="822.08">1028 2246 207 0,'0'0'99'0,"0"0"-54"0,0 0 13 15,0 0-15-15,0 0-21 16,0 0 0-16,59 0-5 15,-36 14-2-15,-4 3-4 16,6 1-3-16,0 1-1 16,-7-5-3-16,3 1-1 15,0-2-2-15,4-8 6 16,4-1-4-16,-3-4 0 16,9 0 8-16,4 0-4 15,6-22 21-15,-4-10-12 16,8-10 3-16,-10 0-11 15,0 0 13-15,-7 4-18 0,-6 6 2 16,-1 4-5 0,-16 13-3-16,-5 3-25 0,-4 9-46 15,0 3-92-15</inkml:trace>
          <inkml:trace contextRef="#ctx0" brushRef="#br0" timeOffset="468.01">997 1849 404 0,'0'0'69'0,"0"0"-14"15,0 0 40-15,0 0-16 16,0 0-39-16,0 0-18 15,0 0-1-15,0 0-12 16,0 0-9-16,0 0-2 16,0 0-1-16,3 12 3 15,20 15 0-15,2 4 2 16,1 2-1-16,3 8-1 16,-4 2 9-16,1-5-9 15,3 3-3-15,-10-1 3 16,3-5 8-16,2-1-6 15,-8-8-2-15,3-3-10 0,-3-5-5 16,-3 2-3-16,-1-6-2 16,-4-7-24-1,-6-7-8-15,2 7 2 0,-4-7-23 16,0 0-24-16,0 0-40 16</inkml:trace>
        </inkml:traceGroup>
      </inkml:traceGroup>
      <inkml:traceGroup>
        <inkml:annotationXML>
          <emma:emma xmlns:emma="http://www.w3.org/2003/04/emma" version="1.0">
            <emma:interpretation id="{A77D4936-E339-4EF3-BDB8-76ACB7E3333C}" emma:medium="tactile" emma:mode="ink">
              <msink:context xmlns:msink="http://schemas.microsoft.com/ink/2010/main" type="line" rotatedBoundingBox="26264,6159 26557,6941 26035,7137 25742,6355"/>
            </emma:interpretation>
          </emma:emma>
        </inkml:annotationXML>
        <inkml:traceGroup>
          <inkml:annotationXML>
            <emma:emma xmlns:emma="http://www.w3.org/2003/04/emma" version="1.0">
              <emma:interpretation id="{2E86E2C9-D5A7-461F-80E1-B1C88FEC1638}" emma:medium="tactile" emma:mode="ink">
                <msink:context xmlns:msink="http://schemas.microsoft.com/ink/2010/main" type="inkWord" rotatedBoundingBox="26264,6159 26557,6941 26035,7137 25742,6355"/>
              </emma:interpretation>
              <emma:one-of disjunction-type="recognition" id="oneOf1">
                <emma:interpretation id="interp1" emma:lang="" emma:confidence="1">
                  <emma:literal/>
                </emma:interpretation>
              </emma:one-of>
            </emma:emma>
          </inkml:annotationXML>
          <inkml:trace contextRef="#ctx0" brushRef="#br0" timeOffset="158915.9">-3063 3584 532 0,'0'0'29'0,"0"0"46"16,0 0 38-16,0 0-59 0,0 0-15 15,0 0-8-15,0-10-16 16,0 52-15-16,0 17 4 15,-4 16-3-15,-2 9 3 16,-7-1-3-16,-3 0 1 16,6-8 0-16,-6-2-2 15,7-12 3-15,2-10-3 16,-2-14 0-16,5-14-5 16,4-13 2-16,0-6-11 15,0-4 1-15,0 0 0 16,0-4-1-16,0-43-3 15,0-23-8-15,0-5-27 16,0-8 21-16,0 0 9 0,0 2 1 16,0 10 9-16,0 9 7 15,0 7 5-15,4 19 0 16,5 8 7-16,-2 5-3 16,-2 12 14-16,-1 4-8 15,2 7 12 1,13 0-8-16,2 0-7 0,13 0-2 15,6 13 5-15,5 15 10 16,2 8-9-16,5 7 11 16,-10 3-19-16,-3 5 11 15,-4 10-13-15,-3-3 0 0,-5 4 6 16,-11-2 1 0,0-3-8-16,-7-10 2 0,-9-7-2 15,0-5 0-15,0-4-16 16,0-8-3-16,0-2-26 15,-29-11-32-15,-6-10-17 16,-7 0-154-16</inkml:trace>
        </inkml:traceGroup>
      </inkml:traceGroup>
    </inkml:traceGroup>
    <inkml:traceGroup>
      <inkml:annotationXML>
        <emma:emma xmlns:emma="http://www.w3.org/2003/04/emma" version="1.0">
          <emma:interpretation id="{C8648274-0CE0-49F9-9AE5-A8429BBBC974}" emma:medium="tactile" emma:mode="ink">
            <msink:context xmlns:msink="http://schemas.microsoft.com/ink/2010/main" type="paragraph" rotatedBoundingBox="25924,5964 31816,5400 31966,6975 26074,7539" alignmentLevel="1"/>
          </emma:interpretation>
        </emma:emma>
      </inkml:annotationXML>
      <inkml:traceGroup>
        <inkml:annotationXML>
          <emma:emma xmlns:emma="http://www.w3.org/2003/04/emma" version="1.0">
            <emma:interpretation id="{46B2EB03-4E2B-415F-ABF5-7F11082471F0}" emma:medium="tactile" emma:mode="ink">
              <msink:context xmlns:msink="http://schemas.microsoft.com/ink/2010/main" type="inkBullet" rotatedBoundingBox="25979,6545 26794,6467 26836,6902 26021,6980"/>
            </emma:interpretation>
            <emma:one-of disjunction-type="recognition" id="oneOf2">
              <emma:interpretation id="interp2" emma:lang="" emma:confidence="0">
                <emma:literal>→</emma:literal>
              </emma:interpretation>
            </emma:one-of>
          </emma:emma>
        </inkml:annotationXML>
        <inkml:trace contextRef="#ctx0" brushRef="#br0" timeOffset="159343.75">-3128 4205 420 0,'0'0'98'16,"0"0"-72"-16,0 0 36 0,0 0-40 16,0 0-16-16,0 0-5 15,209-122 1-15,-124 94-2 16,1-8 1-16,10 8 2 16,-14-6-3-16,-11 4-4 15,-10 2-22-15,-16 0-41 16,-17 4-9-16,-11 6-3 15,-12 9 11-15,-5 0 68 16,0 9 51-16,0 0 55 16,0 0-30-16,0 0-5 15,0 0-14-15,-5 0-9 16,4 0-16-16,1 0-3 16,0 0-12-16,0 0-8 0,0 14-9 15,0 17-5-15,0 12 4 16,0 0 1-16,0 0 0 15,0 4 0-15,0 0 2 16,1-4-1-16,4-4-1 16,-1-4 0-16,-4-9-9 15,0-12-40-15,0-1-38 16,0-13-29-16,-19 0-82 16</inkml:trace>
      </inkml:traceGroup>
      <inkml:traceGroup>
        <inkml:annotationXML>
          <emma:emma xmlns:emma="http://www.w3.org/2003/04/emma" version="1.0">
            <emma:interpretation id="{D24F2E7E-690C-43F8-9B69-999C73275723}" emma:medium="tactile" emma:mode="ink">
              <msink:context xmlns:msink="http://schemas.microsoft.com/ink/2010/main" type="line" rotatedBoundingBox="26561,5903 31816,5400 31966,6975 26711,7478">
                <msink:destinationLink direction="with" ref="{CC26D57C-8166-43E9-B200-4C76FCAFC73E}"/>
              </msink:context>
            </emma:interpretation>
          </emma:emma>
        </inkml:annotationXML>
        <inkml:traceGroup>
          <inkml:annotationXML>
            <emma:emma xmlns:emma="http://www.w3.org/2003/04/emma" version="1.0">
              <emma:interpretation id="{0CD21C98-A4EA-45D1-A6F8-4FBEDA5CFE4F}" emma:medium="tactile" emma:mode="ink">
                <msink:context xmlns:msink="http://schemas.microsoft.com/ink/2010/main" type="inkWord" rotatedBoundingBox="26608,6399 27809,6285 27864,6860 26663,6975"/>
              </emma:interpretation>
            </emma:emma>
          </inkml:annotationXML>
          <inkml:trace contextRef="#ctx0" brushRef="#br0" timeOffset="159665.8898">-2519 3851 375 0,'0'0'79'16,"0"0"-41"-16,0 0 12 16,0 0-34-16,0 0 3 15,0 0-4-15,235-36-7 16,-171 36-2-16,-2 0-1 15,-7 0-2-15,-11 19 0 16,-14 2 4-16,-9 10-2 16,-8 0 2-16,-10 2-6 15,-3 2 0-15,0 5 4 0,-8-3 0 16,-25 4 0-16,-3 0 0 16,-9-3 0-16,1-7 2 15,2-1-7-15,3-13 1 16,3-6-1-16,1-7-12 15,6-4-12-15,10 0-31 16,12-9-75-16</inkml:trace>
          <inkml:trace contextRef="#ctx0" brushRef="#br0" timeOffset="160281.4499">-1910 3729 513 0,'0'0'45'16,"0"0"-27"-16,0 0 24 16,0 0-21-16,0 0-10 15,217-66-1-15,-142 66-10 16,-1 0 4-16,-10 0-1 15,-6 23-3-15,-15 9 0 0,-8 3 0 16,-10 0-3-16,-15 6-1 16,-6-1 3-16,-4 4 1 15,0-7 0-15,-26 5 4 16,-9-2 0-16,-4-3 3 16,3-8 3-16,0-1-6 15,-1-6 0-15,7-2-4 16,-1 0-5-16,7-4-31 15,5-7-94-15,15-4-304 16</inkml:trace>
          <inkml:trace contextRef="#ctx0" brushRef="#br0" timeOffset="159993.02">-1728 3774 503 0,'0'0'65'16,"0"0"-6"-16,0 0 24 15,0 0-47-15,0 0-6 16,0 0-17-16,0-2 3 16,0 28-8-16,4 10-3 15,2 1-3-15,3 9 4 16,-1 1-1-16,0 3-3 15,-4 2 1-15,-4-5-2 16,4-6-1-16,-4-7-11 16,0-9-9-16,0-3-26 0,0-14-59 15,0-8-26-15,0 0-132 16</inkml:trace>
        </inkml:traceGroup>
        <inkml:traceGroup>
          <inkml:annotationXML>
            <emma:emma xmlns:emma="http://www.w3.org/2003/04/emma" version="1.0">
              <emma:interpretation id="{12BD8291-FCBE-4E53-A6EF-3E7FADC432A3}" emma:medium="tactile" emma:mode="ink">
                <msink:context xmlns:msink="http://schemas.microsoft.com/ink/2010/main" type="inkWord" rotatedBoundingBox="28280,5738 31816,5400 31966,6975 28430,7314"/>
              </emma:interpretation>
              <emma:one-of disjunction-type="recognition" id="oneOf3">
                <emma:interpretation id="interp3" emma:lang="" emma:confidence="1">
                  <emma:literal/>
                </emma:interpretation>
              </emma:one-of>
            </emma:emma>
          </inkml:annotationXML>
          <inkml:trace contextRef="#ctx0" brushRef="#br0" timeOffset="160964.14">-430 3961 511 0,'-49'11'35'0,"49"-15"32"0,0 4-17 0,0-4-26 15,17 1-14-15,21-8-6 0,11-2-4 16,11-3 1-16,0-6 3 16,9-6-4-16,-3 4-9 15,-11 1-25-15,-11-3-71 16,-18 0-201-16</inkml:trace>
          <inkml:trace contextRef="#ctx0" brushRef="#br0" timeOffset="160859.4199">-430 3961 511 0</inkml:trace>
          <inkml:trace contextRef="#ctx0" brushRef="#br0" timeOffset="160763.68">-430 3961 520 0,'0'0'4'0,"0"0"35"16,0 0 9-16,0-189-10 0,0 127-18 15,0 0-3-15,0 8-6 16,0 13 18-16,0 11-3 16,0 13-5-16,0 7 6 15,0 10-6-15,0 0-2 16,0 0 4-16,0 0-21 16,0 0 3-16,0 0 2 15,0 0-7-15,6 13-12 16,18 19 11-16,7 8-3 15,7 4 5-15,-4 10-1 16,3 0 8-16,-7 0-8 16,1 1 2-16,-2-6-1 0,-3-6-1 15,-2-3 0 1,-9-9 0-16,1-4-11 0,-7-8-13 16,-4-4-19-16,-5-8-41 15,0-5-8-15,-14-2-31 16,-21 0-212-16</inkml:trace>
          <inkml:trace contextRef="#ctx0" brushRef="#br0" timeOffset="161196.52">53 3635 522 0,'0'0'46'0,"0"0"44"15,0 0-18-15,0 0-53 0,0 0-15 16,0 0-2-16,42 23-2 16,3-2 8-16,0 3 2 15,10 2-8-15,0-2 0 16,3 7 8-16,-1-14-10 15,-4 6 0-15,-16-9 4 16,-8-5-4-16,-13-1-6 16,-12 0-52-16,-4-4-59 15,0-4-86-15</inkml:trace>
          <inkml:trace contextRef="#ctx0" brushRef="#br0" timeOffset="161467.8">340 3557 528 0,'0'0'69'15,"0"0"-8"-15,0 0 49 16,0 0-67-16,0 0-11 16,0 0-14-16,-20-4-15 15,8 39-3-15,-2 16-12 16,-7 9 12-16,-3 1 3 15,1 3 2-15,-4 2-6 16,-2-6 1-16,8 4-21 16,0-9-38-16,4-21-100 15,5-7-143-15</inkml:trace>
          <inkml:trace contextRef="#ctx0" brushRef="#br0" timeOffset="161728.67">1083 3968 501 0,'0'0'72'0,"0"0"-23"15,0 0 24-15,0 0-52 0,0 0-14 16,0 0-3-16,-49 192-4 16,34-139 4-16,1 0-2 15,2-13-2-15,3 2 0 16,3-14-39-16,2-12-72 16,4-16-125-16</inkml:trace>
          <inkml:trace contextRef="#ctx0" brushRef="#br0" timeOffset="162584.3199">1430 3302 459 0,'0'0'14'16,"0"0"-11"-16,0 0 19 16,0 0-4-16,252-75-8 0,-197 69 0 15,-9 6-2-15,-6 0-3 16,-6 0-5-16,-9 11 5 16,-5 15-1-16,-9-1-2 15,-11 8-2-15,0 0 0 16,0-4 0-16,0 6 6 15,-24-4 3-15,-3-4-2 16,4 2 3-16,2-6-8 16,5-4 12-16,8-7-5 15,6-4 16-15,2-4-12 16,0 0-3-16,0 0-10 16,0-1 1-16,0 1-1 15,6 3 6-15,19-1 1 16,1 1 1-16,-2 4-5 15,5 1-1-15,-7-1 5 0,3 2-5 16,-6 2-2-16,-3 1 2 16,-3 4-2-16,-12-1 1 15,5 5-1-15,-6-2 0 16,0 2 6-16,0-1 0 16,0 4 8-16,-28-2 1 15,-6 2 3-15,-6-8 6 16,-9-1-13-16,-2 1 2 15,6-4-4-15,0-4-7 16,6-9 0-16,4-2 3 16,6 0-5-16,8 0-5 15,0-6-27-15,8-12-88 0,6 2-66 16</inkml:trace>
          <inkml:trace contextRef="#ctx0" brushRef="#br0" timeOffset="162037.78">1489 3316 500 0,'0'0'103'0,"0"0"-95"16,0 0 40-16,0 0-25 16,0 0-17-16,0 0 16 15,23 162 8-15,-11-107-20 16,-3-4 12-16,-4-10-10 16,4 5-9-16,-3-12-1 15,-5 3-2-15,-1-11 4 16,0-6-4-16,0-7-33 0,0-13-52 15,0 0-45 1,0 0-187-16</inkml:trace>
          <inkml:trace contextRef="#ctx0" brushRef="#br0" timeOffset="163177.81">2573 3218 388 0,'0'0'184'15,"0"0"-138"-15,0 0 67 16,0 0-60-16,0 0-37 16,0 0-10-16,-35 65-4 15,20-6 0-15,-9 6 13 0,-3 3-14 16,-2-1 10-16,-5 7-9 15,-7-1-2-15,0-4-1 16,-14-3-73-16,-13-4-179 16</inkml:trace>
          <inkml:trace contextRef="#ctx0" brushRef="#br0" timeOffset="162953.43">2272 3306 160 0,'0'0'371'0,"0"0"-326"16,0 0 43-16,0 0-10 0,0 0-45 16,0 0-21-16,39 14-3 15,-8 8 3-15,4 6-1 16,10 6-2-16,1-3 1 16,-2 5-6-16,2-1-2 15,-2-4 6-15,-10-6-8 16,-2-6 1-16,-1-2 3 15,-7-3-4-15,-9-6 0 16,-2-3-3-16,-6 1-12 16,-2-6-24-16,-5 0-46 0,0 0-55 15,0 0-180-15</inkml:trace>
          <inkml:trace contextRef="#ctx0" brushRef="#br0" timeOffset="170961.81">-685 3196 257 0,'0'0'10'15,"0"0"61"-15,0 0 8 16,0 0-29-16,0 0-18 15,0 0-4-15,-64 204 7 0,59-169-17 16,3 1-3-16,-3 8 4 16,5-2-1-16,0 6-9 15,0-1-7-15,0 0 1 16,0-4 4-16,0 2-4 16,0-7 7-16,0 4-2 15,0 0-5-15,0 6 0 16,0-1 1-16,0-4-2 15,0 4 1-15,12-3-2 16,-3 0 1-16,5-4 0 16,6-6-1-16,1 3 1 15,0 0 0-15,4-6-2 0,-6 0 5 16,6-4-5-16,1 0 2 16,3-7-1-16,1 1 1 15,1-2 1-15,5-1 7 16,3-1-5-16,5-6 0 15,6-1 9-15,0 4-7 16,3-10 7-16,-2-3-9 16,0-1 3-16,0 0-2 15,2 0-5-15,-3 0 4 16,0-1-2-16,6-17 3 16,-6 3 1-16,5 0-7 15,-2-3 5-15,2 1 4 16,0 1-7-16,-4-2-1 0,-6-3 8 15,-5 2-9-15,5-5 9 16,-6 1-9-16,3-5 11 16,-7 0-10-16,-1 1 6 15,-4 0-3-15,-5-8 1 16,-2 4-5-16,0-9 7 16,-8 2-2-16,2-1 0 15,-5-1 0-15,-1 2-2 16,-2 1 0-16,1-1 1 15,-1 7-2-15,-2-1-1 16,2 3-1-16,-9-1 1 16,4-4 3-16,-4 6 1 0,0-4 0 15,0 4-1 1,0-10 2-16,0 2 2 0,0 1-2 16,0-1-2-16,-13 1-3 15,-7 0 9-15,1-1-4 16,-4 5 2-16,-5-3-4 15,-4-2-2-15,2 8-2 16,-5 0-1-16,2 1 1 16,-7 3 0-16,3-7 0 15,-2 8-1-15,-6-1 1 16,10 8 1-16,4-5-1 16,-2 8 0-16,2-1-1 15,1-3 1-15,1 4 0 16,-1 3 0-16,-2 2-1 15,4-1-1-15,-2 9-1 0,-2-8 3 16,4 2 0-16,-4 4-2 16,5-2 0-16,-5 4 2 15,1 0-1-15,-4 0 1 16,2 0-3-16,3 0 1 16,-1 0 1-16,2 0-1 15,3 6 2-15,-3 4 0 16,4-6-1-16,-5 9 0 15,4-7 1-15,-3 11-1 16,-2-3 1-16,7-4-2 16,0 9 2-16,-3 0-1 15,4 1 0-15,-5-4-1 0,9 4 2 16,-5 6-2-16,-1-2 1 16,2 9-1-16,-5-2 2 15,9 3 0-15,-5 2-2 16,3-2-2-16,3 1 3 15,2-3-4-15,1 1-9 16,-1-4 10-16,5 8-9 16,2-2-11-16,-6 9-24 15,-1 0-42-15,-13-4-92 16,-5-11-277-16</inkml:trace>
        </inkml:traceGroup>
      </inkml:traceGroup>
    </inkml:traceGroup>
    <inkml:traceGroup>
      <inkml:annotationXML>
        <emma:emma xmlns:emma="http://www.w3.org/2003/04/emma" version="1.0">
          <emma:interpretation id="{D02FDFB9-65C1-42D0-91A5-DA6C568BDC90}" emma:medium="tactile" emma:mode="ink">
            <msink:context xmlns:msink="http://schemas.microsoft.com/ink/2010/main" type="paragraph" rotatedBoundingBox="26145,7645 33050,7000 33181,8401 26276,9046" alignmentLevel="1"/>
          </emma:interpretation>
        </emma:emma>
      </inkml:annotationXML>
      <inkml:traceGroup>
        <inkml:annotationXML>
          <emma:emma xmlns:emma="http://www.w3.org/2003/04/emma" version="1.0">
            <emma:interpretation id="{E163D07C-B739-4138-B494-F0E13BAF9F83}" emma:medium="tactile" emma:mode="ink">
              <msink:context xmlns:msink="http://schemas.microsoft.com/ink/2010/main" type="line" rotatedBoundingBox="26145,7645 33050,7000 33181,8401 26276,9046"/>
            </emma:interpretation>
          </emma:emma>
        </inkml:annotationXML>
        <inkml:traceGroup>
          <inkml:annotationXML>
            <emma:emma xmlns:emma="http://www.w3.org/2003/04/emma" version="1.0">
              <emma:interpretation id="{66793CB5-174E-47FB-92F0-1A7AF4DC4DBF}" emma:medium="tactile" emma:mode="ink">
                <msink:context xmlns:msink="http://schemas.microsoft.com/ink/2010/main" type="inkWord" rotatedBoundingBox="26183,8046 28029,7874 28120,8854 26275,9026"/>
              </emma:interpretation>
              <emma:one-of disjunction-type="recognition" id="oneOf4">
                <emma:interpretation id="interp4" emma:lang="" emma:confidence="1">
                  <emma:literal/>
                </emma:interpretation>
              </emma:one-of>
            </emma:emma>
          </inkml:annotationXML>
          <inkml:trace contextRef="#ctx0" brushRef="#br0" timeOffset="152865.25">-2029 5586 149 0,'0'0'375'0,"0"0"-363"0,0 0 53 16,0 0 0-16,0 0-14 16,0 0-28-16,-18-6 2 15,18 6-13-15,0-4-12 16,0 4 3-16,0-5 2 16,14 1-2-16,24 0 6 15,8-6-8-15,18-4 5 16,7 1-5-16,7-5 0 15,4-2 1-15,2 13-1 16,-10-10-1-16,-12 4-8 16,-11 3-22-16,-8 2-31 15,-12-6-21-15,-15 10-21 16,-12-11-75-16</inkml:trace>
          <inkml:trace contextRef="#ctx0" brushRef="#br0" timeOffset="153352.9499">-1363 5266 397 0,'0'0'45'0,"0"0"28"16,0 0-11-16,0 0-22 16,0 0-23-16,0 0-9 15,0 0-7-15,19 0 0 16,14 0 0-16,-6 0 2 15,3 0-2-15,-1 0 1 16,-3 18 0-16,3 3-2 0,-4 6 0 16,-3 0 0-16,-2 9 3 15,-7 6-2-15,-7 2-1 16,-6-1 0-16,0 0 0 16,0 7-1-16,0-3 1 15,-19-6-5-15,-13 1 5 16,2-6 0-16,-4-5 0 15,4-7 0-15,4-8-1 16,8-8 1-16,7-3 3 16,2-5-1-16,7 0 6 15,-2 0 13-15,-6-9 16 0,8-18-4 16,2-20-9 0,0 1-7-16,0-11-7 0,0-3-6 15,0 2 0-15,0 3 11 16,0 1-6-16,0 15 6 15,0 6-15-15,0 9 2 16,-4 2 5-16,-5 2-5 16,-7 5-2-16,6 2 0 15,-3 2-1-15,-7 0-8 16,-2-1-40-16,-14 11-82 16,-12 1-160-16</inkml:trace>
          <inkml:trace contextRef="#ctx0" brushRef="#br0" timeOffset="154852.05">-2622 5650 269 0,'0'0'207'16,"0"0"-159"-16,0 0 48 16,0 0-27-16,0 0-21 0,0 0-36 15,-3 0 8-15,3 0-10 16,0 0-2-16,0 0-7 15,-4 35 5-15,-11 13 0 16,-1 3 0-16,-8 18-6 16,-8 2 4-16,9 6 0 15,-9 6-4-15,4-4-6 16,9-8-41-16,-5-1-92 16,3-4-94-16</inkml:trace>
          <inkml:trace contextRef="#ctx0" brushRef="#br0" timeOffset="154604.71">-2868 5691 352 0,'0'0'177'0,"0"0"-141"16,0 0 33-16,0 0-10 16,0 0-43-16,0 0-16 15,61 9 1-15,-12 10 5 16,-3 1 5-16,2 3-4 15,-6-2 0-15,6-1-3 16,-13 4-2-16,-3-7 3 0,-9 1-2 16,-11 2-3-16,1-13 0 15,-6 4-26-15,-7-11-34 16,0 0-21-16,0 0-28 16,0 0-120-16</inkml:trace>
        </inkml:traceGroup>
        <inkml:traceGroup>
          <inkml:annotationXML>
            <emma:emma xmlns:emma="http://www.w3.org/2003/04/emma" version="1.0">
              <emma:interpretation id="{CAB7003B-05A4-4560-A538-725E51D1DB6F}" emma:medium="tactile" emma:mode="ink">
                <msink:context xmlns:msink="http://schemas.microsoft.com/ink/2010/main" type="inkWord" rotatedBoundingBox="28640,7412 31583,7137 31714,8538 28770,8813"/>
              </emma:interpretation>
            </emma:emma>
          </inkml:annotationXML>
          <inkml:trace contextRef="#ctx0" brushRef="#br0" timeOffset="142131.76">-360 4928 555 0,'0'0'47'0,"0"0"-43"16,0 0 92-16,0 0-11 16,0 0-20-16,0 0 5 15,0 0-26-15,-125-42-20 16,125 42-4-16,0 0-17 0,0 0 1 15,0 8-4 1,14 38 0-16,7 25-5 0,-1 25 5 16,-6 8 1-16,2 7 3 15,-3 8 0-15,-5-8 2 16,0-13-1-16,-6-9-3 16,7-14-3-16,-5-15 8 15,0-10-13-15,-4-14 6 16,0-17 0-16,0-11 3 15,0-8-2-15,0 0 0 16,0 0-1-16,0-21 13 16,0-36-3-16,0-25-6 15,0-25 1-15,0-10-5 0,0-13-9 16,0-7 3 0,0 11 1-16,0 5-9 0,16 19 10 15,-4 29 0-15,7 22 2 16,-3 17 1-16,3 12-4 15,10-1 5-15,-3 4-3 16,6 6-2-16,7 2-5 16,4-2 9-16,2 6-6 15,-4-4-10-15,-1 11-8 16,0 0 4-16,-6 0-8 16,-2 18-13-16,-8 14-18 15,-16 7-59-15,-8 1-5 16,-4-2-78-16</inkml:trace>
          <inkml:trace contextRef="#ctx0" brushRef="#br0" timeOffset="142430.97">-305 5505 427 0,'0'0'261'16,"0"0"-254"-16,0 0 54 15,0 0 7-15,0 0-46 16,0 0-8-16,39 3-6 16,16-9-6-16,12-15 10 15,1-6-10-15,7-4-2 16,-5 8-9-16,5-1-3 16,-1 1-22-16,-3 2-50 15,-15 1-66-15,-13 4-99 0</inkml:trace>
          <inkml:trace contextRef="#ctx0" brushRef="#br0" timeOffset="142902.71">584 5066 541 0,'0'0'20'16,"0"0"21"-16,0 0 80 0,0 0-66 15,0 0-25 1,0 0 2-16,-29-1-11 0,23 1-16 16,-14 15 11-16,-5 19-12 15,-5 1-2-15,11 3-1 16,3-2 3-16,3-6-4 16,13-2 1-16,0-11 1 15,0 7-2-15,0-1 0 16,33-5-3-16,2 5 2 15,8-9 1-15,0 1 0 16,0 3 8-16,3 3-6 16,-1 6-1-16,-1 0-1 15,-2 4 0-15,-7 1-1 16,0 0 2-16,-6-1-2 16,-5-1 2-16,-9-2 2 15,-8 0-2-15,-7-1 1 16,0 1-1-16,0 0 0 0,-7 0 4 15,-25 3 1-15,-6-1-1 16,-2-3 9-16,0-3-9 16,1-11-5-16,0-3 2 15,3-10-2-15,1 0-2 16,6 0-7-16,7 0-7 16,-2-19-30-16,13-15-27 15,3-5-76-15,8-4-84 16</inkml:trace>
          <inkml:trace contextRef="#ctx0" brushRef="#br0" timeOffset="143141.07">584 5136 496 0,'0'0'11'16,"0"0"24"-16,0 0 59 15,0 0-40-15,0 0-4 16,0 0-11-16,239-211-18 16,-172 172 8-16,-8 7-22 15,1 4 7-15,-5-6-11 16,-4 17-1-16,-3-2-2 16,-14 4-7-16,7 2-13 0,-15 9-35 15,-7-10-91-15,1 4-80 16</inkml:trace>
          <inkml:trace contextRef="#ctx0" brushRef="#br0" timeOffset="144076.5799">1669 4912 436 0,'0'0'57'0,"0"0"-21"16,0 0 63-16,0 0-15 15,0 0-29-15,0 0-11 16,0-11 0-16,0 11-9 16,-5 0-9-16,-6 0-7 15,-4 0-5-15,-17 27-6 16,-7 10-8-16,0 18 0 15,0 11-7-15,7 3 6 16,9 6 2-16,7-7-2 16,16-3 0-16,0-9 0 15,0-2 1-15,12-11-7 16,18-11 2-16,8-4-6 0,-2-9-4 16,5-7 2-1,2-9 9-15,1-3-7 0,-2 0 5 16,7-3 1-16,-8-28 4 15,4-1-2-15,-6-7 1 16,-4-5 2-16,-6-2 2 16,-12-6 0-16,-4 5-2 15,-13 1 3-15,0-5-2 16,-9-4 9-16,-30-1 1 16,-3 9-8-16,-1-3 7 15,-4 21-8-15,8 3-1 16,10 10 0-16,7 14-1 0,9-4-5 15,2 6-4 1,2 0-6-16,2 0-10 0,2 28-35 16,5-1-63-16,0-8-19 15,0-14-140-15</inkml:trace>
          <inkml:trace contextRef="#ctx0" brushRef="#br0" timeOffset="144420.34">2436 4724 57 0,'0'0'599'0,"0"0"-556"15,0 0 53-15,0 0-17 16,0 0-45-16,0 0-18 15,0 0-8-15,0 0-7 16,0 32-1-16,5 11-2 16,2 12 2-16,9 9 9 15,-3 14-4-15,1 6-5 16,-2 9 3-16,2 4 2 16,-3-8-5-16,-6 3 1 15,4-17 3-15,-9-2-2 16,4-11-2-16,-4-4-4 15,0-6-19-15,0 4-38 0,-23-16-39 16,-32-15-161-16</inkml:trace>
        </inkml:traceGroup>
        <inkml:traceGroup>
          <inkml:annotationXML>
            <emma:emma xmlns:emma="http://www.w3.org/2003/04/emma" version="1.0">
              <emma:interpretation id="{937EA5DA-7087-4A7D-B333-EBA0E18C3B45}" emma:medium="tactile" emma:mode="ink">
                <msink:context xmlns:msink="http://schemas.microsoft.com/ink/2010/main" type="inkWord" rotatedBoundingBox="32359,7296 33072,7230 33165,8224 32452,8291"/>
              </emma:interpretation>
            </emma:emma>
          </inkml:annotationXML>
          <inkml:trace contextRef="#ctx0" brushRef="#br0" timeOffset="149947.3598">3317 4631 590 0,'0'0'35'0,"0"0"47"16,0 0 0-16,0 0-46 15,0 0-18-15,0 0-10 16,0 0-8-16,0 32 0 0,0 5-4 16,0 19 4-16,0 1 7 15,0 7-4-15,0-3-3 16,0-3 2-16,0-5-5 15,0-9 6-15,0-5-3 16,8-12 0-16,4 1-37 16,2-24-55-16,-5-4-71 15,-6 0-144-15</inkml:trace>
          <inkml:trace contextRef="#ctx0" brushRef="#br0" timeOffset="150256.5">3631 4686 481 0,'0'0'43'16,"0"0"2"-16,0 0 42 16,0 0-25-16,0 0-51 15,0 0 4-15,9 5-14 16,7 25 2-16,3 9 12 15,1 8 3-15,-4 9-6 16,-1 6-7-16,1-4 2 16,0 3-2-16,-2-4-4 15,-1-9 2-15,-6-6-3 16,2-3 3-16,-3-7-3 16,-2-10-3-16,-4-1-17 0,0-14-42 15,0-3-52-15,-4-4-50 16</inkml:trace>
          <inkml:trace contextRef="#ctx0" brushRef="#br0" timeOffset="151965.64">3407 5066 404 0,'0'0'52'0,"0"0"14"16,0 0 14-16,0 0-44 16,0 0 4-16,0 0-10 15,0-1-5-15,0 1-5 16,0 0-8-16,0 0-10 16,0 13 10-16,0 23-8 15,-6 9-1-15,1 2-1 0,1 1-1 16,4 9-1-16,0-5 0 15,0 0 4-15,0-6-4 16,0 1 0-16,0-11 0 16,0 0 0-16,0-9-14 15,0-11-68-15,0-12-61 16,-9-4-329-16</inkml:trace>
          <inkml:trace contextRef="#ctx0" brushRef="#br0" timeOffset="150474.4199">3273 5191 526 0,'0'0'16'15,"0"0"17"-15,0 0 12 0,0 0-26 16,0 0-13-16,284-83 4 16,-198 69-6-16,4 0-4 15,-2 8-3-15,-14 3-45 16,-18 3-60-16,-26 0-179 16</inkml:trace>
        </inkml:traceGroup>
      </inkml:traceGroup>
    </inkml:traceGroup>
    <inkml:traceGroup>
      <inkml:annotationXML>
        <emma:emma xmlns:emma="http://www.w3.org/2003/04/emma" version="1.0">
          <emma:interpretation id="{A8915F63-47BA-451D-A060-11E6908E3362}" emma:medium="tactile" emma:mode="ink">
            <msink:context xmlns:msink="http://schemas.microsoft.com/ink/2010/main" type="paragraph" rotatedBoundingBox="25961,9635 33197,8621 33363,9802 26126,10816" alignmentLevel="1"/>
          </emma:interpretation>
        </emma:emma>
      </inkml:annotationXML>
      <inkml:traceGroup>
        <inkml:annotationXML>
          <emma:emma xmlns:emma="http://www.w3.org/2003/04/emma" version="1.0">
            <emma:interpretation id="{57F88E3A-2FB7-482E-A40E-370FC1E23548}" emma:medium="tactile" emma:mode="ink">
              <msink:context xmlns:msink="http://schemas.microsoft.com/ink/2010/main" type="line" rotatedBoundingBox="25961,9635 33197,8621 33363,9802 26126,10816">
                <msink:destinationLink direction="with" ref="{124B4984-69FA-45AB-B313-A02906C22EB1}"/>
                <msink:destinationLink direction="with" ref="{EFFEFF72-F4AA-4517-862D-0551B8072DE8}"/>
              </msink:context>
            </emma:interpretation>
          </emma:emma>
        </inkml:annotationXML>
        <inkml:traceGroup>
          <inkml:annotationXML>
            <emma:emma xmlns:emma="http://www.w3.org/2003/04/emma" version="1.0">
              <emma:interpretation id="{BC8B1640-CA73-4A8C-B8E2-FA32CADCF115}" emma:medium="tactile" emma:mode="ink">
                <msink:context xmlns:msink="http://schemas.microsoft.com/ink/2010/main" type="inkWord" rotatedBoundingBox="25992,9858 28124,9559 28241,10396 26109,10695"/>
              </emma:interpretation>
            </emma:emma>
          </inkml:annotationXML>
          <inkml:trace contextRef="#ctx0" brushRef="#br0" timeOffset="156038.15">-1254 7049 478 0,'0'0'25'16,"0"0"59"-16,0 0-1 16,0 0-30-16,0 0-30 15,0 0-13-15,-6 0-6 0,6 0-4 16,15 0-7-1,17 0 7-15,2 4 1 0,0 3 1 16,1 9-1-16,-1-5 2 16,-3 2-3-16,-2 6 0 15,-12 3-2 1,1-1 5-16,-11 2-6 0,-3 12 6 16,-4-3-3-16,0 6 0 15,0-1 1-15,0 9-1 16,-20-6 0-16,-6 3 0 15,-13-4 0-15,5 1-2 16,0-10 2-16,3-9 1 16,15-15 0-16,3-2 1 15,13-4-2-15,0 0 0 16,0 0 8-16,0 0 3 0,0-10 9 16,0-11-4-1,0-2-10-15,0-5-4 0,4-6-2 16,1 6 0-16,-1-8 0 15,-4-2 1-15,0-2 0 16,0-3 4-16,0-2-2 16,0-3 3-16,-13 0-4 15,-4 4 12-15,-1 6-9 16,-2 2-3-16,8 2 5 16,2 9-2-16,2 11-3 15,3 5-2-15,2-2 0 16,3 11-1-16,0 0-12 15,-8 0-19-15,-7 0-48 16,-17 11-130-16</inkml:trace>
          <inkml:trace contextRef="#ctx0" brushRef="#br0" timeOffset="157125.31">-3112 7439 549 0,'0'0'28'0,"0"0"-6"16,0 0 37-16,0 0-31 16,0 0-24-16,0 0 6 15,184-105-9-15,-119 92-1 16,-1 2-1-16,0 9-3 16,-6 2 4-16,-10 0 0 15,-7 0-2-15,-15 6-3 16,-12 14-2-16,-9 7-4 0,-5 1 10 15,0 13 1 1,-19 0 1-16,-23 2 3 0,-2-8 2 16,-5-6 0-16,18-7 4 15,7-9 7-15,14-6-4 16,5-3 1-16,5-4-11 16,0 0 9-16,0 0-7 15,0 0-3-15,0 0 3 16,0 0-1-16,23 0 1 15,14 0-4-15,2 0 4 16,7 0-4-16,2 0 0 16,-2 0 0-16,-2 0 1 15,-12 0-2-15,-9 20 0 16,-7 6 0-16,-7-2 0 16,-9 9 0-16,0 2 0 0,0-1 0 15,-29 7 4 1,-10-3-1-16,-8-2 2 0,4-5 0 15,1-11 1-15,2 2 4 16,7-17-4-16,3-1 11 16,2-4-10-16,1 0 1 15,0 0-5-15,7 0 0 16,7-4-3-16,1-1-1 16,12-3-18-16,0-6-21 15,0-2-47-15,0-5-92 16</inkml:trace>
          <inkml:trace contextRef="#ctx0" brushRef="#br0" timeOffset="157716.15">-1984 7456 488 0,'0'0'48'15,"0"0"55"-15,0 0-3 16,0 0-44-16,0 0-5 16,0 0-17-16,-55 0-1 15,31 5-6-15,-7 29-10 16,-4 9-16-16,-5 11-1 15,1 2 1-15,12-3-1 16,7-1 0-16,11-15 0 16,9 5-1-16,0-10-21 0,0-8-30 15,0-5-18-15,0-11-51 16,0-8-48 0</inkml:trace>
          <inkml:trace contextRef="#ctx0" brushRef="#br0" timeOffset="157454.81">-2288 7416 355 0,'0'0'160'16,"0"0"-134"-16,0 0 42 16,0 0-38-16,0 0-19 15,0 0-6-15,20 54 3 0,5-25 24 16,-6 3-16-16,8-4 0 16,5-1-3-1,0 0-8-15,3-3 4 0,0 5-3 16,-6-7-6-16,-3-7 1 15,-10 3 0-15,-2-8-1 16,-1 4-4-16,-5-10-6 16,0 0-41-16,-8-4-28 15,0 0-45-15,0 0-166 16</inkml:trace>
          <inkml:trace contextRef="#ctx0" brushRef="#br0" timeOffset="155493.3298">-1595 7369 512 0,'0'0'34'0,"0"0"22"16,0 0 16-16,0 0-34 16,0 0-18-16,0 0-4 15,-4 0-3-15,20 0-10 16,19-8 0-16,12 2 8 15,4-11-2-15,0 2-2 16,-2 6-6-16,-4-10 4 16,-8 5-5-16,-10 1-9 15,-4 9 5-15,-5-3-29 16,-8 3-33-16,-3 1-6 16,-7-7-28-16,0-4-91 0</inkml:trace>
        </inkml:traceGroup>
        <inkml:traceGroup>
          <inkml:annotationXML>
            <emma:emma xmlns:emma="http://www.w3.org/2003/04/emma" version="1.0">
              <emma:interpretation id="{447B1377-6999-44A6-ACDB-46C5CE291DC8}" emma:medium="tactile" emma:mode="ink">
                <msink:context xmlns:msink="http://schemas.microsoft.com/ink/2010/main" type="inkWord" rotatedBoundingBox="28706,9250 30470,9003 30619,10067 28855,10314"/>
              </emma:interpretation>
            </emma:emma>
          </inkml:annotationXML>
          <inkml:trace contextRef="#ctx0" brushRef="#br0" timeOffset="147939.8598">778 6632 568 0,'0'0'9'16,"0"0"41"-16,0 0 13 15,0 0-30-15,0 0-10 16,250-153-9-16,-195 125-7 15,0 5-7-15,-4 4 0 16,-1 4-2-16,-10 8-60 16,-4 7-65-16,-13 0-175 15</inkml:trace>
          <inkml:trace contextRef="#ctx0" brushRef="#br0" timeOffset="147216.22">-75 6761 219 0,'0'0'48'0,"0"0"13"15,0 0 25-15,0 0-42 0,0 0-11 16,0 0-6-1,0 0 6-15,0 0-14 0,0 0 3 16,-1 0 3-16,-8-4-13 16,-2 1-3-16,-2-7 8 15,7 5 0-15,-7-3-4 16,10-3-1-16,-6 1 0 16,5 2 3-16,1-6 0 15,-2 5-14-15,1-4 7 16,4 3-2-16,0-4 5 15,0 4-8-15,0 0 1 16,0 1-1-16,0-6-1 16,0 4-2-16,4 2 0 15,4-1 1-15,8 1-7 16,1 7 12-16,-2-5-12 16,5 1 12-16,-4 6-15 15,7 0 9-15,-1 11 0 0,7 29-1 16,1 17-2-16,-1 15 3 15,-7 18 8-15,-6 11-4 16,-7 6 3-16,-9 5-6 16,0-17-1-16,0-7 1 15,-12-13-7-15,-15-11 12 16,-1-12-4-16,0-7-2 16,2-12 1-16,-10-10 4 15,4-8 10-15,-4-6 3 16,-3-9-9-16,4 0 8 0,-1 0-5 15,5-24 5 1,2-12-6-16,10-2-2 0,8-2-5 16,11 6-3-16,0 12 0 15,0-1-1-15,0 8 0 16,8 6 0-16,19 3-1 16,9 2-5-16,7 4 4 15,4 0 1-15,5 0-6 16,3 0 7-16,-4 0 5 15,4 19-5-15,-4 0-2 16,-3 1-4-16,2 1-2 16,-3 2-16-16,1-4-13 15,-2 1-5-15,-1-8-45 0,-6-12-45 16,-8 0-159 0</inkml:trace>
          <inkml:trace contextRef="#ctx0" brushRef="#br0" timeOffset="147725.4199">804 6711 85 0,'0'0'336'16,"0"0"-309"0,0 0 38-16,0 0-18 0,0 0-14 15,0 0-9-15,-101 43-6 16,96-26-4-16,5-2 4 16,0 4-4-16,0 2-1 15,6-3 4-15,19 2-3 16,10-1-9-16,1-1 20 15,8-4-9-15,-1 1-3 16,-1-2-6-16,-1 2 2 16,-2-2-3-16,-4-7-4 15,-5 6 1-15,4 1 3 16,-13 3-6-16,4 2 1 0,-9-1 1 16,-3 2-2-1,-7 5-1-15,-2 3 1 0,-4 4 3 16,0 0-1-16,-9 4 8 15,-17-3-7-15,2-7 6 16,0-3-5-16,-8-4-4 16,6-8-3-16,-13-10-10 15,-4 0-11-15,-2 0-23 16,10-28-41-16,0-19-66 16,8-7-226-16</inkml:trace>
          <inkml:trace contextRef="#ctx0" brushRef="#br0" timeOffset="146166.9799">-128 6763 119 0,'0'0'40'16,"0"0"-17"-16,0 0 13 0,0 0-13 16,0 0-17-1,0 0-4-15,4-2-2 0,-4 2-2 16,0 0 0-16,0 0-11 15,4 0-14-15,-4 0-16 16,0 0-71-16</inkml:trace>
        </inkml:traceGroup>
        <inkml:traceGroup>
          <inkml:annotationXML>
            <emma:emma xmlns:emma="http://www.w3.org/2003/04/emma" version="1.0">
              <emma:interpretation id="{F3511291-6472-405C-9313-2E465609FC96}" emma:medium="tactile" emma:mode="ink">
                <msink:context xmlns:msink="http://schemas.microsoft.com/ink/2010/main" type="inkWord" rotatedBoundingBox="31047,9096 33221,8791 33363,9802 31189,10107"/>
              </emma:interpretation>
              <emma:one-of disjunction-type="recognition" id="oneOf5">
                <emma:interpretation id="interp5" emma:lang="" emma:confidence="1">
                  <emma:literal/>
                </emma:interpretation>
              </emma:one-of>
            </emma:emma>
          </inkml:annotationXML>
          <inkml:trace contextRef="#ctx0" brushRef="#br0" timeOffset="148372.69">1921 6441 452 0,'0'0'154'0,"0"0"-111"15,0 0 80-15,0 0-55 16,0 0-29-16,0 0-13 16,0-3 1-16,0 3-27 15,0 26 3-15,3 22-3 16,10 14 0-16,-8 2 1 15,2 4 2-15,2 0 3 16,1 4-4-16,-2-4-1 16,4-7-1-16,-3-11 0 15,7-3-2-15,-6-15-7 16,6-8-10-16,-3-7-16 0,3-11-21 16,-6-6-18-1,6 0-118-15,-2-36-118 0</inkml:trace>
          <inkml:trace contextRef="#ctx0" brushRef="#br0" timeOffset="148878.7">2456 6415 433 0,'0'0'34'0,"0"0"-2"0,0 0 16 16,0 0-6-16,0 0-18 15,0 0 2-15,146 45 1 16,-120-12 4-16,3 13-10 16,-5 6 6-16,-9 13 0 15,-8-1-11-15,-7 6 2 16,0 4-8-16,-12 3 14 15,-27 2-13-15,-11-3 12 16,-1-7-16-16,-1-8-4 16,5-19 10-16,12-11-9 15,6-13 2-15,13-12-2 16,11-6 1-16,0 0 1 16,5 0 5-16,0 0 5 0,0-20-4 15,6-6-3-15,27-7-8 16,7 5-1-16,2 0 0 15,8 9-1-15,5 4 0 16,5 8 1-16,4 5-1 16,1 2 0-16,6 0 0 15,2 0-2-15,-2 6 2 16,-12 14-4-16,-14 11-14 16,-17-4-35-16,-24-3-22 15,-4 4-76-15,-27-6-147 16</inkml:trace>
          <inkml:trace contextRef="#ctx0" brushRef="#br0" timeOffset="150918.31">3716 6428 559 0,'0'0'59'16,"0"0"18"-16,0 0 30 16,0 0-54-16,0 0-26 15,0 0-2-15,-29 0-16 16,29 0-9-16,0 18-1 0,0 5-6 15,0 11 7 1,11 6 4-16,-2-5 4 0,0 5-7 16,-4 2 2-16,4-6-2 15,3-6-1-15,-1 5-7 16,2-7-25-16,-3-9-34 16,-1-9-30-16,-2-10-60 15,2 0-206-15</inkml:trace>
          <inkml:trace contextRef="#ctx0" brushRef="#br0" timeOffset="151162.79">4010 6248 541 0,'0'0'24'0,"0"0"46"16,0 0-21-16,0 0-26 15,0 0-11-15,0 0 18 16,0 161-12-16,7-110 1 16,6-8 3-16,-7 4-12 15,3 1-1-15,-2-6-2 16,2 2-3-16,1-4-4 16,4-3 0-16,-8-3 0 15,3 2 8-15,-2-7-8 16,-2-6-7-16,3 0-11 15,-8-10-28-15,0-4-54 0,0-9-81 16</inkml:trace>
          <inkml:trace contextRef="#ctx0" brushRef="#br0" timeOffset="151386.19">3621 6660 468 0,'0'0'6'0,"0"0"22"16,0 0 14-16,250-73-18 0,-186 49-10 16,-6 4-14-16,-3-7 0 15,-7 4-36-15,-14-6-154 16</inkml:trace>
        </inkml:traceGroup>
      </inkml:traceGroup>
    </inkml:traceGroup>
    <inkml:traceGroup>
      <inkml:annotationXML>
        <emma:emma xmlns:emma="http://www.w3.org/2003/04/emma" version="1.0">
          <emma:interpretation id="{ACB2CA4A-5AB2-47B7-BAE1-9FA3045988B0}" emma:medium="tactile" emma:mode="ink">
            <msink:context xmlns:msink="http://schemas.microsoft.com/ink/2010/main" type="paragraph" rotatedBoundingBox="28214,11421 32570,10689 32775,11912 28419,12644" alignmentLevel="2"/>
          </emma:interpretation>
        </emma:emma>
      </inkml:annotationXML>
      <inkml:traceGroup>
        <inkml:annotationXML>
          <emma:emma xmlns:emma="http://www.w3.org/2003/04/emma" version="1.0">
            <emma:interpretation id="{AF768FC0-363E-4843-9B28-9574850F2E44}" emma:medium="tactile" emma:mode="ink">
              <msink:context xmlns:msink="http://schemas.microsoft.com/ink/2010/main" type="line" rotatedBoundingBox="28214,11421 32570,10689 32775,11912 28419,12644">
                <msink:destinationLink direction="with" ref="{124B4984-69FA-45AB-B313-A02906C22EB1}"/>
              </msink:context>
            </emma:interpretation>
          </emma:emma>
        </inkml:annotationXML>
        <inkml:traceGroup>
          <inkml:annotationXML>
            <emma:emma xmlns:emma="http://www.w3.org/2003/04/emma" version="1.0">
              <emma:interpretation id="{F93AE88F-D901-4E65-9119-E7A15DE8BCEE}" emma:medium="tactile" emma:mode="ink">
                <msink:context xmlns:msink="http://schemas.microsoft.com/ink/2010/main" type="inkWord" rotatedBoundingBox="32003,10926 32593,10827 32763,11842 32174,11941"/>
              </emma:interpretation>
            </emma:emma>
          </inkml:annotationXML>
          <inkml:trace contextRef="#ctx0" brushRef="#br0" timeOffset="179372.56">3151 8408 181 0,'0'0'181'0,"0"0"-87"16,0 0-29-16,0 0-13 16,0 0-15-16,0 0-8 15,0 0-1-15,0 0 5 0,0-55 1 16,0 48-7-16,0 3-10 15,0 0 7-15,0-5-2 16,0-1-6-16,0 0-2 16,0 3-4-16,0-4-5 15,0-2-4-15,0-6 0 16,0 5 3-16,0 5-4 16,5 4 2-16,6-5-7 15,5 5 5-15,3 5 0 16,6-4 0-16,1 4-3 0,7 0-1 15,-2 0 3 1,-2 0-7-16,-3 4-2 0,-6 12 2 16,-1 7-8-16,-10 5 5 15,-2 4-6-15,-7 9 3 16,0 6 13-16,0 4 1 16,-26 1 1-16,-12-8 3 15,8-6-4-15,-1-6 0 16,11-9 0-16,4-5 0 15,7-4 1-15,9-14-1 16,-4 0 4-16,4 0 1 16,0 0 4-16,0 0-1 15,0 0 11-15,0 0-3 16,0 0-14-16,0 0 0 16,0-14-1-16,4 7 0 0,12-9-1 15,2 3 0 1,-1 8-2-16,8-4-1 0,-2 5 3 15,1 4-4-15,-3 0 4 16,-2 0 0-16,-1 0-3 16,1 0-1-16,2 13 1 15,-5 10-2-15,1 1-2 16,-7 4 3-16,2-2 3 16,1 3 1-16,-7-2 0 15,4 1 0-15,-6 5 0 16,-4-6 0-16,0 3 0 15,0 1 2-15,0 0-1 0,-9 8 0 16,-11-3 0-16,-5-2 5 16,4 3-2-16,-4-7-2 15,-3-6 7-15,1 3-7 16,-4-7 11-16,-2-2-9 16,3-9 0-16,4 2 6 15,-8-8 1-15,4-3-4 16,-1 0 6-16,-2 0-2 15,2 0-4-15,5-14-1 16,6-8-1-16,3-2-4 16,5 10 3-16,6 0-4 15,-3 9 2-15,4 1-4 16,0 0 0-16,4-2-8 16,1 1-32-16,-9-2-36 0,5-3-117 15,-8-3-348-15</inkml:trace>
        </inkml:traceGroup>
        <inkml:traceGroup>
          <inkml:annotationXML>
            <emma:emma xmlns:emma="http://www.w3.org/2003/04/emma" version="1.0">
              <emma:interpretation id="{451E95E8-91A1-46F0-8115-E21852F21A5F}" emma:medium="tactile" emma:mode="ink">
                <msink:context xmlns:msink="http://schemas.microsoft.com/ink/2010/main" type="inkWord" rotatedBoundingBox="30227,11082 31383,10888 31585,12086 30429,12281"/>
              </emma:interpretation>
              <emma:one-of disjunction-type="recognition" id="oneOf6">
                <emma:interpretation id="interp6" emma:lang="" emma:confidence="1">
                  <emma:literal/>
                </emma:interpretation>
              </emma:one-of>
            </emma:emma>
          </inkml:annotationXML>
          <inkml:trace contextRef="#ctx0" brushRef="#br0" timeOffset="180894.62">2303 8572 231 0,'0'0'145'0,"0"0"-22"0,0 0-20 15,0 0-30-15,0 0-8 16,0 0-21-16,-16-12-11 15,16 11-6-15,0 1 7 16,-5 0-18-16,5 0 9 16,-4-5-9-16,4 5 1 15,0-4-2-15,0 4-1 16,0 0 0-16,0 0-4 16,-4 0 0-16,4 0-4 15,0 0-5-15,0 0 5 0,-2 0-6 16,2 10-3-1,0 27-1-15,0 20 4 0,0 2 4 16,0 4-3-16,0 4-1 16,0 2 1-16,0 10-1 15,0-15 1-15,0-3-1 16,0 4 1-16,0-11-1 16,0-3 0-16,0-5-1 15,0-7 1-15,0-12 0 16,0-3-3-16,2-4 3 15,-2-9 2-15,0-9-2 16,0 2-1-16,0-4 1 16,0 0 3-16,0 0-3 15,0 0 0-15,0 0 3 16,0 0-2-16,0 0 5 0,0 0-6 16,0 0-2-1,0 0-11-15,0 0-27 0,0 0-24 16,0-6-75-16,-16-16-140 15</inkml:trace>
          <inkml:trace contextRef="#ctx0" brushRef="#br0" timeOffset="182715.96">1363 8394 456 0,'0'0'140'15,"0"0"-39"-15,0 0-26 0,0 0-31 16,0 0-25-16,0 0-3 15,0-14-4-15,0 14-5 16,0 0-2-16,0 0 4 16,0 0-4-16,0 0-1 15,0 0 0-15,0 0 0 16,0 0-4-16,0 12 1 16,-5 31-1-16,-3 13 0 15,-4 13 1-15,6 5 1 16,-11 5 1-16,5 4 4 0,2 0-7 15,-4-9 0-15,8 0 4 16,-7-12-4-16,10-11 0 16,-6-6 2-1,5-7 1-15,4-12-3 0,0-6 0 16,0-3 0-16,0-6 0 16,-5-3 0-16,5-7 1 15,0 3-1-15,0 0 0 16,0-4 0-16,0 0 0 15,0 0 0-15,0 0 0 16,0 0-1-16,0 0 1 16,0 0 0-16,0 0-17 15,0 0-7-15,0 0-30 16,14-17-52-16,2-14-81 16</inkml:trace>
          <inkml:trace contextRef="#ctx0" brushRef="#br0" timeOffset="183374.3">1430 8462 126 0,'0'0'169'16,"0"0"-45"-16,0 0-49 15,0 0-21-15,0 0-17 0,0 0-6 16,0-27-4-16,0 27 0 16,0 0-3-16,0 0-1 15,0-4-4-15,0 4-2 16,0 0 5-16,0-6-2 16,0 6-2-16,0 0-7 15,0 0 3-15,0 0-6 16,0 0-1-16,0 0-1 15,0 0-3-15,0 0-1 16,0 0-2-16,0 0-1 16,0 0-2-16,8 14 3 15,14 10 4-15,3 8-3 16,-2 3 4-16,3 5-4 16,3 1 3-16,-4-5-1 15,-4 16 0-15,4-5 0 0,-6 8-1 16,-3-1 3-16,4-3-2 15,-7 0-1-15,-3 6 1 16,2-5-1-16,1-2-1 16,-6-5-1-16,-2-2-3 15,-1-5 3-15,2-1 4 16,-2-10-4-16,5-1 0 16,-6 0 0-16,5-8 0 15,-3-5 0-15,-1-3 3 16,-4-1-6-16,2-9 1 15,-2 0 2-15,4 0 0 16,-4 0-4-16,0 0 1 0,0 0 0 16,0 0-14-16,0 0 4 15,0 0-10-15,0 0-7 16,0 0-11-16,0 0-34 16,0-5-6-16,0-4-43 15,-6 3-124-15</inkml:trace>
          <inkml:trace contextRef="#ctx0" brushRef="#br0" timeOffset="184010.25">1303 9156 192 0,'0'0'102'16,"0"0"-1"-16,0 0-22 16,0 0-31-16,0 0 4 15,0 0-13-15,-10-16-9 16,4 14 8-16,6 2-9 15,-4 0-10-15,4 0-3 0,0 0-8 16,0 0 0 0,0 0-5-16,0-5-3 0,0 2 0 15,29-11 4-15,9 5 13 16,5 0-9-16,2-3-6 16,-6 1 5-16,3 5-4 15,-2-1 2-15,-6 0-4 16,0 7 4-16,-12-4-5 15,-7 4 0-15,-1-4 0 16,-7 4 4-16,-3-6-4 16,-4 6 1-16,0 0 5 15,0-3-6-15,0 3 6 16,0 0 1-16,0 0-5 0,0 0 0 16,0 0-1-1,0 0-1-15,0 0 3 0,0 0 2 16,0 0-5-16,5 0 0 15,-5 0 3-15,0 0-3 16,0 0 0-16,0 0 1 16,0-6 4-16,0 6-5 15,0 0 0-15,0 0-1 16,0 0 2-16,0 0-4 16,0 0-2-16,0 0-20 15,4-5-42-15,-4-4-75 16,0 1-180-16</inkml:trace>
        </inkml:traceGroup>
        <inkml:traceGroup>
          <inkml:annotationXML>
            <emma:emma xmlns:emma="http://www.w3.org/2003/04/emma" version="1.0">
              <emma:interpretation id="{3796C9F9-EBEB-454D-897C-156234FE1F7D}" emma:medium="tactile" emma:mode="ink">
                <msink:context xmlns:msink="http://schemas.microsoft.com/ink/2010/main" type="inkWord" rotatedBoundingBox="29302,11289 29491,11257 29628,12074 29439,12106"/>
              </emma:interpretation>
            </emma:emma>
          </inkml:annotationXML>
          <inkml:trace contextRef="#ctx0" brushRef="#br0" timeOffset="192788.07">359 8634 222 0,'0'0'174'0,"0"0"-149"0,0 0 33 16,0 0-2-16,0 0-16 16,0 0-12-16,0 0-6 15,-19-22 3-15,19 22-2 16,0 0 0-16,0 0 8 15,0 0-17-15,-4-1 6 16,4 1-3-16,-3 0 6 16,-1 0-15-16,4 0 4 15,0 0 6-15,0 0-9 16,0 0-4-16,0 0 2 16,0 0-7-16,0 0 3 15,0 0-1-15,-5 0 4 16,5 0-4-16,0-4-2 0,0 4 1 15,0 0-1 1,0 0 4-16,0 0 6 0,-4 0-5 16,4 0-2-16,0 0 4 15,0 0-2-15,0 0-4 16,0 0 6-16,0 0-3 16,0 0 2-16,0 0-3 15,-4 0-2-15,4 0 4 16,0 0-4-16,0 0 0 15,0 0-1-15,0 0 1 16,0 0 0-16,0 0-2 16,0 0-1-16,0 0 2 15,0 0-3-15,0 0 2 0,0 0 1 16,0 0 0-16,0 0-6 16,0 0 6-16,0 0-1 15,0 0 2-15,0 0-2 16,0 5 1-16,0 17 0 15,0-2-1-15,0 1-2 16,0-1 3-16,0 3 3 16,0-1-1-16,0 6-4 15,0-4 2-15,0 8 0 16,0-1 0-16,0 3 1 16,0 2 2-16,0-4-3 15,0 7-1-15,0-3-1 16,0 1 1-16,0-5 2 15,0 0 0-15,0-4-1 0,0 2 0 16,0-3 0-16,0-3 0 16,0 0 0-16,0-4 0 15,0 0 0-15,0 4 0 16,0-10-1-16,0-6 1 16,0-2 0-16,0-3 0 15,0 3 0-15,0-1-3 16,0 7 3-16,0-7 0 15,0 4 3-15,0-9-6 16,0 1 3-16,0-1 0 16,0 0 2-16,0 0-1 15,0 0-1-15,0 0 0 0,0 0 2 16,0 0-3-16,0 0 1 16,0 0-1-16,0 0 1 15,0 0 0-15,0 0 2 16,0 0-7-16,0 0 9 15,0 4-4-15,0-4 0 16,0 0 1-16,0 0-1 16,0 0 0-16,0 0 0 15,0 0 0-15,0 0-3 16,0 0 1-16,0 0 2 16,0 0 0-16,0 0 0 15,0 0 2-15,0 0-2 16,0 0 2-16,0 0-2 0,0 0 0 15,0 0 0 1,0 0 0-16,0 0-1 0,0 0 2 16,0 0-1-16,0 0 0 15,0 0-2-15,0 0 2 16,0 0 0-16,0 0 0 16,0 0 0-16,0 0 0 15,0 0 0-15,0 0 0 16,0 0 1-16,0 0-4 15,0 0 6-15,0 0-2 16,0 0-1-16,0 0-2 16,0 0 2-16,0 0 0 15,0 0 0-15,0 0-2 0,0 0 1 16,0 0 1-16,0 0-2 16,0 0 2-16,0 0 2 15,0 0-2-15,0 0-5 16,0 0 4-16,0 5 2 15,0-1-2-15,0 2 1 16,0-6 0-16,0 4 2 16,0 1-1-16,0-1-1 15,0 0 0-15,0-4-1 16,0 0 2-16,4 7-1 16,-4-7 0-16,0 0 0 15,0 4 1-15,0-4-1 16,0 0 0-16,0 0-3 15,4 0 5-15,-4 0-2 0,0 0 0 16,0 0 0-16,0 0-1 16,0 0 1-16,0 0 0 15,0 0 0-15,0 0 0 16,0 0 2-16,0 0 0 16,0 0-2-16,0 0-3 15,0 0 0-15,0 0 1 16,0 0-8-16,0 0-12 15,0 0-23-15,0-11-106 16,-30-21-334-16</inkml:trace>
        </inkml:traceGroup>
        <inkml:traceGroup>
          <inkml:annotationXML>
            <emma:emma xmlns:emma="http://www.w3.org/2003/04/emma" version="1.0">
              <emma:interpretation id="{7706FE4B-4AA2-4549-BD60-2C0B18029781}" emma:medium="tactile" emma:mode="ink">
                <msink:context xmlns:msink="http://schemas.microsoft.com/ink/2010/main" type="inkWord" rotatedBoundingBox="28217,11442 28437,11405 28639,12607 28419,12644"/>
              </emma:interpretation>
              <emma:one-of disjunction-type="recognition" id="oneOf7">
                <emma:interpretation id="interp7" emma:lang="" emma:confidence="1">
                  <emma:literal/>
                </emma:interpretation>
              </emma:one-of>
            </emma:emma>
          </inkml:annotationXML>
          <inkml:trace contextRef="#ctx0" brushRef="#br0" timeOffset="193644.9799">-698 8763 249 0,'0'0'45'0,"0"0"-11"16,0 0 48-16,0 0-22 15,0 0-19-15,0 0-4 16,-3-10 3-16,3 10-6 15,0 0-7-15,-5-3 11 16,5 3-2-16,0 0-1 16,0 0-20-16,0 0 12 15,0 0-16-15,0 0-5 16,0 0 10-16,-4 0-16 16,4 0 10-16,-4 22-2 15,-1 7-6-15,5 4 5 16,0 4 1-16,0 13-4 15,0 1-2-15,0 9 1 0,0 9 0 16,0 1-3 0,0 4 1-16,0 0 0 0,0-4-1 15,0 0 0-15,0-1 1 16,0-3 2-16,0-11-3 16,0 9 0-16,0-13 0 15,0-4 2-15,0-5-1 16,0-10-1-16,0 0 0 15,0-13-1-15,0-4 2 16,0-6-2-16,0-5 1 16,0 6 0-16,0-6 0 15,0-4 0-15,0 0 1 0,0 0 4 16,0 4-3-16,0-4-2 16,0 0-4-16,0 1-4 15,0-1-24-15,0 0-37 16,9 0-73-16,11 0-86 15</inkml:trace>
        </inkml:traceGroup>
      </inkml:traceGroup>
    </inkml:traceGroup>
    <inkml:traceGroup>
      <inkml:annotationXML>
        <emma:emma xmlns:emma="http://www.w3.org/2003/04/emma" version="1.0">
          <emma:interpretation id="{BD28D0EE-0151-4BDB-A3F2-228532020A1B}" emma:medium="tactile" emma:mode="ink">
            <msink:context xmlns:msink="http://schemas.microsoft.com/ink/2010/main" type="paragraph" rotatedBoundingBox="27081,13849 31758,10432 33587,12936 28911,16353" alignmentLevel="2"/>
          </emma:interpretation>
        </emma:emma>
      </inkml:annotationXML>
      <inkml:traceGroup>
        <inkml:annotationXML>
          <emma:emma xmlns:emma="http://www.w3.org/2003/04/emma" version="1.0">
            <emma:interpretation id="{6C2F2DCC-CC08-413E-AD27-0537E76FDC9A}" emma:medium="tactile" emma:mode="ink">
              <msink:context xmlns:msink="http://schemas.microsoft.com/ink/2010/main" type="line" rotatedBoundingBox="27081,13849 31758,10432 33587,12936 28911,16353">
                <msink:destinationLink direction="with" ref="{124B4984-69FA-45AB-B313-A02906C22EB1}"/>
              </msink:context>
            </emma:interpretation>
          </emma:emma>
        </inkml:annotationXML>
        <inkml:traceGroup>
          <inkml:annotationXML>
            <emma:emma xmlns:emma="http://www.w3.org/2003/04/emma" version="1.0">
              <emma:interpretation id="{514531F9-1148-4107-8A84-18ECD91996C6}" emma:medium="tactile" emma:mode="ink">
                <msink:context xmlns:msink="http://schemas.microsoft.com/ink/2010/main" type="inkWord" rotatedBoundingBox="27081,13849 28363,12913 30193,15416 28911,16353"/>
              </emma:interpretation>
              <emma:one-of disjunction-type="recognition" id="oneOf8">
                <emma:interpretation id="interp8" emma:lang="" emma:confidence="1">
                  <emma:literal/>
                </emma:interpretation>
              </emma:one-of>
            </emma:emma>
          </inkml:annotationXML>
          <inkml:trace contextRef="#ctx0" brushRef="#br0" timeOffset="200003.4199">-774 10265 270 0,'0'0'80'0,"0"0"4"16,0 0-4-16,0 0-32 16,0 0 5-16,0 0-5 15,0-9 12-15,0 9-19 16,0 0-5-16,0 0-7 15,0 0-8-15,0 0-8 16,0 0-10-16,0 0 12 0,0 0-8 16,0 0-6-1,0 0 0-15,0 0 6 0,0 0-4 16,0 0-3-16,0 5 2 16,0 30 1-16,-1 4-1 15,-14 8-1-15,9 4-1 16,-2 4 0-16,-1 9 1 15,6 1-2-15,-1 5 1 16,4-1 0-16,-5 9 2 16,1 3-2-16,-2-2 0 15,-2 7 0-15,0 1 0 16,0 2 0-16,-1 1 0 16,2-4 0-16,-2-6 2 15,7-11-2-15,-2 5 0 16,4-6 1-16,0-2 1 15,0 0-2-15,0-2 0 16,0-9-5-16,0 6 5 0,0-10 2 16,0 0-2-16,0-10 0 15,0 1 0-15,0-14 1 16,6 0-1-16,7-5-1 16,-1-1-1-16,-2-2 1 15,0-3 0-15,0-2 0 16,3-2 1-16,-1-3 0 15,-4-1 0-15,-6-5-1 16,2 2-2-16,1-2-3 16,0-4 6-16,-5 1-3 0,0-1-1 15,0 0-2 1,0 0 2-16,0 0-7 0,0 0-13 16,0 0-19-16,0 0-64 15,-5-15-32-15,-10-4-117 16</inkml:trace>
          <inkml:trace contextRef="#ctx0" brushRef="#br0" timeOffset="200633.55">-965 12294 436 0,'0'0'73'0,"0"0"-47"0,0 0 43 16,0 0-28-1,0 0-40-15,0 0 8 0,-13 0-9 16,13 0-5-16,0 0 5 16,0 9 0-16,8 2 3 15,8 2-3-15,-1 1 0 16,1 0 2-16,1 4-2 16,-1-5 1-16,-1-7 1 15,1 2-2-15,0-3 0 16,-2-5 2-16,2 4-2 15,1-4 2-15,-1 0-1 16,3 0 3-16,3 0 1 16,-2 0-2-16,5-4-3 15,-6-15 3-15,1-2-3 0,5-3 2 16,-6 0 6-16,8-3 3 16,-8 3-6-16,6 2-5 15,-5 6 3-15,-10-1-1 16,2 12 1-16,-4-4-1 15,-8 9 1-15,0 0 5 16,0 0 13-16,0 0 1 16,0-4-7-16,0 4 14 15,0 0-3-15,-15 0-16 16,-16 0 2-16,-8 0-7 16,-6 0 1-16,-6 0-3 15,0 13 4-15,-1-3-6 16,1 3 5-16,12-3-2 15,0-5 1-15,7-1 1 0,2-4 7 16,5 0-5-16,11 4-3 16,2-4 1-16,8 0-2 15,4 0 3-15,0 0-6 16,0 0-1-16,0 0-1 16,0 0-4-16,0 0-12 15,0 14-39-15,0 10-43 16,-5 0-104-16</inkml:trace>
          <inkml:trace contextRef="#ctx0" brushRef="#br0" timeOffset="201564.06">-111 12462 461 0,'0'0'51'0,"0"0"-11"16,0 0 43-16,0 0-12 15,0 0-28-15,0 0-4 16,0-19-5-16,0 19-4 16,0 0-11-16,-4-4-4 15,-5 4 4-15,-7 0-6 16,-9 0-5-16,4 0 1 0,-13 0-7 15,-1 0 0 1,-4 18 4-16,-3 5-5 0,-1 0 0 16,2 8 0-16,-1 3 0 15,6 2-1-15,8 3 1 16,5 8-1-16,7-2-2 16,6 9 0-16,1 11 2 15,3-8 0-15,6 3 1 16,0-1 2-16,0-8-3 15,0-3-1-15,0-7 1 16,19 5 0-16,-1-12 1 16,9-3-1-16,1-3 0 0,8-15-1 15,2 2-3 1,11-11 0-16,6-4 3 0,-1 0-1 16,5 0 1-16,-4-26-12 15,5-4-10-15,-9 3-9 16,4-8-3-16,0-8-34 15,-13 5-12-15,-3-10-4 16,-4 0-13-16,-6 1-56 16,-4-10 10-16,-5 6-35 15</inkml:trace>
          <inkml:trace contextRef="#ctx0" brushRef="#br0" timeOffset="202126.68">300 12757 135 0,'0'0'106'0,"0"0"3"15,0 0 6-15,0 0-45 0,0 0-2 16,0 0-7-1,0-43-4-15,0 43-10 0,0-3 2 16,0 3-14-16,0 0-16 16,0 0 13-16,0 0-16 15,0 0-10-15,0 0-3 16,-5 0-3-16,5 0 0 16,-1 20-2-16,1 21 2 15,0-5 0-15,0 12 0 16,0 7 2-16,6-4-2 15,7 4-1-15,-2 2 1 16,1-16 1-16,1 5-1 16,-7-14 0-16,7-9 0 15,-10-3 0-15,1-9 0 0,0-4 0 16,-4-7 2 0,0 0-2-16,0 0 0 0,0 0 3 15,0 0 2-15,0 0 4 16,0-10-7-16,0-26 1 15,-8-11-2-15,-8-16-1 16,6-12 0-16,-2-10 1 16,-1-3-1-16,1 0 0 15,4 9-1-15,8 5-3 16,0 18 3-16,0 1-1 16,0 9 2-16,0 3-1 15,20 7-5-15,9 8 6 16,6 4-4-16,4 2 1 0,1 3 3 15,-5 7-2-15,0 10 2 16,-9 2-1-16,-1 0-1 16,0 0-3-16,-4 0-4 15,0 0-4-15,-3 10-12 16,3 13-10-16,-8-5-16 16,-2 3-19-16,-6 6-32 15,-5 0-30-15,0-4-136 16</inkml:trace>
          <inkml:trace contextRef="#ctx0" brushRef="#br0" timeOffset="202449.8199">408 12864 307 0,'0'0'231'0,"0"0"-203"15,0 0 36-15,0 0 5 16,0 0-15-16,0 0-22 16,-45 6-7-16,45-6 3 15,0 0-22-15,32 0 2 16,16 0 20-16,7 0-3 16,11-20-5-16,-3-7-9 15,8 3-2-15,-5 1-5 16,-11 4-4-16,-6 11 1 15,-18 1-1-15,-11 3-2 0,-6 4-16 16,-2 0-16-16,-3 0-18 16,-9 11-51-16,0 16-56 15,0 5-207-15</inkml:trace>
        </inkml:traceGroup>
        <inkml:traceGroup>
          <inkml:annotationXML>
            <emma:emma xmlns:emma="http://www.w3.org/2003/04/emma" version="1.0">
              <emma:interpretation id="{2CDF4A98-D870-4029-93CD-90B312604DC0}" emma:medium="tactile" emma:mode="ink">
                <msink:context xmlns:msink="http://schemas.microsoft.com/ink/2010/main" type="inkWord" rotatedBoundingBox="29241,12726 31975,10729 33352,12614 30619,14611">
                  <msink:destinationLink direction="with" ref="{D3D9DCF1-46DF-4316-85CA-C3890D7D2FCE}"/>
                </msink:context>
              </emma:interpretation>
              <emma:one-of disjunction-type="recognition" id="oneOf9">
                <emma:interpretation id="interp9" emma:lang="" emma:confidence="1">
                  <emma:literal/>
                </emma:interpretation>
              </emma:one-of>
            </emma:emma>
          </inkml:annotationXML>
          <inkml:trace contextRef="#ctx0" brushRef="#br0" timeOffset="196388.73">136 10046 305 0,'0'0'69'16,"0"0"-36"-16,0 0 35 15,0 0-25-15,0 0-15 0,0 0-5 16,-5 7 0-16,5-7-2 16,0 0-13-16,0 4-2 15,0 5-3-15,0 5 2 16,0 13-2-16,18-9 12 15,3 16-2-15,4-6-6 16,3-6-3-16,4 6-2 16,-2-9 3-16,1-1-4 15,2-4 0-15,-7-5 3 16,3-5 5-16,-3 2 4 16,3-6 1-16,-7 0-6 15,5 0-4-15,5 0 2 16,3-11-4-16,0-11 2 0,10-5-2 15,-6-5-2 1,5 4 1-16,-2 0-1 0,6 0 1 16,-2 4-3-16,3 1 4 15,-2 4-3-15,2-3 2 16,6-2 1-16,0 7-1 16,0-2-1-16,9 5 0 15,-4 5 0-15,2 0 3 16,2 3-3-16,0 6-3 15,-3 0 3-15,2 0 3 16,0 0 0-16,5 0-2 16,-7 10 0-16,3 4 3 15,-9 0-2-15,-4 5 2 0,-4-10-2 16,-6 6-1-16,-10 2-1 16,-8 1 2-16,-4-5-2 15,-1 1 0-15,-4 0 4 16,-3 0 0-16,1 1-3 15,-4-2 2-15,-3-8 2 16,-1 5-2-16,-2-10 1 16,-2 0-4-16,0 0 5 15,0 0 3-15,0 0-1 16,0 0-2-16,0 0 5 16,0 0 2-16,0 0-3 15,0 0-3-15,0 0 5 16,0-15-6-16,0-13-3 15,0-4-2-15,8-6 0 0,4 3-3 16,1 2-3-16,9-1 0 16,2 2-2-16,11 1 1 15,0 7 0-15,6 0 5 16,2 2 0-16,1 6 2 16,2 4 1-16,-7-2 0 15,2 9-2-15,-2-3-1 16,-4 4 2-16,5 4-2 15,-5 0 2-15,3 0-4 16,0 0 4-16,-8 0 4 0,1 0-4 16,-1 0 0-1,-1 0 0-15,-4 4-3 0,1 4 3 16,-7-3 0-16,5 5 6 16,-3-7-6-16,3 3 1 15,-2 1-1-15,-3-4 0 16,1 1 0-16,1-4 0 15,-3 5-2-15,7-1 2 16,-5-4 3-16,-5 0-1 16,5 0-2-16,0 0 0 15,-5 0 1-15,10 0-1 16,-4 0 2-16,4 0-2 16,-2 0 1-16,-2 0-1 15,-1 0 0-15,-6 0 0 16,2 0-4-16,-4 0 8 15,1-4-8-15,2-5 5 16,-4 3-1-16,4-7 4 0,5 2-4 16,-4-1-2-16,3-3 2 15,1 2 6-15,-4-2-6 16,1 1-5-16,-6 1 5 16,5 0 0-16,-8 3 4 15,-1 0-4-15,2 6 1 16,-4 1 0-16,-4-4 1 15,3-3-1-15,1-1 7 16,-5-4-6-16,4 1 3 16,3 1 2-16,-2-7 1 15,-1 1-2-15,3-4-2 16,-7-1 4-16,5 3 0 0,-1 1-3 16,0 2 4-16,-4-1 3 15,5 1-2-15,-5 8 2 16,0-2-5-16,0 7 3 15,0-1-2-15,0 6 1 16,0-3-1-16,0 3-6 16,0 0 2-16,0-6-2 15,0 6-2-15,0 0 0 16,0 0-1-16,0 0-2 16,0 0-1-16,0 0-24 15,1 0-23-15,-1 0-14 16,0 0-68-16,0 19-155 15</inkml:trace>
          <inkml:trace contextRef="#ctx0" brushRef="#br0" timeOffset="198115.31">1937 10928 520 0,'0'0'28'16,"0"0"41"-16,0 0 16 15,0 0-43-15,0 0-29 16,0 0-10-16,51-37-3 16,4 13 0-16,9-3 4 15,-3 4-1-15,7-7-3 0,-6 5 0 16,2 1-26 0,-9-5-76-16,-16 12-43 0,-12-3-267 15</inkml:trace>
          <inkml:trace contextRef="#ctx0" brushRef="#br0" timeOffset="197874.96">2052 10634 207 0,'0'0'68'0,"0"0"16"15,0 0 3-15,0 0-32 16,0 0-15-16,0 0 2 16,0 0 0-16,0-11-1 15,0 11 2-15,0 0-8 0,0-2-4 16,0 2-13-16,-5 0 5 16,5 0-6-16,0 0-7 15,0 0-2-15,0 0-5 16,0 0-3-16,0 0 0 15,0 20-1-15,0 17 1 16,-4 5 3-16,0 4-2 16,4-2 1-16,-8 8 1 15,4-5-3-15,-5-5 1 16,4 4 1-16,-4-13-1 16,-3 2-1-16,4-5 0 15,-4-12 6-15,3-8-6 16,4-1 0-16,5-5-2 0,0-4 4 15,0 0 3 1,-5 0-1-16,5 0-2 0,-4-37 8 16,-1-10-10-16,3-4-4 15,2-12 4-15,0 6 0 16,0 3 0-16,0 1-1 16,0 3 1-16,7 13-2 15,2 0 2-15,-4 0-2 16,4 10 2-16,-5-1-1 15,4 12 1-15,-4 3-4 16,0 8 8-16,1 5-8 16,-5 0 2-16,1 0 2 0,9 0-5 15,5 0-2-15,5 0 7 16,5 0-2-16,1 0 2 16,1 28 0-16,5-1-1 15,-4 15 1-15,-1 1 2 16,-3 8-1-16,-8 0 3 15,0 0-2-15,-6-1-1 16,3 2-1-16,-2-5 3 16,4-3-1-16,-1-2-2 15,-8-10-7-15,-1-3 0 16,-5-6-13-16,0-5-12 16,0-9-15-16,0-5-21 15,0-4-12-15,0 0-62 0</inkml:trace>
          <inkml:trace contextRef="#ctx0" brushRef="#br0" timeOffset="198438.4499">2464 10542 514 0,'0'0'51'16,"0"0"-1"-16,0 0 21 15,0 0-18-15,0 0-43 16,0 0-4-16,-5 0 6 0,37 2-2 15,9 20-6-15,0 1 12 16,8 1-8-16,-3 0-1 16,-2 3-2-16,-5 1-3 15,2 0-2-15,-11 3 1 16,0-7 0-16,-5 2-1 16,-2-6 0-16,-2-1-1 15,-10-5 1-15,-1-1-16 16,-1-8-3-16,-9 4-59 15,0-9-26-15,0 0-32 16,0 0-322-16</inkml:trace>
          <inkml:trace contextRef="#ctx0" brushRef="#br0" timeOffset="198727.8298">2773 10589 469 0,'0'0'19'0,"0"0"51"16,0 0 6-16,0 0-26 16,0 0-9-16,0 0-20 15,-22-19 1-15,22 19 6 16,0 0-13-16,0 0 5 16,-9 0 0-16,3 0-5 15,-14 19-1-15,3 13-13 0,-1 1 2 16,-2 9 4-1,0 0-2-15,1 3-2 16,3-1-1-16,-3-3-2 0,5 6 1 16,-1-12 2-16,3-2-3 15,4-6 0-15,-7 1-9 16,4 5-34-16,-14-15-37 16,-14-3-120-16</inkml:trace>
        </inkml:traceGroup>
      </inkml:traceGroup>
    </inkml:traceGroup>
  </inkml:traceGroup>
</inkml:ink>
</file>

<file path=ppt/ink/ink1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4:51.54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BA05D32-2072-4598-8E89-D326BD4B37C5}" emma:medium="tactile" emma:mode="ink">
          <msink:context xmlns:msink="http://schemas.microsoft.com/ink/2010/main" type="inkDrawing" rotatedBoundingBox="21051,8090 23754,15918 19949,17232 17245,9404" semanticType="callout" shapeName="Other">
            <msink:sourceLink direction="with" ref="{CD72A42F-9A78-4600-9E96-47F5C4DE24AF}"/>
            <msink:sourceLink direction="with" ref="{FEE726F6-5A1A-4DFA-9809-55FD872A6430}"/>
          </msink:context>
        </emma:interpretation>
      </emma:emma>
    </inkml:annotationXML>
    <inkml:trace contextRef="#ctx0" brushRef="#br0">2734 0 251 0,'0'0'169'0,"0"0"-98"0,0 0-3 15,0 0-48-15,0 0 0 16,0 0 8-16,-223 23-6 16,164-5-5-16,-20 8 13 15,1 2 4-15,-12 6-19 16,-1-2-2-16,-4 3 2 16,4 0-5-16,-2 1 4 15,13-4-14-15,6 11 1 16,6-3-1-16,-4 6 2 15,-4 7 3-15,-8 11 1 16,-1 11 0-16,-5-1-5 16,-5-1 5-16,0 5-4 15,0-2-2-15,4 2-1 0,-2 1 0 16,8 0 2-16,3 5-1 16,3-2 0-16,6 2 0 15,15-1 4-15,13-9-4 16,7 0-2-16,12-9 2 15,6 0-3-15,4 3 0 16,-1 0 2-16,2 4 1 16,-5 5 0-16,-1 5 0 15,3 5 0-15,-6 2-1 16,5 9 1-16,-2-3 0 16,2 3 0-16,4-1 0 15,7 2-3-15,0-3 3 0,4-4 0 16,0 1 1-16,2 10 7 15,2 2-6-15,0 12 6 16,0 4 5-16,0 7-8 16,0 0 1-16,2-10-1 15,14-2 2-15,-2 2 1 16,9-4-8-16,-5 11 1 16,1 0 2-16,8-5 6 15,-4 4-7-15,2-10 1 16,6 4 1-16,2-10-3 15,2-2 0-15,4 1 2 16,3-1-1-16,7 3 0 16,-2-4-1-16,1-3 1 0,2 1-2 15,5-6 0 1,5 1 3-16,-5-3-3 0,4 7 0 16,-5-3 0-16,4 8 1 15,2-2-2-15,3-12 2 16,-2-5 0-16,8 4 1 15,-7-14-3-15,6 12 1 16,-3-17-1-16,14-3 1 16,-7 5 1-16,7-10-1 15,-4 4 0-15,-1 1 0 16,-3-11 6-16,-1-4-6 16,1 7-5-16,0-14 4 15,-9 0 1-15,8 3 0 16,-2-4-1-16,-9-6 1 0,10 7 0 15,0-4 2-15,-2-5-2 16,3-3 1-16,2-3-2 16,4-1 1-16,0 0-1 15,3-9-1-15,-1 1 4 16,-1-2 0-16,-3-6-2 16,1-3-2-16,-14 2 2 15,7-12 1-15,-5 7-1 16,1-6 1-16,-3-4 0 15,2 0-1-15,4 0 2 16,-7 0-4-16,3 0 4 16,-3 0-4-16,-4 0 4 15,0 0 0-15,-4 0-1 0,-6 0-1 16,-1 0-1-16,-10 0 1 16,4 0 0-16,-13 0 0 15,-1 0 0-15,1 0 0 16,-6 0 0-16,-7 0-4 15,-1 0 4-15,-8 0 4 16,1 0-4-16,-5 0 0 16,0 0 0-16,0 0-1 15,0 0 1-15,0 0 2 16,0 0-2-16,0 0-5 16,0 0-11-16,-13 0-8 15,-11 0-5-15,-3 0-14 0,2 0-17 16,-5-4-44-1,4-6 13-15,-3 0-83 0,-2 1-137 16</inkml:trace>
  </inkml:traceGroup>
</inkml:ink>
</file>

<file path=ppt/ink/ink1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1:12.69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30019B5-3E98-4BEB-A53F-5AA7D980F1C2}" emma:medium="tactile" emma:mode="ink">
          <msink:context xmlns:msink="http://schemas.microsoft.com/ink/2010/main" type="inkDrawing" rotatedBoundingBox="19116,10073 19131,10073 19131,10088 19116,10088" shapeName="Other"/>
        </emma:interpretation>
      </emma:emma>
    </inkml:annotationXML>
    <inkml:trace contextRef="#ctx0" brushRef="#br0">-10022 7416 753 0,'0'0'0'16,"0"0"-23"-16,0 0-14 16,0 0-149-16</inkml:trace>
  </inkml:traceGroup>
</inkml:ink>
</file>

<file path=ppt/ink/ink1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6:08.09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ABA240E-075D-4741-92C5-D248E260DC73}" emma:medium="tactile" emma:mode="ink">
          <msink:context xmlns:msink="http://schemas.microsoft.com/ink/2010/main" type="inkDrawing" rotatedBoundingBox="13788,14359 17010,13359 17043,13465 13820,14465" semanticType="callout" shapeName="Other">
            <msink:sourceLink direction="with" ref="{F729A1C9-6C12-48A5-B245-29FBA2D78B6B}"/>
            <msink:sourceLink direction="with" ref="{C791DDEA-DDC1-4540-9305-50DE3B20059C}"/>
          </msink:context>
        </emma:interpretation>
      </emma:emma>
    </inkml:annotationXML>
    <inkml:trace contextRef="#ctx0" brushRef="#br0">0 1041 588 0,'0'0'12'16,"0"0"27"-16,0 0 80 15,0 0-60-15,0 0-14 16,0 0-19-16,0-13-14 15,13 3-6-15,42-14-4 16,27-4-1-16,22-9 5 16,24-8-5-16,10-8-1 0,30-2 3 15,12-9-3-15,18-2 0 16,3-8 0-16,-1 0 1 16,-9 6-1-16,1-2-1 15,-8 4-1-15,-1 10 2 16,1 2-1-16,-16 12 1 15,-30 9 0-15,-16 10-1 16,-24 1 1-16,-9 8-3 16,-25 4 3-16,-21 6 0 15,-9 2 5-15,-20 2-10 16,-7 0 9-16,-2-4-4 16,-1 4 0-16,-4 0 2 15,4 0-2-15,1 0-1 0,-4-4 1 16,-1 4 1-16,0 0-1 15,0 0 1-15,0-3 0 16,0 3-1-16,6 0-1 16,-2-3-9-16,1 3-26 15,-5-4-27-15,0-4-81 16,-21-1-259-16</inkml:trace>
  </inkml:traceGroup>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5:01.38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E390EF89-77CA-4ACD-A0E3-EC3D44774479}" emma:medium="tactile" emma:mode="ink">
          <msink:context xmlns:msink="http://schemas.microsoft.com/ink/2010/main" type="inkDrawing" rotatedBoundingBox="27592,7132 29137,6535 29180,6648 27636,7244" semanticType="callout" shapeName="Other">
            <msink:sourceLink direction="with" ref="{B96988CA-AAEE-44AD-A0D0-AFBD479FC089}"/>
            <msink:sourceLink direction="with" ref="{1C85AF42-2E00-4EC4-9D1F-420143DADDCA}"/>
          </msink:context>
        </emma:interpretation>
      </emma:emma>
    </inkml:annotationXML>
    <inkml:trace contextRef="#ctx0" brushRef="#br0">-163 655 24 0,'0'0'477'0,"0"0"-477"16,0 0 0-16,0 0 17 15,0 0 6-15,0 0-6 16,-157-47 7-16,157 46-18 16,0 1 15-16,0 0 2 15,0 0 3-15,0 0 5 16,0 0 11-16,0 0 3 15,0-3 6-15,0-9 11 16,19 2-44-16,35-9-12 16,30-7-6-16,14-9 0 0,25-1 7 15,19-11 3 1,26-7-1-16,16-6 2 0,10-8-3 16,-30-1-2-16,-30 10 0 15,-42 13-5-15,-40 19 1 16,-28 9 2-16,-17 12 8 15,-7-1 11-15,0 3-10 16,0 4-7-16,0-1-6 16,0-3-3-16,0 4-38 15,0 0-20-15,0 0-47 16,0 5 15-16,0 16 33 16,0 0-53-16,-16 10-65 15</inkml:trace>
  </inkml:traceGroup>
</inkml:ink>
</file>

<file path=ppt/ink/ink1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6:18.53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6A4AB56-72BC-4165-A222-1B2A6C4E85D8}" emma:medium="tactile" emma:mode="ink">
          <msink:context xmlns:msink="http://schemas.microsoft.com/ink/2010/main" type="writingRegion" rotatedBoundingBox="16855,12936 18965,16043 15521,18382 13411,15276"/>
        </emma:interpretation>
      </emma:emma>
    </inkml:annotationXML>
    <inkml:traceGroup>
      <inkml:annotationXML>
        <emma:emma xmlns:emma="http://www.w3.org/2003/04/emma" version="1.0">
          <emma:interpretation id="{3914AD9E-4168-4A39-95F4-49620DD30D0A}" emma:medium="tactile" emma:mode="ink">
            <msink:context xmlns:msink="http://schemas.microsoft.com/ink/2010/main" type="paragraph" rotatedBoundingBox="15232,14178 17364,13685 17667,15000 15536,15493" alignmentLevel="2"/>
          </emma:interpretation>
        </emma:emma>
      </inkml:annotationXML>
      <inkml:traceGroup>
        <inkml:annotationXML>
          <emma:emma xmlns:emma="http://www.w3.org/2003/04/emma" version="1.0">
            <emma:interpretation id="{EB921EAD-ACEB-4333-AA27-1CF53324B175}" emma:medium="tactile" emma:mode="ink">
              <msink:context xmlns:msink="http://schemas.microsoft.com/ink/2010/main" type="line" rotatedBoundingBox="15232,14178 17364,13686 17667,15000 15536,15493"/>
            </emma:interpretation>
          </emma:emma>
        </inkml:annotationXML>
        <inkml:traceGroup>
          <inkml:annotationXML>
            <emma:emma xmlns:emma="http://www.w3.org/2003/04/emma" version="1.0">
              <emma:interpretation id="{F729A1C9-6C12-48A5-B245-29FBA2D78B6B}" emma:medium="tactile" emma:mode="ink">
                <msink:context xmlns:msink="http://schemas.microsoft.com/ink/2010/main" type="inkWord" rotatedBoundingBox="15232,14178 17364,13686 17667,15000 15536,15493">
                  <msink:destinationLink direction="with" ref="{0ABA240E-075D-4741-92C5-D248E260DC73}"/>
                </msink:context>
              </emma:interpretation>
              <emma:one-of disjunction-type="recognition" id="oneOf0">
                <emma:interpretation id="interp0" emma:lang="" emma:confidence="1">
                  <emma:literal/>
                </emma:interpretation>
              </emma:one-of>
            </emma:emma>
          </inkml:annotationXML>
          <inkml:trace contextRef="#ctx0" brushRef="#br0">291 543 416 0,'0'0'183'16,"0"0"-153"-16,0 0 74 16,0 0-28-16,0 0-58 15,0 0-8-15,-13-70-4 16,54 36-3-16,10-1-4 16,0 2 1-16,2-9 0 0,-6 0 0 15,-4 1-32-15,-5-1-59 16,-16 9-68-16,-17 2-157 15</inkml:trace>
          <inkml:trace contextRef="#ctx0" brushRef="#br0" timeOffset="-221.94">70 0 264 0,'0'0'469'0,"0"0"-456"16,0 0 8-16,0 0 38 15,0 0-24-15,0 0-27 16,0 0-8-16,-70 0-1 16,70 18 1-16,0 30 4 15,6 11 12-15,2 16-3 16,-8-2 1-16,5 7 7 0,-5 6-14 16,0 4 2-1,0-7 5-15,0-10-5 0,0-17-3 16,0-6-1-16,0-7-4 15,0-16 1-15,10-7-2 16,6-7-2-16,9-7 2 16,9-6 8-16,8 0-7 15,14 0 0-15,7 0 5 16,6-24-5-16,-10 0 1 16,-7-9-3-16,-1 13 1 15,-9 3 0-15,-6-1-9 16,-8 5-3-16,-11 9-18 15,-2-2-5-15,-8 6-24 0,-7 0-29 16,0 0-69-16,0 0-144 16</inkml:trace>
          <inkml:trace contextRef="#ctx0" brushRef="#br0" timeOffset="192.99">161-13 620 0,'0'0'19'0,"0"0"45"16,0 0 36-16,0 0-56 15,0 0-26-15,0 0-9 16,54-111-8-16,5 59 3 0,9-3-6 16,-8-5 2-1,-1 9-12-15,1-10-34 0,-13 9-81 16,-13-3-76-16</inkml:trace>
          <inkml:trace contextRef="#ctx0" brushRef="#br0" timeOffset="5771.05">-1262 561 175 0,'0'0'310'15,"0"0"-286"-15,0 0 55 0,0 0 14 16,0 0-27-16,0 0-34 16,-55-217-19-16,55 170-8 15,13-4 0-15,22 9-4 16,4-4-1-16,7 9 0 16,5 4 0-16,3 4 1 15,-14 1-1-15,1 15 0 16,-3 3-2-16,-12 6-42 15,0 4-32-15,-10 0-26 16,-7 0-35-16,-9 10-124 16</inkml:trace>
          <inkml:trace contextRef="#ctx0" brushRef="#br0" timeOffset="6021.38">-1351 755 526 0,'0'0'22'0,"0"0"-18"15,0 0 44-15,0 0-27 16,0 0-10-16,0 0 32 16,173-31-24-16,-102-8-2 0,-2-3-5 15,-5 5-9-15,-9 2 0 16,-14 15-3-16,-15 7-36 15,-10 8-39-15,-16 5-23 16,0 0-104-16</inkml:trace>
          <inkml:trace contextRef="#ctx0" brushRef="#br0" timeOffset="5524.41">-1284 411 206 0,'0'0'52'0,"0"0"14"16,0 0 20-16,0 0-24 16,0 0-18-16,0 0 0 15,0 0-2-15,0 0 0 16,0 0-2-16,-4 0 9 16,-1 0-9-16,0 0-7 15,3 0 4-15,-2 0-1 16,0 0-17-16,-1 0 1 15,5 0 3-15,-4 0-15 0,4 0 4 16,0 0 0 0,0 0-5-16,0 0-6 0,0 0-1 15,0 0 1-15,0 0 1 16,0 0 3-16,0 0-9 16,0 0 9-16,0 0-10 15,0 0 11-15,0 0-6 16,0 0 1-16,0 0-1 15,0 0-2-15,0 0-2 16,0 0 4-16,0 0 3 16,0 0-3-16,0 0-4 15,0 0 3-15,0 0-4 16,0 0-4-16,0 0 1 16,0 0 8-16,0 0-6 0,0 0 6 15,0 0 0 1,0 0-2-16,0 0 2 0,0 0 0 15,0 0 5-15,0 0-12 16,0 0 8-16,0 0-2 16,0 0 1-16,0 0-2 15,0 0 0-15,0 0 1 16,0 0-3-16,0 24 1 16,0 27 3-16,13 14-1 15,-2 14 4-15,3 5-5 16,-4 1 7-16,6 1-10 15,-6-7 12-15,3-5-14 16,1-8 8-16,-5-12-1 0,-5-13 0 16,5-7 1-16,-5-7-1 15,-4-13 4-15,0-8-4 16,0-6-4-16,0 4 4 16,0 1 7-16,0-5-7 15,0 0 0-15,0 0-8 16,0-15-25-16,0-17-22 15,0-7-33-15,0-2-41 16,-8-4-40-16,3-2-93 16</inkml:trace>
        </inkml:traceGroup>
      </inkml:traceGroup>
    </inkml:traceGroup>
    <inkml:traceGroup>
      <inkml:annotationXML>
        <emma:emma xmlns:emma="http://www.w3.org/2003/04/emma" version="1.0">
          <emma:interpretation id="{4643D0F2-5701-40D1-A009-A82CC05E938D}" emma:medium="tactile" emma:mode="ink">
            <msink:context xmlns:msink="http://schemas.microsoft.com/ink/2010/main" type="paragraph" rotatedBoundingBox="14832,14310 16943,17416 15521,18382 13411,15276" alignmentLevel="1"/>
          </emma:interpretation>
        </emma:emma>
      </inkml:annotationXML>
      <inkml:traceGroup>
        <inkml:annotationXML>
          <emma:emma xmlns:emma="http://www.w3.org/2003/04/emma" version="1.0">
            <emma:interpretation id="{DCC09282-8742-4A0C-B270-2C913F11B009}" emma:medium="tactile" emma:mode="ink">
              <msink:context xmlns:msink="http://schemas.microsoft.com/ink/2010/main" type="inkBullet" rotatedBoundingBox="14832,14310 15889,15865 14467,16831 13411,15276"/>
            </emma:interpretation>
          </emma:emma>
        </inkml:annotationXML>
        <inkml:trace contextRef="#ctx0" brushRef="#br0" timeOffset="15940.45">-1721 2136 565 0,'0'0'23'15,"0"0"-18"-15,0 0 24 0,0 0 7 16,0 0-27-16,0 0 9 16,0 0 8-16,-110 93-1 15,75-74-6-15,-7-2 5 16,1-3-8-16,1-1-5 16,-10 2 8-16,3-6-14 15,3 1 4-15,-7-6-3 16,5 0-1-16,-5-4 1 15,8 0 6-15,-4 0-3 16,-6-12 0-16,6-21-7 16,-2-8 0-16,2-6 6 15,5 6-8-15,3 0 0 16,7-7 0-16,0-7 5 0,-5-9-5 16,-4 3 0-16,5 4 2 15,-6-1 1-15,2 5 0 16,9 3 6-16,3-6-7 15,0 1 8-15,5-6-9 16,6-4 2-16,-2-5-2 16,9 1-1-16,1 14 0 15,9 3 0-15,0 13-6 16,0-1 6-16,0 5 0 16,28-12 1-16,8 4-1 0,10-7 0 15,5-1 0 1,-3 5 0-16,0-2-1 0,1 8 1 15,-13-2-4-15,5 0 4 16,1 1 0-16,-14 10 0 16,8-3 0-16,-1 10 0 15,-6 1 0-15,6-1 0 16,2 11-6-16,-9-1 4 16,12 1 2-16,4-5 0 15,-2 1 0-15,9 6 1 16,0 5-2-16,-11 2 1 15,7 1-2-15,2 3 1 16,2 0 1-16,-2 0 0 0,-3 0-3 16,4 17 3-1,-5 1 0-15,0 6 0 0,1-1-1 16,-11 5 1-16,3 9 0 16,-5 5 1-16,-7-7 1 15,-4 8 0-15,-2 2 3 16,-2 3-5-16,-5 0-2 15,0 5 2-15,-8-5 2 16,4-3-2-16,6 2 2 16,-7-1-2-16,-3 5 1 15,8 0-1-15,-7-1 0 16,7 6 2-16,1-5 2 16,-5-8-4-16,0 3 1 15,-4-5-1-15,4-3 0 0,-5 4 0 16,-4-5-2-16,5 2 5 15,-5 4-4-15,0 8 5 16,0-13-1-16,0-1-3 16,0-6-4-16,0-7 4 15,0 9 0-15,0-9 1 16,0-1-1-16,-9 8 4 16,0-3-4-16,-5-4 3 15,5-1 2-15,-14 4-2 16,0-3 3-16,-5 7-2 15,-2-7-4-15,-8 3 5 16,8 1-5-16,2-8 5 16,-5 2-2-16,7-4 1 15,-3-3-4-15,-2 0 0 0,-2-2 0 16,11-3 6-16,-6 2-3 16,11-6-3-16,-2 7 3 15,2-4-2-15,1-8 2 16,0 3 0-16,6-4-2 15,-3 4 3-15,8-4-1 16,-11 0-1-16,9 4 0 16,-2-4 3-16,4 0-5 15,-4 0 2-15,4 0 0 16,-3 0 0-16,3 0-2 16,-13 0 0-16,7 0 0 0,3 0 0 15,-5 0 0 1,4 0 6-16,-4 0-6 0,6 0-7 15,-2 0 6 1,5 0-1-16,-1 0-2 0,2 0-16 16,3 0-12-16,0 0-16 15,-4 0-33-15,-5 0-92 16,-10 0-236-16</inkml:trace>
        <inkml:trace contextRef="#ctx0" brushRef="#br0" timeOffset="7857.21">-2468 677 370 0,'0'0'18'15,"0"0"-3"-15,0 0 61 16,0 0-23-16,0 0-23 16,0 0 7-16,0 0-1 15,0 0 0-15,0 0 8 16,0 0-4-16,0 0-8 0,0 0-3 15,0 0-14 1,0 0-4-16,0 0-6 0,0 12-5 16,0 19 0-16,0 9 0 15,23 16 4-15,1-6-2 16,12 12-2 0,-9 2 1-16,-1 1-1 0,6 9 8 15,-10-2-8-15,3-1 6 16,-8-1-5-16,2-5 0 15,0-5-1-15,-6-9 0 16,0-5 2-16,-7-5 0 16,3-7-1-16,-1-2 2 15,-1-10-3-15,-2-6 0 16,2-4 0-16,-7-7-6 16,4-5-21-16,1 4-18 15,-1-4-45-15,-4 0-32 0,0 7-104 16</inkml:trace>
        <inkml:trace contextRef="#ctx0" brushRef="#br0" timeOffset="6595.85">-2240 843 507 0,'0'0'11'0,"0"0"75"16,0 0 12-16,0 0-21 15,0 0-37-15,0 0 5 16,-51-24-17-16,51 24-8 0,0 0-8 16,0 0-5-16,0 0-1 15,0 0-6-15,0 7 1 16,0 33-2-16,0 12 3 15,19 12-2-15,4 11 3 16,-1 3-3-16,-3 5 0 16,4 2 0-16,-6-9 0 15,-2-1 0-15,1-5 3 16,0-11-3-16,-3-2 0 16,-3-13 0-16,-3-9 1 15,6-8 0-15,-8-3-1 16,-4-5 2-16,5-10-1 15,-6-5-1-15,0-3 0 0,0-1 0 16,0 0 0-16,0 0 0 16,0 0 0-16,0 0 0 15,4 0-1-15,1 0-5 16,-1 0-27-16,0 0-20 16,1 0-32-16,-4 0-81 15,-1 0-158-15</inkml:trace>
        <inkml:trace contextRef="#ctx0" brushRef="#br0" timeOffset="17371.62">-2337 1029 198 0,'0'0'26'0,"0"0"11"16,0 0 62-16,0 0-31 16,0 0-10-16,0 0-16 15,-13-57-10-15,13 53 8 16,0 0 3-16,-3 4-8 15,3-4 12-15,-5 4-10 16,5 0-5-16,0 0-5 16,-4 0-2-16,0 0-3 15,4 0-13-15,0 0-7 0,0 0-2 16,0 8-2-16,0 34-5 16,13 13 7-16,19 20 3 15,-2 8-3-15,3 9 0 16,-2-4 0-16,-2 0 2 15,-7-7 1-15,-3 1-6 16,-4-13 7-16,-3-12-4 16,-8-8 0-16,1-7 0 15,-5-13 0-15,0-11 3 16,0-9-2-16,0-8-1 16,0-1 7-16,0 0 6 15,0 0 3-15,0 0 10 0,0 0-11 16,0-1 7-16,0-26-18 15,-9-9-3-15,-14-12 2 16,4-9-6-16,2-5 7 16,-11-13-8-16,9-9 4 15,-3-9-2-15,-2 10-1 16,6-10 3-16,1 10-4 16,1 14-2-16,3 13 5 15,1 9 2-15,4 15-2 16,2 9 1-16,1 9-7 15,5 10 7-15,0 4 0 16,0 0-2-16,0 0-10 16,0 0-5-16,0 18 6 15,0 22 2-15,19 4 8 0,-3-2 1 16,-6 0 0-16,9-5-1 16,-6-2 3-16,-8 8-3 15,8-5 2-15,-3 3-2 16,4 0 4-16,-1 6-5 15,-8-6 5-15,4 6-3 16,-1 0 0-16,-2-1-3 16,3 0 2-16,1-5-3 15,-6-7-2-15,5-6 1 16,-9-12-12-16,0-12 2 16,4 3 2-16,-4-7-6 0,5 0 6 15,-5 0-7 1,0 0-31-16,0 0-55 0,0 0-87 15</inkml:trace>
      </inkml:traceGroup>
      <inkml:traceGroup>
        <inkml:annotationXML>
          <emma:emma xmlns:emma="http://www.w3.org/2003/04/emma" version="1.0">
            <emma:interpretation id="{85DECB0A-9FF4-4B9A-9170-FB6BBC599B68}" emma:medium="tactile" emma:mode="ink">
              <msink:context xmlns:msink="http://schemas.microsoft.com/ink/2010/main" type="line" rotatedBoundingBox="15804,15942 16849,17480 15700,18260 14655,16723">
                <msink:destinationLink direction="with" ref="{33172608-8C5B-44BD-A86C-E491B4F98E8D}"/>
              </msink:context>
            </emma:interpretation>
          </emma:emma>
        </inkml:annotationXML>
        <inkml:traceGroup>
          <inkml:annotationXML>
            <emma:emma xmlns:emma="http://www.w3.org/2003/04/emma" version="1.0">
              <emma:interpretation id="{C791DDEA-DDC1-4540-9305-50DE3B20059C}" emma:medium="tactile" emma:mode="ink">
                <msink:context xmlns:msink="http://schemas.microsoft.com/ink/2010/main" type="inkWord" rotatedBoundingBox="15804,15942 16849,17480 15700,18260 14655,16723">
                  <msink:destinationLink direction="with" ref="{0ABA240E-075D-4741-92C5-D248E260DC73}"/>
                </msink:context>
              </emma:interpretation>
              <emma:one-of disjunction-type="recognition" id="oneOf1">
                <emma:interpretation id="interp1" emma:lang="" emma:confidence="1">
                  <emma:literal/>
                </emma:interpretation>
              </emma:one-of>
            </emma:emma>
          </inkml:annotationXML>
          <inkml:trace contextRef="#ctx0" brushRef="#br0" timeOffset="10321.69">-1598 2214 410 0,'0'0'5'0,"0"0"-4"15,0 0 43-15,0 0 11 16,0 0-10-16,0 0-10 0,0-31-9 16,0 30 6-16,0 1-6 15,0 0 14-15,0 0-9 16,0 0-3-16,0 0-8 15,0 0-7-15,0 0-3 16,0 0 0-16,0 0-6 16,0 0-1-16,0 0-3 15,0 0-1-15,0 9 1 16,15 24 5-16,10-4-1 16,-1 10-3-16,-2 5 0 15,1 6 2-15,5-9 0 16,-14 3-2-16,14-5-1 15,-15 1 1-15,1 0-1 16,4-2 0-16,-7-11 6 0,1 1-6 16,1-8-1-16,-3-7-22 15,-1-6-21-15,-6 0-53 16,-3-7-37-16,0 0-72 16</inkml:trace>
          <inkml:trace contextRef="#ctx0" brushRef="#br0" timeOffset="10780.98">-1661 2687 340 0,'0'0'140'16,"0"0"-131"0,0 0 11-16,0 0 15 0,0 0-28 15,0 0-5-15,59 79 5 16,-8-64 1-16,2-2-3 15,11-3 11-15,-4-6-5 16,-2-4 2-16,-6 0-10 16,-7 0 3-16,-9-4-4 15,-4-15-2-15,-13 1 5 16,1-5 1-16,-4-7 18 16,-11-1 5-16,3-11-14 15,-3 1 20-15,-1-5-17 16,-3 8-9-16,-1 15 7 15,0 9 0-15,0 10 12 0,0 0-15 16,0 4 10 0,0 0-4-16,0 0 2 0,-14 0-21 15,-14 0 6-15,-3 0-6 16,-16 0-1-16,-4 17-3 16,-4 11 4-16,3 3 0 15,-3 3 4-15,4-2-4 16,19-8-3-16,5 4 1 15,18-10-7-15,0 5-43 16,5 5-25-16,4 0-57 16,0-10-123-16</inkml:trace>
          <inkml:trace contextRef="#ctx0" brushRef="#br0" timeOffset="11829.18">-1023 3337 219 0,'0'0'322'0,"0"0"-316"0,0 0 76 16,0 0-19 0,0 0-2-16,0 0-20 0,-115-19-18 15,98 19 0-15,-11 9-7 16,5 19 0-16,6 10-9 15,-4 8-4-15,4 5 6 16,14 4-4-16,-1 5-2 16,4-5-1-16,0 6 3 15,4-21-5-15,22 4-3 16,10-9 3-16,15-19 0 16,-3-5-14-16,12-11-21 15,5 0-3-15,-1-35-13 16,-2-22-27-16,-7-1 2 15,-7-17 24-15,-13 2-37 0,-8 2 66 16,-14-2-5-16,-8 8 28 16,-5 18 4-16,0 5 53 15,0 24-1-15,0 4 14 16,0 10-6-16,0-2 5 16,0 6-14-16,0 0-21 15,0 0-9-15,0 0-8 16,0 0-9-16,0 6-6 15,0 25-2-15,0 16-1 16,0 0 1-16,0 9 1 16,0-2 1-16,0-2-2 15,6-6 0-15,5-5 2 16,5 1 4-16,-12-10-6 0,5 2-4 16,0-17 4-1,-8-3-2-15,4-5 4 0,-5-9-2 16,0 0 0-16,0 0 2 15,0 0 0-15,0 0 4 16,0 0 5-16,0 0 1 16,0-13 5-16,-5-25-10 15,-9-17-4-15,-4-23-3 16,0-15 2-16,12-10-2 16,-3-2 1-16,9 17-1 15,0 18-1-15,0 19 1 16,0 13 0-16,15 6-3 0,12 5 1 15,-5 7-2-15,4 7 3 16,3-2-2-16,-3 11-1 16,3 0-1-16,-7 4-20 15,5 0-12-15,1 0-22 16,-9 0-24-16,4 13-50 16,-14 10-116-16</inkml:trace>
          <inkml:trace contextRef="#ctx0" brushRef="#br0" timeOffset="12067.54">-513 3341 597 0,'0'0'18'0,"0"0"-12"15,0 0 68-15,0 0-37 0,0 0-21 16,0 0-4-16,54 5 28 15,1-37-16-15,0-16-18 16,-4 3 2-16,3-3-3 16,-14 2-5-16,1 9-13 15,-13-4-37-15,-10 9-63 16,-18-1-61-16</inkml:trace>
        </inkml:traceGroup>
      </inkml:traceGroup>
    </inkml:traceGroup>
  </inkml:traceGroup>
</inkml:ink>
</file>

<file path=ppt/ink/ink1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6:42.38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3172608-8C5B-44BD-A86C-E491B4F98E8D}" emma:medium="tactile" emma:mode="ink">
          <msink:context xmlns:msink="http://schemas.microsoft.com/ink/2010/main" type="inkDrawing" rotatedBoundingBox="14728,17325 16811,16442 17454,17959 15370,18841" hotPoints="17055,17066 16482,18346 15080,18298 15653,17018" semanticType="enclosure" shapeName="Ellipse">
            <msink:sourceLink direction="with" ref="{85DECB0A-9FF4-4B9A-9170-FB6BBC599B68}"/>
          </msink:context>
        </emma:interpretation>
      </emma:emma>
    </inkml:annotationXML>
    <inkml:trace contextRef="#ctx0" brushRef="#br0">2141 1014 573 0,'0'0'49'15,"0"0"-2"-15,0 0 57 16,0 0-46-16,0 0 3 16,0 0-17-16,0 0-12 15,0 0-6-15,0-9 2 0,0 0-16 16,0-5-5-16,0-8-1 15,0 1-5-15,-9-10 1 16,1-15-1-16,-4 0-1 16,-1 0-3-16,-3-2-1 15,-7-3-1-15,4 1-2 16,-4 3 2-16,-6-4 3 16,3 5-5-16,-5 6 7 15,-2-6-1-15,-2 8-3 16,3 5 4-16,0 2 0 15,-4-3-3-15,-6 7 6 16,1 0-2-16,-12-1-1 16,2-1 0-16,3 7 0 0,0-2 1 15,-1 7-1 1,1-3 0-16,3 6 0 0,4 1-1 16,1-1 1-16,-1 5 7 15,-1 5-7-15,6 4 0 16,4 0 1-16,-10 0-1 15,3 0 0-15,1 0 2 16,-3 0-2-16,9 12-2 16,-10 3 2-16,7 8 0 15,-5-5 0-15,-8 16 0 16,-7 6-1-16,-6 2 2 16,-9 4-1-16,12-9 2 15,3 1-2-15,4-3-2 16,9-2 2-16,3 1 0 0,6-7 0 15,7 1 0-15,-3 8 2 16,7 1-2-16,0 8-2 16,-5 12 2-16,8-1 6 15,-9 7-6-15,9-3 1 16,3 2-1-16,2 3 0 16,1-1 0-16,6 2 0 15,-2 3 0-15,5-9 3 16,-4-4-3-16,4-2-4 15,0 3 4-15,2-10 0 16,2 1 5-16,0-6-4 16,0-12-1-16,0-3 0 15,0 6-6-15,0-5 6 0,10-1 0 16,11 0 2-16,3-3-6 16,2 4 4-16,8-5-1 15,-8 0 1-15,7-5 0 16,-5 1 0-16,8-4 0 15,-1-10 0-15,3 3 0 16,2-5 0-16,5 0 0 16,6-3 0-16,0 0 1 15,1 0-1-15,-1 0 0 16,-1 0 0-16,1 0 0 16,9-13 2-16,3-8-2 15,1 2 0-15,4-3 1 0,1-7 3 16,-6 1-4-16,1-3-3 15,0 2 3-15,-9 1 3 16,3 1-3-16,-7-1-1 16,3-1 0-16,-12 7 1 15,1-7 0-15,-4 4-2 16,-2 5 1-16,-7-4 0 16,4-3-1-16,-8 0 2 15,1-2 0-15,-4 5 0 16,1-3 0-16,3 6 0 15,-9-13 0-15,-4 6-5 16,6 6 10-16,-4 8-10 16,-3-5 5-16,-2-5 0 15,0 6 2-15,-2-3 1 0,-8 5 1 16,4-2-2-16,-1-6 1 16,-4 7 3-16,4-2-6 15,-4 0 7-15,6 0 0 16,-6 2-2-16,0 1 0 15,0 2-3-15,0-3 1 16,0 6 1-16,0 4 1 16,5 1-2-16,-5 3-3 15,0 3-1-15,0-4 1 16,0 4 1-16,0-7-1 16,0-5-36-16,0-4-28 15,-43-15-54-15,-15-8-203 16</inkml:trace>
  </inkml:traceGroup>
</inkml:ink>
</file>

<file path=ppt/ink/ink1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6:43.974"/>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0 779 0,'0'0'0'0,"0"0"-30"16,0 0 30-16,0 0 12 16,0 0 8-16,0 0-20 15,0 6-21-15,0 16-119 16,0-7-152-16</inkml:trace>
</inkml:ink>
</file>

<file path=ppt/ink/ink1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6:43.79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6789C60-2050-4E74-BF14-CEFFA9A50D39}" emma:medium="tactile" emma:mode="ink">
          <msink:context xmlns:msink="http://schemas.microsoft.com/ink/2010/main" type="inkDrawing" rotatedBoundingBox="3787,4169 7236,3940 7251,4166 3803,4395" semanticType="callout" shapeName="Other">
            <msink:sourceLink direction="with" ref="{59EA20EC-41E6-4938-BD02-6832DB0837F9}"/>
            <msink:sourceLink direction="with" ref="{CA8759DA-71D4-4588-A3BE-67E7D9A27E54}"/>
          </msink:context>
        </emma:interpretation>
      </emma:emma>
    </inkml:annotationXML>
    <inkml:trace contextRef="#ctx0" brushRef="#br0">209 183 516 0,'0'0'6'0,"0"0"-6"0,-197 0 6 15,184 0 40-15,13 0-18 16,0 0-28-16,0 0-13 15,22 5 3-15,42 22 10 16,33 8 4-16,26-9 21 16,35-5-4-16,21-7-8 15,16-11 4-15,19-3-6 16,15 0 9-16,22-5-6 16,4-24-3-16,0-2-5 15,-14-8-3-15,-13 8 4 16,-24-10-7-16,-12 4 1 15,-22 5 1-15,-30 2 0 0,-35 13 1 16,-31 3 2 0,-35 10-5-16,-26 4-5 0,-9 0 5 15,-4 0 6-15,0 0-1 16,0 0 18-16,0 0-15 16,0 0 4-16,0 0-3 15,0 0-5-15,0 0-4 16,0 0-2-16,0 0-37 15,-22 14-90-15,-31 17-73 16</inkml:trace>
  </inkml:traceGroup>
</inkml:ink>
</file>

<file path=ppt/ink/ink1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6:43.37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3660618-5718-4D7E-B023-F185F71700A9}" emma:medium="tactile" emma:mode="ink">
          <msink:context xmlns:msink="http://schemas.microsoft.com/ink/2010/main" type="inkDrawing" rotatedBoundingBox="4821,4085 7898,3998 7902,4111 4824,4198" semanticType="callout" shapeName="Other"/>
        </emma:interpretation>
      </emma:emma>
    </inkml:annotationXML>
    <inkml:trace contextRef="#ctx0" brushRef="#br0">93 128 541 0,'0'0'3'16,"0"0"12"-16,0 0 20 15,0 0 9-15,0 0 5 16,0 0-10-16,0 0-21 0,-93-26-12 16,93 26-1-16,0 0-5 15,0 0-1-15,18 0-9 16,41 0 10-16,25 0 0 15,32 0 3-15,18 0 7 16,25 6 0-16,15 4-1 16,2-5-2-16,11 0 4 15,4-4 4-15,1-1-8 16,-1 0-5-16,-12 0 1 16,4 0 1-16,-17-11-4 15,-9-2 2-15,-8-6-1 16,-12 0 7-16,-18 6-8 15,-21-1 0-15,-22 4-3 0,-23-1 3 16,-8-1 1 0,-23 8 1-16,-10 1-4 0,-12 3-1 15,0 0-7-15,-23 0 1 16,-56 0-36-16,-57 40-121 16,-43 6-12-16,-25-4-110 15</inkml:trace>
  </inkml:traceGroup>
</inkml:ink>
</file>

<file path=ppt/ink/ink1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28:19.16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66D790C-E4E4-4752-8C3A-8E3236180271}" emma:medium="tactile" emma:mode="ink">
          <msink:context xmlns:msink="http://schemas.microsoft.com/ink/2010/main" type="writingRegion" rotatedBoundingBox="4262,7348 5032,7348 5032,8052 4262,8052"/>
        </emma:interpretation>
      </emma:emma>
    </inkml:annotationXML>
    <inkml:traceGroup>
      <inkml:annotationXML>
        <emma:emma xmlns:emma="http://www.w3.org/2003/04/emma" version="1.0">
          <emma:interpretation id="{F387BECD-DA06-4AA3-88BB-FC9E9954F0F8}" emma:medium="tactile" emma:mode="ink">
            <msink:context xmlns:msink="http://schemas.microsoft.com/ink/2010/main" type="paragraph" rotatedBoundingBox="4262,7348 5032,7348 5032,8052 4262,8052" alignmentLevel="1"/>
          </emma:interpretation>
        </emma:emma>
      </inkml:annotationXML>
      <inkml:traceGroup>
        <inkml:annotationXML>
          <emma:emma xmlns:emma="http://www.w3.org/2003/04/emma" version="1.0">
            <emma:interpretation id="{CBA9C990-D9D7-4073-81CB-F8FE421E3807}" emma:medium="tactile" emma:mode="ink">
              <msink:context xmlns:msink="http://schemas.microsoft.com/ink/2010/main" type="line" rotatedBoundingBox="4262,7348 5032,7348 5032,8052 4262,8052"/>
            </emma:interpretation>
          </emma:emma>
        </inkml:annotationXML>
        <inkml:traceGroup>
          <inkml:annotationXML>
            <emma:emma xmlns:emma="http://www.w3.org/2003/04/emma" version="1.0">
              <emma:interpretation id="{EE418B63-5CA3-4032-84E6-022D5C753E93}" emma:medium="tactile" emma:mode="ink">
                <msink:context xmlns:msink="http://schemas.microsoft.com/ink/2010/main" type="inkWord" rotatedBoundingBox="4262,7348 5032,7348 5032,8052 4262,8052"/>
              </emma:interpretation>
            </emma:emma>
          </inkml:annotationXML>
          <inkml:trace contextRef="#ctx0" brushRef="#br0">-4745-1110 391 0,'0'0'35'0,"0"0"8"15,0 0 28-15,0 0-9 16,0 0-16-16,0 0-8 16,-13-3-8-16,13 3-14 15,0 0 5-15,0 0-5 16,0 0-9-16,0 0-6 15,0 7-1-15,0 16-1 16,0 8 1-16,0 9 5 16,0 11 5-16,5 0 0 15,3-3-6-15,-3 12-1 16,-4-1-3-16,-1 5 0 0,4-2 2 16,-4-8 1-16,5-7 1 15,1-10 1-15,-2-4-3 16,0-15 0-16,-4-5-1 15,0-7-1-15,0-6 1 16,0 0 5-16,0 0-5 16,0 0 7-16,0 0 5 15,0 0-6-15,5 0 0 16,-5 0-5-16,0 0-2 16,0 0 1-16,0 0-6 15,0 0-1-15,4 0-9 16,0 0-26-16,-4 0-34 15,0 0-109-15,0-6-131 16</inkml:trace>
          <inkml:trace contextRef="#ctx0" brushRef="#br0" timeOffset="-494.68">-5163-941 498 0,'0'0'24'16,"0"0"-6"-16,0 0 49 15,0 0 1-15,0 0-27 16,0 0-19-16,0 0-20 0,-23 10-2 16,23-10 0-16,0 0 8 15,19 0-6-15,12 0 2 16,15 9-2-16,13-1 7 16,14-4 1-16,0-1-4 15,3-3 5-15,-2 0-1 16,-5 0 1-16,-7 0-6 15,-7 0-5-15,-9 0 4 16,-18 0 0-16,0-3-4 16,-20-1 0-16,-3 4 1 15,3 0 0-15,-8 0 2 16,5 0-1-16,-5 0 0 16,4 0-2-16,-4 0-1 15,0-4-25-15,1 4-1 16,-1 0-8-16,0 0-44 0,0 0-25 15,0 0-24-15,0 0-132 16</inkml:trace>
        </inkml:traceGroup>
      </inkml:traceGroup>
    </inkml:traceGroup>
  </inkml:traceGroup>
</inkml:ink>
</file>

<file path=ppt/ink/ink1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7:11.64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5285EAA-F644-4A7D-A957-5774492C9330}" emma:medium="tactile" emma:mode="ink">
          <msink:context xmlns:msink="http://schemas.microsoft.com/ink/2010/main" type="inkDrawing" rotatedBoundingBox="5912,8345 15027,7315 15042,7448 5927,8478" semanticType="underline" shapeName="Other"/>
        </emma:interpretation>
      </emma:emma>
    </inkml:annotationXML>
    <inkml:trace contextRef="#ctx0" brushRef="#br0">67 1048 395 0,'0'0'7'0,"0"0"73"0,0 0 1 16,0 0-8-16,0 0-15 15,0 0-15-15,-68-13-13 16,68 13-14-16,0 0-8 15,0 0-8-15,0 0-2 16,32 0-3-16,42 0 5 16,29-1 3-16,24-13 1 15,30 5 6-15,10-6-2 16,11-2-3-16,-4-1 1 16,3-1-2-16,9 2 3 15,5 2-7-15,-8-9 0 16,-9 6-1-16,-16-2 1 0,-20-1 1 15,-7 3-1 1,-12-2 2-16,-5 4-2 0,-9 0 0 16,-5 2 1-16,-10 5-1 15,-6 0 1-15,-7 2 0 16,4 4-2-16,-11 3 2 16,17-5-1-16,-2 5 1 15,15-4-1-15,15 2 1 16,11-5 1-16,15 1-2 15,-3-7-2-15,-5-1 2 16,8 1 0-16,-9-3 4 16,4-3-4-16,5-1 0 15,-9 1 0-15,-9 0 0 16,-8 2-3-16,-24 6 4 16,0-4-3-16,-14 6 2 0,-9 1 0 15,1-2-4-15,-6 6 4 16,1-6-3-16,4 10 2 15,5-10 1-15,-1 5-3 16,10 1 3-16,11-4 0 16,-4 4 0-16,13-3 0 15,2 0 0-15,11-2 0 16,8-7-1-16,4-2 1 16,0 4-4-16,1 0 2 15,-1-3 2-15,-3 0 0 16,-5 4-1-16,-2-5 1 15,-7 0 2-15,-1-4 1 0,-10 2-5 16,-6 6 2-16,-3 0-1 16,-2 1 1-16,-15 3 0 15,8 0 1-15,-11-1-1 16,-2 0 0-16,-2 2 0 16,4-4 0-16,3-1 2 15,-2-2-2-15,4 8-4 16,2-7 4-16,1 6 2 15,2-4 9-15,-6 3-11 16,-7 3 2-16,-15-4-2 16,-7 7 0-16,-19-2 0 15,-11 4 2-15,-1 2-1 16,-10 0 6-16,-4 0-5 16,0 0 6-16,0 0-8 0,0 0 0 15,-42 0-10-15,-35 0-88 16,-46-13-189-1</inkml:trace>
  </inkml:traceGroup>
</inkml:ink>
</file>

<file path=ppt/ink/ink1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2:22.05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1882BA2-20A9-42E2-AE0D-DF2E3DA8764E}" emma:medium="tactile" emma:mode="ink">
          <msink:context xmlns:msink="http://schemas.microsoft.com/ink/2010/main" type="writingRegion" rotatedBoundingBox="5699,15304 8040,2980 17476,4772 15136,17096">
            <msink:destinationLink direction="with" ref="{229AFCB9-5A93-4E5C-AED5-5DE499C85568}"/>
          </msink:context>
        </emma:interpretation>
      </emma:emma>
    </inkml:annotationXML>
    <inkml:traceGroup>
      <inkml:annotationXML>
        <emma:emma xmlns:emma="http://www.w3.org/2003/04/emma" version="1.0">
          <emma:interpretation id="{A0B18A2C-FA82-408E-B01F-0C5CA326B709}" emma:medium="tactile" emma:mode="ink">
            <msink:context xmlns:msink="http://schemas.microsoft.com/ink/2010/main" type="paragraph" rotatedBoundingBox="5699,15304 7795,4266 11587,4986 9491,16024" alignmentLevel="1"/>
          </emma:interpretation>
        </emma:emma>
      </inkml:annotationXML>
      <inkml:traceGroup>
        <inkml:annotationXML>
          <emma:emma xmlns:emma="http://www.w3.org/2003/04/emma" version="1.0">
            <emma:interpretation id="{22A2BE45-190E-4602-B511-A6788377967C}" emma:medium="tactile" emma:mode="ink">
              <msink:context xmlns:msink="http://schemas.microsoft.com/ink/2010/main" type="line" rotatedBoundingBox="5699,15304 7795,4266 11587,4986 9491,16024"/>
            </emma:interpretation>
          </emma:emma>
        </inkml:annotationXML>
        <inkml:traceGroup>
          <inkml:annotationXML>
            <emma:emma xmlns:emma="http://www.w3.org/2003/04/emma" version="1.0">
              <emma:interpretation id="{B45DE5E7-04BB-4787-82D2-7A48902E28DB}" emma:medium="tactile" emma:mode="ink">
                <msink:context xmlns:msink="http://schemas.microsoft.com/ink/2010/main" type="inkWord" rotatedBoundingBox="5699,15304 6247,12416 8414,12828 7866,15715"/>
              </emma:interpretation>
              <emma:one-of disjunction-type="recognition" id="oneOf0">
                <emma:interpretation id="interp0" emma:lang="" emma:confidence="1">
                  <emma:literal/>
                </emma:interpretation>
              </emma:one-of>
            </emma:emma>
          </inkml:annotationXML>
          <inkml:trace contextRef="#ctx0" brushRef="#br0">-1203 8152 107 0,'0'0'361'0,"0"0"-321"16,0 0 38-16,0 0-6 15,0 0-9-15,0 0-1 16,-108-43-21-16,85 43-11 16,-4 0 6-16,-1 0-9 0,5 0-5 15,-3 0-10-15,-12 0 3 16,3 20-10-16,-7 26-5 15,-4 10 4-15,-1 14-4 16,8 13 0-16,-3 1-1 16,16-1 1-16,3-10 0 15,13-8 0-15,10-8-3 16,0-10 1-16,0-2-1 16,0-7 3-16,29-7 0 15,1-3-3-15,16-9 1 16,-3-10 1-16,4-4-3 15,13-5 2-15,-1 0-16 16,9-9 0-16,5-30-17 0,0-16-3 16,-4-9-24-16,1-1-19 15,-14-9 11-15,-1 5 24 16,-8 3 11-16,-5 4 12 16,-16 10 23-16,-7 14 1 15,-12 0 21-15,0 16 12 16,-7 8 13-16,0 5 15 15,0 5 2-15,0 4-6 16,0 0-18-16,0 0 1 16,0 0-13-16,0 0-13 15,0 0-1-15,0 0-6 16,0 0-4-16,0 0-4 0,0 0-2 16,0 0 0-16,0 8 1 15,0 20-4-15,0 14 0 16,0 17 5-16,0 1 1 15,0 6 4-15,0 4-5 16,5-5-1-16,-1 4 1 16,0-10 0-16,14-4 2 15,-9 2-6-15,-1-15 4 16,1-1 0-16,3-12 4 16,-12-7-4-16,4-9-2 15,-4-7-1-15,0-6 3 16,0 0 0-16,0 0 3 15,0 0-1-15,0 0 3 0,0-10-2 16,0-27 2-16,0-8-3 16,-4-15-2-16,-1-2 0 15,5-6 0-15,-7-6-2 16,7 3 5-16,0-2-5 16,-4-1 3-16,-1-1-1 15,2 5 1-15,2 6-1 16,1 2 1-16,0-1-1 15,0 12 0-15,0 5-2 16,1 5 0-16,23 11 2 16,-7-2-1-16,5 9-1 15,7 9-2-15,-3 0-1 16,-3 2 0-16,9 5-7 16,0 4-1-16,-5 3 0 0,8 0-4 15,-1 0-10-15,-4 3 2 16,3 17-3-16,-6 7-31 15,-3 1-23-15,-6 10-15 16,-14-6-80-16,-4 0-129 16</inkml:trace>
          <inkml:trace contextRef="#ctx0" brushRef="#br0" timeOffset="284.2299">-902 8736 519 0,'0'0'49'0,"0"0"-22"15,0 0 67-15,0 0-21 16,0 0-41-16,0 0-7 16,-21 23-24-16,29-23 8 15,47 0-8-15,14-13 6 16,12-11 2-16,4-5-3 15,-12-6-3-15,1 6-2 16,9-2-1-16,-15 3 0 16,0 0-12-16,-13-1-48 15,-14 5-46-15,-5 0-47 16,-27-7-199-16</inkml:trace>
          <inkml:trace contextRef="#ctx0" brushRef="#br0" timeOffset="-180240.29">-1749 9381 182 0,'0'0'22'15,"0"0"47"-15,0 0 26 16,0 0-7-16,0 0-35 16,0 0 1-16,0 0-27 15,82 17-4-15,-27-17 12 16,26-4-6-16,20-28-13 0,23-11 3 16,34-6-4-16,25 0-6 15,8-5-3-15,-4 3-6 16,-19 8-3-16,-25 6 1 15,-35 15-40-15,-25 18-17 16,-35 4-18-16,-28 0-54 16,-20 32-69-16</inkml:trace>
          <inkml:trace contextRef="#ctx0" brushRef="#br0" timeOffset="52757.7298">-2438 9968 164 0,'0'0'62'16,"0"0"-27"-16,0 0-22 16,0 0 0-16,0 0 0 15,0 0 47-15,243 0-29 0,-154-13-7 16,22-5 22-16,3-5-19 16,14-20 6-16,13-2-10 15,4-11-14-15,7-14 15 16,-3 6-11-16,-8-2-2 15,-9 11 6-15,-4 13-13 16,-9 5-3-16,-9 9-1 16,-16 1 0-16,-11-6 5 15,-16 15-5-15,-17-1 0 16,-12 8 1-16,-21 3 2 16,-12 3-3-16,-1 1 0 15,-4 4-1-15,0 0 1 16,0 0 0-16,0 0 0 0,0 0-2 15,0 0 1-15,0 0-12 16,0 0-37-16,0 0-42 16,-35 17-124-16</inkml:trace>
          <inkml:trace contextRef="#ctx0" brushRef="#br0" timeOffset="-180015.3">-1562 9946 352 0,'0'0'0'16,"0"0"0"-16,0 0 13 15,201-93 44-15,-98 32-10 16,21-8-7-16,18-6-23 16,12 5-4-16,-4 7-4 15,-17 8-5-15,-20 17-3 16,-40 10-2-16,-27 15-35 15,-28 9-47-15,-18 4-109 16</inkml:trace>
          <inkml:trace contextRef="#ctx0" brushRef="#br0" timeOffset="-179556.52">-1736 10220 470 0,'0'0'0'0,"0"0"11"15,0 0-11-15,238-130 21 16,-93 46-4-16,19-14-5 16,17-5 1-16,12 8-8 15,-16 11 6-15,-21 15-11 16,-33 12 1-16,-40 29-7 16,-40 9 2-16,-28 12-9 15,-15 7 6-15,-11 0 3 16,-57 14 2-16,-30 32-25 15,-39 18 15-15,-19 16-15 16,-11 8 13-16,10-10 2 0,31-10 12 16,43-15 9-16,32-29 7 15,34-7 7-15,17-17-13 16,0 0-10-16,13 0-6 16,42-13 6-16,32-21 15 15,26-17-10-15,11 0-2 16,12-4 1-16,-8 0-4 15,-18 12-5-15,-29 7 4 16,-26 16-11-16,-33 12-8 16,-22 8-39-16,-13 0-6 15,-64 41-35-15,-33 21-25 16</inkml:trace>
          <inkml:trace contextRef="#ctx0" brushRef="#br0" timeOffset="-179190.5">-1366 10114 11 0,'0'0'119'15,"0"0"-94"-15,0 0-25 16,0 0 0-16,0 0 0 16,205-146 15-16,-99 81-6 15,-3-5 4-15,7 7 3 16,-12 7 8-16,-13 5 8 15,-26 17 4-15,-28 14-5 16,-23 9-18-16,-8 11-4 16,0 0 25-16,-58 28-34 15,-20 27-16-15,-21 15-3 16,-20 19-13-16,5 2-41 0,-5-6 11 16,9-4-47-1</inkml:trace>
          <inkml:trace contextRef="#ctx0" brushRef="#br0" timeOffset="-179405.9199">-1463 10178 147 0,'0'0'2'0,"0"0"-2"16,0 0 12-16,323-169 0 16,-186 97-12-16,-1 2 1 15,3 5 3-15,-25 10-3 16,-23 7 0-16,-27 12-1 16,-38 26 4-16,-26 10-4 15,-9 0-3-15,-59 19-39 16,-32 36 14-16,-22 6-83 15</inkml:trace>
          <inkml:trace contextRef="#ctx0" brushRef="#br0" timeOffset="53298.63">-2232 10558 375 0,'0'0'83'0,"0"0"-10"0,0 0-3 16,0 0-29-16,0 0-28 15,0 0-13-15,-14 0-2 16,14 0-6-16,10 0 8 15,22-13 6-15,0-7-2 16,17-7 6-16,2-12 0 16,8 3 0-16,9-11 4 15,9-3-9-15,15-6-2 16,17-4-2-16,18-9-1 16,-4 3 0-16,1 7 2 15,-10 8 3-15,-19 13 1 0,-19 6-5 16,-6 4-1-1,-15 14-4-15,-14 1-7 0,-14 2 3 16,-8 11 8-16,-14-3 1 16,-5-3-1-16,0 6 0 15,0 0 1-15,0 0 6 16,0 0 0-16,4 0 5 16,-4-4-2-16,4 1-5 15,1-1 3-15,-1-3-2 16,5 1 1-16,-5 2-3 15,0-6 0-15,1 2-2 16,-1 4 0-16,0 4-2 16,1 0 0-16,-4 0 0 15,-1 0-2-15,0 0-35 0,6 0-72 16,7 0-42-16,5 0-38 16</inkml:trace>
        </inkml:traceGroup>
        <inkml:traceGroup>
          <inkml:annotationXML>
            <emma:emma xmlns:emma="http://www.w3.org/2003/04/emma" version="1.0">
              <emma:interpretation id="{7A1BE4C1-5C97-40FB-9775-7A1F626EDE37}" emma:medium="tactile" emma:mode="ink">
                <msink:context xmlns:msink="http://schemas.microsoft.com/ink/2010/main" type="inkWord" rotatedBoundingBox="6920,11661 7589,8136 10871,8759 10201,12284"/>
              </emma:interpretation>
              <emma:one-of disjunction-type="recognition" id="oneOf1">
                <emma:interpretation id="interp1" emma:lang="" emma:confidence="1">
                  <emma:literal/>
                </emma:interpretation>
              </emma:one-of>
            </emma:emma>
          </inkml:annotationXML>
          <inkml:trace contextRef="#ctx0" brushRef="#br0" timeOffset="-3149.98">-638 5549 410 0,'0'0'75'16,"0"0"-9"-16,0 0-1 15,0 0-8-15,0 0-3 16,0 0-6-16,0 0-18 16,0 0-10-16,-55-46 0 15,55 46 4-15,0 0 1 16,0 0-4-16,0 0-1 15,0 0 3-15,-8 0-1 16,8 0 5-16,-9-4-15 16,4 4 9-16,1 0-10 15,4 0 5-15,0 0-7 16,-4 0-9-16,4 0 2 0,0 0-2 16,0 0-4-1,0 0 4-15,0 0-4 0,0 0-5 16,0 22 3-16,0 19 5 15,0 24 1-15,0 10 0 16,8 7 2-16,-8 2-2 16,0 10 3-16,0-8 0 15,0 8-3-15,0-8 2 16,-17 3-6-16,1-1 8 16,7 1-9-16,5-2 11 15,0-2-11-15,4-10 11 16,0-9-6-16,0-13 0 15,0-7-1-15,0-18-2 0,0-9 1 16,0-16-2 0,0-3-4-16,0 0 7 0,0 0 0 15,0 0 2-15,0 0-2 16,-5 0 1-16,-16 0-14 16,0 0-28-16,4-12-13 15,-5-2-12-15,3-6-36 16,6-3-53-16,7-5-3 15,-7-4-97-15</inkml:trace>
          <inkml:trace contextRef="#ctx0" brushRef="#br0" timeOffset="-2258.57">-952 6702 137 0,'0'0'149'0,"0"0"-15"16,0 0-22-16,0 0-30 16,0 0-2-16,0 0-9 0,-60-46-19 15,56 46-19-15,4 0-15 16,0 0-9-16,0 0-9 15,0 0-2-15,0 0-2 16,0 0 3-16,0 4-3 16,8 29 2-16,17-2 3 15,-3 3-1-15,5-3 0 16,1-1 3-16,-6-3-3 16,2-8 0-16,-11-2 1 15,9-6-1-15,-9-2-1 16,8-5-1-16,0-4 2 15,1 0 0-15,7 0 0 16,6 0-1-16,3-19 1 0,-2-9 4 16,5-4-4-1,-8-1 3-15,6 6-3 0,-14 4 1 16,1 3-2-16,-9 9 1 16,-7 0-2-16,5 6 2 15,-11-3-1-15,1 2 2 16,-1 6 2-16,-4 0-3 15,0-4 2-15,0 4-2 16,0 0 2-16,0-4 7 16,0-5 4-16,0-1 1 15,0-3-3-15,-23 1 4 16,-5-5-5-16,-12-2 1 0,3 1-8 16,-5 5 2-16,-1 3 1 15,-8 0-2-15,0 3-2 16,5 0-2-16,7 3 0 15,1 0 2-15,16-2-2 16,-5 6 1-16,12 0-1 16,2 0 1-16,9 0 1 15,-5 0-2-15,5 0 0 16,-1 0-2-16,-1 0 2 16,2 0 0-16,4 0 0 15,0 0-3-15,-4 0 3 16,4 0-9-16,-2 0 0 15,-2 0 7-15,-5 0-10 16,1 0 5-16,-5 0 6 16,-6 0-1-16,8 0 0 0,-2 0 2 15,0 6 0-15,5-2 0 16,-1 0 0-16,5-4 0 16,-8 0 2-16,5 3-2 15,5-3 0-15,-2 0 0 16,4 0 0-16,0 0 0 15,-4 0 0-15,4 0 0 16,0 0 0-16,0 0 0 16,0 4 0-16,0-4 2 15,0 0-2-15,0 0-1 0,0 0 1 16,0 0-1 0,0 0 1-16,0 0-1 0,0 0-4 15,0 0-25-15,0 0-4 16,0 0-14-16,0 0-56 15,0 11-34-15,8 2-26 16,1 3-126-16</inkml:trace>
          <inkml:trace contextRef="#ctx0" brushRef="#br0" timeOffset="-46408.03">-651 3856 6 0,'0'0'83'0,"0"0"-49"0,0 0-16 15,0 0-4-15,0 0 1 16,0 0 6-16,0 0-7 16,0 0 1-16,-8-4-4 15,8 4 8-15,-5 0-8 16,5 0-9-16,0 0 3 15,0 0-4-15,0 0 0 16,0 0-1-16,0 0 0 16,0 0 0-16,0 0 0 15,0 0 5-15,0 0 3 16,0 0-4-16,0 0 4 16,0 0-1-16,0 0-1 15,0 0 3-15,0 0 5 0,0 0 1 16,0 0 11-16,-4 0 8 15,4 0-4-15,0 0-5 16,0 0 5-16,0 0 0 16,0 0-5-16,0 0 3 15,0 0-12-15,0 0 10 16,0 0 1-16,0 0-6 16,0 0-1-16,0-3-3 15,0 3 6-15,0 0-3 16,-6 0 5-16,2 0-3 15,4 0-5-15,-5 0 3 16,5 0-5-16,0 0-1 0,0-4-2 16,0 4-4-16,0 0-2 15,0 0 0-15,0 0-5 16,-1 0 3-16,1 0 0 16,0 0-4-16,0 0 0 15,0 0-4-15,0 0 3 16,0 0 0-16,0 0-1 15,0 0 2-15,0 11-7 16,0 18 7-16,0 12 1 16,0 1 3-16,0 4-4 15,0 2 0-15,0-7 2 16,0 14-2-16,0-3 1 16,0 2-2-16,0 6 2 15,0 1-1-15,0-4 0 16,0-2 0-16,0 9 0 0,0-3 0 15,0 4 1-15,0-9-2 16,0-10 1-16,0-5 0 16,0-8 0-16,0-1 2 15,0-4-1-15,-4 0-1 16,-1-5 0-16,5-1 0 16,0-6-2-16,0-2 2 15,0 0 1-15,0-11 0 16,0 3-1-16,0-2 0 15,0 0 0-15,0 0-2 0,0-1 3 16,0-3-1 0,0 3 0-16,0-3 0 0,0 0-3 15,0 0 3-15,0 0-1 16,0 0-6-16,0 0-6 16,0 0-8-16,0 0-22 15,0 0-60-15,5 0-25 16,19 0-33-16,7 0-233 15</inkml:trace>
          <inkml:trace contextRef="#ctx0" brushRef="#br0" timeOffset="-27720.72">179 5651 568 0,'0'0'29'0,"0"0"23"16,0 0 28-16,0 0-23 15,0 0-25-15,0 0-8 16,9-6-10-16,-9 6 10 15,0 0-8-15,0 0-12 16,4 0-2-16,-4 0 1 16,0 0-1-16,0 0-2 15,4 0 0-15,5 30-5 16,6 15 5-16,8 15 1 16,3-1 1-16,2-6-4 15,8-3 4-15,-9-4-2 0,5-13 0 16,-4-6 2-1,-1-3-1-15,-5-9 0 0,-4-3-1 16,-3-11 1-16,-1 4-2 16,-6-5 1-16,1 0 0 15,-5 0 0-15,9 0 1 16,3-6 0-16,10-22 6 16,-2-8-7-16,8-1 2 15,-1-8-2-15,6 6 4 16,-7 4-4-16,4-3-2 15,-4 14 2-15,3 1 3 16,-5 2-3-16,4 10 0 0,-9 7-1 16,13 4-4-16,3 0 4 15,4 0 0-15,3 19-3 16,-5 12 4-16,-1 5 2 16,2-1-2-16,-7-4 0 15,-13-5-2-15,2 0 1 16,-6-7 0-16,-9-11 1 15,-1 4 2-15,-6-6 2 16,-2-6-4-16,0 0 0 16,0 0 0-16,0 0 5 15,0 0-2-15,4 0 3 16,6 0-5-16,3-23 0 16,5-4-1-16,5-7 0 15,9 3 0-15,-2 2 0 16,12 7 0-16,-8 2 0 0,1 7-1 15,11 6 1-15,-5 3-4 16,1 4-3-16,3 0-1 16,1 0 2-16,2 0 0 15,-2 0-3-15,9 11 8 16,-8-2 0-16,-4 9 1 16,4-12-2-16,-10 1-2 15,-2-7 4-15,3 0 0 16,-12 0-1-16,-4 0-2 15,-2 0 3-15,-15 0 3 16,8-4-2-16,-13-19 3 16,4-8 0-16,0-3 5 0,-4-11-2 15,0 2 6-15,0-4-5 16,0-1-7-16,0 9 7 16,0 4 2-16,0 4-6 15,-8 4 8-15,-5 6-9 16,8 1 4-16,-4 2-4 15,-2 9-3-15,11-1-4 16,0 5 2-16,0 5-16 16,0 0-35-16,0 0-41 15,0 20-135-15,-16 12-211 16</inkml:trace>
          <inkml:trace contextRef="#ctx0" brushRef="#br0" timeOffset="-138572.19">720 4483 24 0,'0'0'552'0,"0"0"-506"0,0 0 49 15,0 0-10-15,0 0-57 16,0 0-10-16,0 0-5 15,0 0-5-15,19 0-7 16,17 0 4-16,5-15 4 16,14-7 5-16,4-10-4 15,4 8 6-15,-8 1-14 16,-9 1 4-16,-9 7-2 16,-10 4-3-16,-14 7 2 15,-4 4-3-15,-9 0 0 0,0 0 0 16,0 0 3-16,0 0-3 15,0 0 0-15,0 0-1 16,0 0-12-16,0 0-1 16,0 0-10-16,0 0-31 15,0 4-55-15,-35 16-56 16,-11-1-382-16</inkml:trace>
          <inkml:trace contextRef="#ctx0" brushRef="#br0" timeOffset="-135980.31">-642 4276 122 0,'0'0'35'15,"0"0"15"-15,0 0 14 0,0 0 18 16,0 0-21-16,0 0-6 15,0-12-10-15,0 12-19 16,-4 0-1-16,-5-3-10 16,-10-6 4-16,5 3 2 15,-4-2-6-15,-4-1-4 16,11 5 14-16,-7 1-12 16,10-5 14-16,3 8-2 15,1-8-5-15,4-3 11 16,0 2-9-16,0 1-6 15,-4-3-3-15,4-2-13 16,-5-2 5-16,5-7 4 16,0 8-9-16,0-1 0 15,0-7-5-15,0-6 11 16,5 4-7-16,12-8 5 0,-8 4-1 16,5 1-2-1,9 7 3-15,-14-6-2 0,0 7 1 16,4 2-3-16,-7-2 5 15,8 8-4-15,-5-2 5 16,0 3-5-16,-1 5 0 16,1-4 2-16,-3-1-3 15,7 1 0-15,-3 1 0 16,-1-6 2-16,4 14-1 16,0-4 0-16,-3 0-1 15,2 4-2-15,4 0 0 16,5 0 2-16,-3 0 0 0,6 0-2 15,-2 0 2 1,-3 0 2-16,9 0-2 0,-11 0 0 16,2 0 0-16,4 4 6 15,-6 7-6-15,2-4-2 16,5 6 2-16,-7 2 1 16,0 8 2-16,1 1-3 15,2 6 4-15,2-1-6 16,-9 13 3-16,1-1-1 15,5 1 3-15,-6 1-1 16,5 1-2-16,-8-2 1 16,4-3-1-16,-5 1 3 15,8-6-2-15,-8-3 0 16,-3 5-1-16,1-7 3 0,-7-6-3 16,5 5 0-16,-5 2 0 15,7-9 2-15,-3 2-2 16,-4-1 2-16,0 4-2 15,0 4 2-15,0-2 0 16,0 5 1-16,0-1 0 16,0 1-1-16,0-6-1 15,0 7 1-15,0-3 1 16,-4-2 3-16,-8 5-9 16,5-5 8-16,1 5-8 15,-3-6 6-15,-4-5 1 16,0 9-4-16,-5-4 2 15,3-4 0-15,2-1-1 0,4-1-1 16,-10-2-1 0,5-3 1-16,1 7 9 0,-5-6-8 15,0-3 0-15,3 5 0 16,-2-13 0-16,-1 7-1 16,2 4-2-16,-5-9 2 15,3 1 6-15,1-1-4 16,-8 3 0-16,3-9-2 15,-5 1 1-15,4 6 0 16,1-1 4-16,-3-4-5 16,8-1 3-16,-9 0-2 15,5-4-1-15,0 4 1 16,-1-4 0-16,3 0 1 0,4 1-2 16,-6-1 0-16,8 0 4 15,-2 0-4-15,-4 0 3 16,11 0 1-16,-10 0 4 15,5 0 4-15,-3-9-4 16,7 0 5-16,1-10-8 16,-1 4 7-16,0 2-8 15,1 3 0-15,-4 1-1 16,3-3-2-16,9 6 1 16,0-2-2-16,0-1-3 15,0 5 3-15,0-3 4 16,0 3-4-16,0 4-7 0,-3 0 7 15,3-2-1-15,0 2 1 16,0 0-10-16,0 0 6 16,0 0 0-16,0 0-1 15,0 0 5-15,0 0 0 16,0 0 0-16,0 0 0 16,0 0 0-16,0 0 0 15,0 0-1-15,0 0-1 16,0 0 0-16,0 0-1 15,0 0 3-15,0 0 0 16,0 0 0-16,0 0-3 16,0 0 3-16,-1 0 2 15,1 0-1-15,0 0 0 16,0 0 5-16,0 0-6 16,0 0 0-16,0 0 1 0,0 0-1 15,0 0 0-15,0 0 0 16,0 0 0-16,0 0 0 15,0 0-1-15,0 0 2 16,0 0-6-16,0 0 5 16,0 0 0-16,0 0 0 15,0 0 5-15,0 0-5 16,0 0 0-16,0 0-4 16,0 0 4-16,0 0-1 15,0 0 1-15,0 0 0 16,0-4 6-16,0 4-6 15,0-3 0-15,0 3 0 0,0 0 0 16,0-4-4-16,0 4 4 16,0 0 0-16,0 0 2 15,0-7-1-15,0-1 5 16,0-1-5-16,0-5-1 16,0 6 1-16,0-3-1 15,1-2 0-15,2-1 0 16,6 0 1-16,3-10-1 15,-8 7 0-15,5-3 0 16,-1-3 0-16,1-1-1 16,-5 7 1-16,1-6-6 15,3 5 6-15,-3-3-1 16,-4 4 1-16,9-2 0 0,-5 1 0 16,-1 1-1-16,0-3 1 15,1 1-1-15,4 1 1 16,-5-6 1-16,0 10-1 15,1-5 0-15,0-3-1 16,0 5 1-16,5-10 0 16,-6 7 0-16,1-3-5 15,-1 3 4-15,0 11-1 16,1-5-1-16,-5 5-1 16,4-10-1-16,5 15 1 15,-5-10-3-15,2 10-3 16,-2-6-1-16,1 4 5 0,-5-3-16 15,10 1-2 1,-6 1-2-16,0 0-20 16,1 3-26-16,-1 4-60 0,-4 0-57 15</inkml:trace>
          <inkml:trace contextRef="#ctx0" brushRef="#br0" timeOffset="-138957.16">687 4006 485 0,'0'0'9'16,"0"0"37"-16,0 0 2 16,0 0-35-16,0 0-8 15,0 0-1-15,0 0 6 16,0 236 6-16,0-167-4 16,0 5 5-16,7 1-2 15,-3-1-6-15,1-9-4 16,3-1 3-16,1-13 1 15,-5-4 3-15,1-10 2 16,-5-9-4-16,0-10 1 16,0-9-6-16,4-5 12 15,-4-4-10-15,2 0 23 16,-2 0 3-16,0 0 9 0,0-4-4 16,0-31 2-1,0-18-28-15,0-25-10 0,0-11-3 16,-2-12 4-1,-2-2-3-15,-1 2 5 0,1 9-5 16,4 8 0-16,0 20-4 16,0 12-1-16,0 5 5 15,0 2-1-15,4 5-2 16,18 1 2-16,3 1-1 16,5 7-1-16,8-1-2 15,-6 7 2-15,4 7-8 16,-4 1-12-16,-9 11 8 0,3-3 7 15,-13 9-16 1,3 0-6-16,-3 0-12 0,-8 0 7 16,-1 28-5-16,-4 7-7 15,0 16-7-15,0 7-45 16,-13 1-152-16</inkml:trace>
        </inkml:traceGroup>
        <inkml:traceGroup>
          <inkml:annotationXML>
            <emma:emma xmlns:emma="http://www.w3.org/2003/04/emma" version="1.0">
              <emma:interpretation id="{3F889B49-6317-4150-BF41-B3CD88B53A0E}" emma:medium="tactile" emma:mode="ink">
                <msink:context xmlns:msink="http://schemas.microsoft.com/ink/2010/main" type="inkWord" rotatedBoundingBox="7772,7602 8306,4400 9928,4671 9394,7873"/>
              </emma:interpretation>
              <emma:one-of disjunction-type="recognition" id="oneOf2">
                <emma:interpretation id="interp2" emma:lang="" emma:confidence="1">
                  <emma:literal/>
                </emma:interpretation>
              </emma:one-of>
            </emma:emma>
          </inkml:annotationXML>
          <inkml:trace contextRef="#ctx0" brushRef="#br0" timeOffset="170908.78">880 183 55 0,'117'-64'131'0,"-117"64"-89"0,0 0 28 16,0 0-6-16,0 0-6 16,0 0-6-16,0 0-12 0,0 0 4 15,0 0 1 1,0 0 2-16,0 0-8 0,0 0-9 15,0 0-6-15,-3 0-7 16,3 0-4-16,-1 0-3 16,-8 4-2-16,-8 13-4 15,4 9-4-15,-11 2 1 16,6 6 3-16,0-6 0 16,-1 4-4-16,5 2 2 15,5-6 7-15,0 0-6 16,5-9 0-16,4-6-3 15,0-3 0-15,0-5 0 16,0-5 1-16,0 4 1 16,0-4-2-16,0 0 0 15,0 0-6-15,0 0 1 0,0 0 5 16,22 0 0-16,15 0 0 16,0 0 1-16,3 0 9 15,2 0-8-15,-7 4 0 16,7 4-1-16,-5 2-2 15,-1 4 5-15,-4 4-3 16,0 3-1-16,-6 9 0 16,-2 2-3-16,-2 3 3 15,0 1 0-15,-12 6 0 16,5 2 3-16,-7 3-1 0,-3 1 7 16,-1 3-7-1,-4 3 0-15,0-1 0 0,0-7 2 16,0 5 19-16,0-10-20 15,-9 2 9-15,-18-11 7 16,8 0-6-16,-7-4 7 16,1-1-9-16,-1 0 14 15,0-13-12-15,-3-5 8 16,-2-2-8-16,-2-2-9 16,3-1-2-16,-4-4-4 15,8 0 4-15,-3 0-4 16,7 0-1-16,5 0-10 15,-2-4-5-15,6-1 1 16,3 2-4-16,1-5-10 16,9 3-17-16,-9-9-17 0,5 1-27 15,-5-4-83-15,-1-13-176 16</inkml:trace>
          <inkml:trace contextRef="#ctx0" brushRef="#br0" timeOffset="172607.37">848 1146 109 0,'0'0'64'0,"0"0"-29"16,0 0 12-16,0 0 7 15,0 0 3-15,0 0-15 16,-22 4-1-16,18-4 3 16,4 0-22-16,0 0 14 15,0 0-4-15,0 0-2 16,0 1-1-16,0-1 14 15,0 6-14-15,-6-6-11 16,6 0-6-16,0 0 1 16,0 0-12-16,0 4-1 15,0 1 0-15,0 9-3 16,0 10 3-16,0-3-8 16,6 3 8-16,7 0 0 15,4 6 0-15,-2-3-6 16,8-6-25-16,-1 2-23 0,1-9-25 15,4-10-49-15,-14-4-120 16</inkml:trace>
          <inkml:trace contextRef="#ctx0" brushRef="#br0" timeOffset="168181.87">1-2 163 0,'0'0'47'16,"0"0"-22"-16,0 0 44 16,0 0-1-16,0 0-7 15,0 0-21-15,0 0-7 16,0 0 1-16,0 0 1 15,0 0-15-15,0 0 5 16,0 0 5-16,0 0 8 16,0 0-22-16,0 0 12 15,0 0-11-15,0 0-6 16,0 0 14-16,0 0-10 16,0 0-4-16,0 0-3 15,0 0 12-15,0 0-5 0,0 0-3 16,0 0 0-16,0 0 4 15,0 0 7-15,0 0-9 16,0 0-6-16,0 0 11 16,4 0-14-16,-4 0 6 15,0 0 7-15,0 0-13 16,0 0 11-16,0 0-10 16,0 0-5-16,0 0 10 15,0 0-11-15,0 0-2 16,0 0-1-16,0 0 3 15,0 0-4-15,0 0 4 16,0 0-9-16,0 0 8 0,0 0-1 16,0 0 2-16,0 4 0 15,0 7-1 1,0 16 1-16,0 15 5 0,0 12-4 16,4 8-1-16,1 4 2 15,-1-2-2-15,0-1 0 16,1 5-4-16,-1-2 10 15,-4-4-6-15,0 2 0 16,4 0 1-16,-4-2-5 16,2-4 7-16,-2 3-3 15,0-11 0-15,0 2-6 16,0-9 5-16,0-13 1 16,0-2 0-16,0-13 6 0,0 4-6 15,0-10 0 1,0-1 0-16,0-7 1 0,0 9-1 15,0-5 0-15,0 0 0 16,0 2-1-16,0-7 1 16,0 0-3-16,0 0-17 15,0 0 0-15,0 0-16 16,4 0-26-16,6-7-35 16,-1-7-73-16,4-16-84 15</inkml:trace>
          <inkml:trace contextRef="#ctx0" brushRef="#br0" timeOffset="168851.15">835 166 213 0,'0'0'64'15,"0"0"-23"-15,0 0 38 16,0 0-21-16,0 0-22 0,0 0 1 16,0-7 15-16,0 7-23 15,0 0 15-15,0 0-9 16,0 0-7-16,0 0-15 16,0 0 3-1,0 0-13-15,0 0-1 0,0 0-2 16,0 0-4-16,0 0 4 15,0 0 1-15,0 0-1 16,0 0-8-16,0 0 7 16,0 0-6-16,0 0-7 15,0 0 4-15,0 0-3 16,0 0-2-16,0 0-2 16,0 0-1-16,0 0 8 15,0 0-7-15,0 0-12 16,0 0-27-16,0 0-36 0,0 0-47 15,0 0-162-15</inkml:trace>
          <inkml:trace contextRef="#ctx0" brushRef="#br0" timeOffset="170249.29">880 183 55 0</inkml:trace>
          <inkml:trace contextRef="#ctx0" brushRef="#br0" timeOffset="169901.06">880 183 60 0,'0'0'44'0,"0"0"-30"15,0 0-14-15,0 0-34 16</inkml:trace>
          <inkml:trace contextRef="#ctx0" brushRef="#br0" timeOffset="171437.65">1006 132 423 0,'0'0'57'0,"0"0"3"16,0 0 15-16,0 0-51 16,0 0 1-16,0 0-25 15,0 0 1-15,51-21-1 16,-18 11 4-16,3-3 9 15,9-4-3-15,6-1 5 0,8-5-7 16,1-1-1-16,8-3-6 16,-8 3 9-1,-8 4-5-15,-6 4 1 0,-8 2-3 16,-12 6 3-16,2 2-2 16,-10 6 0-16,-13 0 6 15,-1 0-9-15,-4-3 4 16,0 3 3-16,0 0-5 15,0 0 2-15,0 0-4 16,0 0 7-16,0 0 1 16,0 0 0-16,0 0-9 15,0 0 0-15,0 0 0 16,0 0-8-16,0-4-28 0,0-2-48 16,0 1-54-1,0 1-171-15</inkml:trace>
          <inkml:trace contextRef="#ctx0" brushRef="#br0" timeOffset="74154.07">128 17 326 0,'0'0'0'0,"0"0"0"0,0 0 59 16,0 0-11 0,0 0-19-16,0 0 3 0,0 0-4 15,0 0 2-15,0 0-8 16,0 0 12-16,0 0-17 15,0 0 4-15,0 0 11 16,0 0-8-16,-8 0-5 16,-1-4-2-16,9 4-8 15,-10 0 8-15,10 0-1 16,-5 0 8-16,1 0-4 16,3 0-2-16,-4 0-8 15,5 0 6-15,-4 0-5 16,-1 0 7-16,1 0-4 15,0 0-4-15,-1 0 4 16,5 0-7-16,-4 0 0 16,4 0 0-16,-4 0-4 15,4 0-1-15,0 0 0 0,0 0-3 16,0 0 1-16,0 0-5 16,0 0 1-16,17-7 0 15,30-20 2-15,16 3 2 16,6-4 0-16,3 2 0 15,-17 9 0-15,5-2-2 16,-20 2 0-16,1 5 0 16,-15 6 0-16,-6 2-1 15,-11 4-2-15,0 0 1 16,-5 0 2-16,0 0 2 0,-4 0 0 16,0 0 0-1,0 0-1-15,0 0 1 0,0 0 0 16,0-4 0-16,0 4-2 15,0 0-5-15,0 0-7 16,5 0-18-16,-1-4-10 16,5 4-10-16,-9 0-63 15,0 0-66-15,0 8-150 16</inkml:trace>
          <inkml:trace contextRef="#ctx0" brushRef="#br0" timeOffset="74701.67">31 483 178 0,'0'0'41'0,"0"0"49"16,0 0-4-16,0 0-27 16,0 0-20-16,0 0-8 0,0 4-2 15,0-4-2-15,0 0-7 16,0 4-2-16,0-4-7 15,0 0 3-15,4 0 0 16,25 0 6-16,-7 0-5 16,12 0-7-16,-3 0 6 15,6 0-9-15,2-10-3 16,3-6 7-16,0 6-2 16,-3-4-3-16,-1 2-1 15,-11-2 3-15,1 3-3 16,-6 8 5-16,-14-7-7 15,-2 10-1-15,-6 0 2 16,0 0 6-16,0 0-3 16,0 0-4-16,0 0 0 0,0 0 7 15,0 0-8-15,0 0 1 16,0 0-2-16,0 0-6 16,3 0-26-16,-3 0-35 15,0-1-58-15,0-3-205 16</inkml:trace>
          <inkml:trace contextRef="#ctx0" brushRef="#br0" timeOffset="-149897.79">648 1911 122 0,'0'0'86'16,"0"0"-43"-16,0 0 14 15,0 0 11-15,0 0-17 16,0 0-5-16,0 0-14 16,0-24-5-16,0 24 3 15,0-4-16-15,0 1 14 16,0-3-16-16,0 6 9 16,0-5-7-16,0 2 7 15,0 3 3-15,0-6-18 16,0 6 14-16,0-1-8 15,0 1 6-15,0-4-2 0,0 4-7 16,0-4 14-16,0 0-10 16,0 3-5-16,0 1 9 15,0-6-8-15,0 2 4 16,0 4-2-16,-5-3-2 16,5-1-9-16,-4 4 14 15,-1-2-7-15,5-2-3 16,-4 4 7-16,4 0-5 15,-6 0-6-15,2-4 11 16,-5 1-5-16,8-1-4 16,-8-3 4-16,0 7-6 15,5-4 2-15,0 0-1 0,-5-1 2 16,0 5-3 0,-1 0 8-16,0 0-8 0,1-3 1 15,5 3 3-15,0-4-2 16,-5 4 2-16,0 0-4 15,9 0 0-15,-4 0 0 16,4 0 2-16,-5 0 1 16,1 0 1-16,-3 0-3 15,-5 0-1-15,-2 0 0 16,-4 0 2-16,-2 4-1 16,4 4-1-16,-3 7 1 15,-3 2-6-15,-2 9 9 16,2 2-4-16,-5 0 0 15,8 5 0-15,1-6 0 16,1 5 0-16,-3-2 0 0,11-3-1 16,-9 3 1-16,5 6 0 15,-3-1 0-15,9 3 0 16,3-6-1-16,-1 4-1 16,0 15 1-16,0-4 1 15,5-5 0-15,-4-1 1 16,4-5-2-16,0-1 1 15,0 1 0-15,0 5 1 16,0-7-1-16,0-2 0 16,0 0-1-16,0-4 1 15,0 2 0-15,0-9-2 16,4 3 2-16,5-6 0 16,1 4 0-16,-3-8-1 15,5-1 1-15,-3-2 0 0,-1 0-5 16,5-3 1-16,1-3 2 15,6 4 0-15,2-1 2 16,-1-3 0-16,0 3-1 16,0-4-1-16,-3-4 2 15,11 0 0-15,-3 0 0 16,7 0 0-16,2 0 0 16,-2 0 0-16,2-4 0 15,-1-9-1-15,0-4 5 16,0 4 2-16,-8-9-6 15,7 4 2-15,-11-4 6 16,-3 4-5-16,0-1 6 16,-15-1 3-16,9-6 1 0,-4-3-9 15,-5-2 16-15,1-6-7 16,-1-1-2-16,-4-5-4 16,0-1 2-16,0 6-4 15,0 1-2-15,0 0 5 16,0 3-7-16,0-3 2 15,0 2 5-15,0-3-3 16,0 1-5-16,0-4 0 16,-4 4 1-16,-5 4 6 15,-9-4-4-15,10 5 1 0,-8 1-2 16,7 1 4 0,-8-2-1-16,4 7-1 0,-3 3-1 15,4-1-2-15,-2 9 3 16,1 4 0-16,4-2 6 15,-6 1-8-15,2 2 0 16,3 1-2-16,1-6 1 16,1 10 1-16,-1-5-2 15,0 6-1-15,-2-4 1 16,-2 2-1-16,8 4-4 16,-3-3-9-16,3 4-10 15,-3 0-17-15,-1 0-26 16,0 0-30-16,-14 0-81 15,-9-22-286-15</inkml:trace>
          <inkml:trace contextRef="#ctx0" brushRef="#br0" timeOffset="174458.77">47 1953 170 0,'0'0'87'15,"0"0"-27"-15,0 0 10 16,0 0-8-16,0 0-16 15,0 0-13-15,0 0 22 16,0 0 12-16,0 5-7 16,0 5-1-16,0-7-7 15,0 7 0-15,0-6-7 16,0 0-14-16,0 0 12 16,0-1-15-16,0 0-2 15,0 1-2-15,0 0-11 16,0-2-11-16,0-2-2 15,0 6-3-15,0-6-10 0,0 8 10 16,0 15-9-16,0 17 12 16,0 18 3-16,-10 18-1 15,8 1 0-15,-2 2 1 16,0 2-3-16,4-10-2 16,-5-6-7-16,1-4 8 15,4-14-6-15,0-3 5 16,0-13-8-16,0-7 9 15,0-4-5-15,0-3 4 16,0-8-2-16,0-4 4 16,0-5-6-16,0 0-12 15,0 0 14-15,0 0-9 16,0 0-8-16,0 0 2 0,0 0-8 16,0 0-12-1,0 0-12-15,0-18-11 0,0-18-76 16,0-5-78-16</inkml:trace>
          <inkml:trace contextRef="#ctx0" brushRef="#br0" timeOffset="175414.9">133 2389 340 0,'0'0'41'16,"0"0"-19"-16,0 0 58 16,0 0-41-16,0 0-3 15,0 0-14-15,-5 14 9 16,5-14-14-16,0 0 0 15,0 0-2-15,0 0 6 16,0 0-18-16,0 0 8 16,22 0-6-16,3 4 9 15,1-4-3-15,4 0 0 16,8 0-8-16,0 0-3 16,1 0 0-16,-1 0 0 15,-7 0 9-15,1-4-8 0,0-3-2 16,-4 0 5-16,-6 5-1 15,-5-6-2-15,-7 5-1 16,5 3 0-16,-11-3 0 16,0 3 0-16,-4 0 8 15,0 0-4-15,0 0 6 16,0 0-9-16,0 0 16 16,0 0-9-16,0 0 0 15,0 0 2-15,0 0-3 16,0 0-3-16,0 0-1 15,0 0 3-15,0 0-1 0,0 0-2 16,0 0-3-16,5 0-5 16,-1-4-18-16,0 4-20 15,1-8-32-15,9-11-63 16,5 2-26-16</inkml:trace>
          <inkml:trace contextRef="#ctx0" brushRef="#br0" timeOffset="174848.3598">18 2028 461 0,'0'0'47'0,"0"0"18"0,0 0 15 16,0 0-43-16,0 0-15 15,0 0-3-15,0-21-19 16,9 3 2-16,28-3 1 16,10-9-1-16,2 9-2 15,5-9 15-15,-3 17-12 16,-5-2-1-16,-5 3 0 15,-5 5-2-15,-13 7 0 16,-7 0-5-16,4 0 10 16,-2 0-10-16,-8 0-2 15,2 0 3-15,-1 0-7 16,-2 0-10-16,0 0-2 16,-5 0-8-16,0 0 11 0,-4 0-15 15,0 0 7-15,0 0-13 16,0 0-6-16,0 0-115 15,0 0-20-15</inkml:trace>
        </inkml:traceGroup>
      </inkml:traceGroup>
    </inkml:traceGroup>
    <inkml:traceGroup>
      <inkml:annotationXML>
        <emma:emma xmlns:emma="http://www.w3.org/2003/04/emma" version="1.0">
          <emma:interpretation id="{8C3B21CF-DA91-47C6-A7FD-421861BB1675}" emma:medium="tactile" emma:mode="ink">
            <msink:context xmlns:msink="http://schemas.microsoft.com/ink/2010/main" type="paragraph" rotatedBoundingBox="8583,13802 9644,4723 11638,4956 10577,14035" alignmentLevel="2"/>
          </emma:interpretation>
        </emma:emma>
      </inkml:annotationXML>
      <inkml:traceGroup>
        <inkml:annotationXML>
          <emma:emma xmlns:emma="http://www.w3.org/2003/04/emma" version="1.0">
            <emma:interpretation id="{E37A6080-C130-422B-82C1-61CE561E700E}" emma:medium="tactile" emma:mode="ink">
              <msink:context xmlns:msink="http://schemas.microsoft.com/ink/2010/main" type="line" rotatedBoundingBox="8583,13802 9644,4723 11638,4956 10577,14035"/>
            </emma:interpretation>
          </emma:emma>
        </inkml:annotationXML>
        <inkml:traceGroup>
          <inkml:annotationXML>
            <emma:emma xmlns:emma="http://www.w3.org/2003/04/emma" version="1.0">
              <emma:interpretation id="{4CB16BC3-419C-42CB-96FE-C7E0C6D8926D}" emma:medium="tactile" emma:mode="ink">
                <msink:context xmlns:msink="http://schemas.microsoft.com/ink/2010/main" type="inkWord" rotatedBoundingBox="8835,13832 8839,13795 9027,13817 9023,13854"/>
              </emma:interpretation>
            </emma:emma>
          </inkml:annotationXML>
          <inkml:trace contextRef="#ctx0" brushRef="#br0" timeOffset="53506.08">597 9022 363 0,'0'0'145'0,"0"0"-70"16,0 0-44-16,0 0-23 0,0 0-2 15,0 0-6-15,68-21-76 16,-13 42-72-16,9 9-15 16</inkml:trace>
        </inkml:traceGroup>
        <inkml:traceGroup>
          <inkml:annotationXML>
            <emma:emma xmlns:emma="http://www.w3.org/2003/04/emma" version="1.0">
              <emma:interpretation id="{C4C9788D-6EEE-4C22-BDE6-A91D367CAFD7}" emma:medium="tactile" emma:mode="ink">
                <msink:context xmlns:msink="http://schemas.microsoft.com/ink/2010/main" type="inkWord" rotatedBoundingBox="9551,11192 10919,11795 10541,12653 9173,12050"/>
              </emma:interpretation>
              <emma:one-of disjunction-type="recognition" id="oneOf3">
                <emma:interpretation id="interp3" emma:lang="" emma:confidence="1">
                  <emma:literal/>
                </emma:interpretation>
              </emma:one-of>
            </emma:emma>
          </inkml:annotationXML>
          <inkml:trace contextRef="#ctx0" brushRef="#br0" timeOffset="-26816.02">1194 7235 532 0,'0'0'54'15,"0"0"-24"-15,0 0 36 0,0 0-33 16,0 0-27-16,0 0 0 16,114-101-2-16,-55 71-3 15,9-5-1-15,6-3-14 16,2-5-86-16,-2-1-46 16,-15 6-304-16</inkml:trace>
          <inkml:trace contextRef="#ctx0" brushRef="#br0" timeOffset="-26438.03">1865 6636 536 0,'0'0'59'0,"0"0"41"15,0 0 3-15,0 0-51 0,0 0-21 16,0 0-12-16,-5-4-14 16,5 4-2-16,0 0 0 15,0 0-3-15,0 0-8 16,0 34 8-16,0 10 2 15,0 7 0-15,0 11 0 16,0-7 7-16,0 4-8 16,0 3-1-16,0-6-3 15,0-5 3-15,0 3 1 16,0-11 0-16,0-11-1 16,5 0 2-16,3-9-3 15,5-5 3-15,-4-2-2 16,10-4 0-16,4-10-6 15,-1 5 6-15,16-1 0 0,5-6 5 16,17 0-5-16,5 0 0 16,3-23 2-16,-1 3 0 15,-2 2-1-15,-6 1-2 16,-5 2 1-16,-16 6-33 16,-6 3-54-16,-9 6-132 15</inkml:trace>
          <inkml:trace contextRef="#ctx0" brushRef="#br0" timeOffset="-27023.01">1281 6576 614 0,'0'0'0'16,"0"0"44"-16,0 0 46 16,0 0-35-16,0 0-40 15,0 0-9-15,0 0-6 16,-24-15-3-16,24 62 1 15,0 34 2-15,0 11 5 16,-9 14-4-16,-4 0-1 16,0-13 0-16,0-10 0 15,-2-13 1-15,5-19 0 16,2-20 0-16,3-14 1 16,5-4-2-16,-4-13 0 15,4 0 8-15,0 0 0 16,0 0 15-16,0-30 16 15,-9-24-30-15,9-21-9 0,0-11 2 16,0-9-1-16,0-6-1 16,0 10 0-16,13 13-1 15,6 16 1-15,-7 25 0 16,4 13-1-16,-8 1-2 16,1 19 3-16,4 1-7 15,0 3 2-15,3 0 4 16,15 0-5-16,-8 13 3 15,13 22 1-15,-4 8 1 16,-5 22 2-16,1-2-1 16,0 12 0-16,-15 5 0 0,6-6 0 15,-8-4 0-15,1-7 0 16,1-6 0-16,0-16 0 16,-4-11-16-16,-9-6-12 15,4-13-9-15,-4-1-36 16,0-7-32-16,0-3-40 15,0 0-143-15</inkml:trace>
        </inkml:traceGroup>
        <inkml:traceGroup>
          <inkml:annotationXML>
            <emma:emma xmlns:emma="http://www.w3.org/2003/04/emma" version="1.0">
              <emma:interpretation id="{621A841B-47FC-41FB-A0A1-6EE306BA6A75}" emma:medium="tactile" emma:mode="ink">
                <msink:context xmlns:msink="http://schemas.microsoft.com/ink/2010/main" type="inkWord" rotatedBoundingBox="9077,9577 9421,6638 11110,6835 10766,9774"/>
              </emma:interpretation>
              <emma:one-of disjunction-type="recognition" id="oneOf4">
                <emma:interpretation id="interp4" emma:lang="" emma:confidence="1">
                  <emma:literal/>
                </emma:interpretation>
              </emma:one-of>
            </emma:emma>
          </inkml:annotationXML>
          <inkml:trace contextRef="#ctx0" brushRef="#br0" timeOffset="181944.15">2256 1962 379 0,'0'0'76'16,"0"0"-12"-16,0 0 27 15,0 0-36-15,0 0 1 16,0 0-28-16,0 0 1 16,0 0-10-16,0 0-2 15,0 0-9-15,0 9-4 16,0 16-2-16,0 7 1 15,0 17 10-15,0 4 4 0,0 6-12 16,0 6 3 0,0 2 1-16,0-1-4 0,0-5 4 15,0 1-7-15,0-9-2 16,5-1 1-16,-1-5 2 16,0-8-3-16,-4-3 2 15,5-6-2-15,-1-14 1 16,0-2-2-16,-4-5 1 15,2-4-2-15,-2-5 1 16,4 0 1-16,-4 0-2 16,0 0-1-16,0 0-2 15,0 0-8-15,0 0-2 16,0 0-10-16,3 0-1 16,-3 0-6-16,0 0-26 15,4-11-61-15,1-2-22 0</inkml:trace>
          <inkml:trace contextRef="#ctx0" brushRef="#br0" timeOffset="183256.25">2214 2561 258 0,'0'0'57'15,"0"0"31"-15,0 0-19 16,0 0-28-16,0 0 4 16,0 0-7-16,-9-8 2 15,9 8-17-15,0 0 7 16,0 0-24-16,0 0 0 15,0 0 3-15,0 0-9 16,0 0-4-16,0-4 4 16,19-4 2-16,18-1-2 15,6 1 0-15,8 2 1 16,8-6 1-16,1 1-2 16,-5 2 0-16,-4 1 4 15,-6 1-4-15,0 2 0 0,-8 1-4 16,-11 4 4-16,1-4 0 15,-12 3 1-15,-1 1 1 16,-4-4-2-16,-6 4 2 16,3-5 5-16,-2 5-5 15,-5 0 10-15,4 0-12 16,-4 0 12-16,0 0-6 16,0 0-6-16,4 0 14 15,-4 0-8-15,0 0-4 16,0 0 0-16,0 0 4 15,0 0-5-15,0 0-1 16,0 0-26-16,0-4-3 0,0-5-79 16,0-6-81-16</inkml:trace>
          <inkml:trace contextRef="#ctx0" brushRef="#br0" timeOffset="182574.0799">2725 2046 304 0,'0'0'66'15,"0"0"16"-15,0 0-13 16,0 0-15-16,0 0-13 15,0 0-16-15,-13 0 9 16,13 0-20-16,0 0-6 16,0 0-4-16,0 0 6 15,0 18-10-15,0 8 8 16,0-1-5-16,0 4 5 16,0 2 0-16,4 3-5 15,-4 6-3-15,9 1 3 16,-9-2-2-16,4 5 1 0,0 0 0 15,-4 5-2-15,2-1 5 16,-2 1-3-16,4-5-2 16,-4 3 0-16,0-7 2 15,5-2 5-15,-5-7-4 16,0-7-3-16,4 4-1 16,-4-5 1-16,4-4 2 15,-4-5-2-15,3-4 0 16,2-1 0-16,-5-5 0 15,0 1 2-15,0-5-2 16,0 0 0-16,0 0-8 16,0 0 3-16,0 0 1 0,0 0-4 15,0 0 4-15,0 0-17 16,0 0-23-16,0 0 11 16,0 0-5-16,0 0-37 15,-5 0-61-15,-15-9-93 16</inkml:trace>
          <inkml:trace contextRef="#ctx0" brushRef="#br0" timeOffset="-141326.53">1376 3872 390 0,'0'0'73'0,"0"0"-8"16,0 0-6-16,0 0-25 0,0 0 0 16,0 0-17-16,-5 0 0 15,5 0-5-15,0 0 3 16,0 0-2-16,0 0-3 16,0 0 8-16,0 0-2 15,0 0 3-15,0-3-6 16,0 3 0-16,0 0 2 15,-4 0-3-15,4 0 4 16,0 0-2-16,0 0 10 16,0 0-14-16,0 0 5 15,-4 0 7-15,4 0-14 0,-5 0 4 16,1 0-1 0,0 0-4-16,-1 0 1 0,1 0-3 15,-2 0-1-15,6 0 1 16,0 0-2-16,0 0 0 15,0 0-2-15,0 0-2 16,0 0 1-16,0 0-3 16,0 0 0-16,0 0-5 15,0-7-4-15,32-3 3 16,10-4 5-16,18-9 3 16,-4 0-1-16,9-1 1 15,-1 0-6-15,-4-3 7 16,-5 3 0-16,-15 8 0 15,-13 8-6-15,-9 2 4 0,-7 6-1 16,-11 0 1-16,0 0-2 16,0 0 0-16,0 0 4 15,0 0-2-15,0 0-4 16,0 0 4-16,0 6 0 16,0 14 2-16,0 4 0 15,0 10 1-15,0 7-1 16,8 9 0-16,1 8 1 15,-5 6-1-15,-4 6 1 16,9 1-1-16,-5 9 0 16,2 0 0-16,3 4 1 15,1-6-1-15,3-4 0 16,-9-5 2-16,5-3 0 0,1-12-2 16,-1-12-2-16,-2 4 2 15,-2-11 1-15,2-8 1 16,-3-6-4-16,1-3 1 15,-5-5 1-15,0-6-2 16,0-7 2-16,0 6-6 16,0-3-8-16,0-3-11 15,0 4-25-15,0-4-38 16,0 0-77-16,-24 0-190 16</inkml:trace>
          <inkml:trace contextRef="#ctx0" brushRef="#br0" timeOffset="-141082.18">1754 4507 515 0,'0'0'29'0,"0"0"13"15,0 0 4-15,0 0-32 16,0 0-9-16,0 0 6 15,141-117-2-15,-77 85-9 16,-5 4 2-16,5-6-2 16,-9 3-9-16,0 4-14 15,-7 7-31-15,-10-3-50 16,-21 13-138-16</inkml:trace>
          <inkml:trace contextRef="#ctx0" brushRef="#br0" timeOffset="177549.2">1390 2007 217 0,'0'0'111'15,"0"0"-83"-15,0 0 32 16,0 0-4-16,0 0-22 15,0 0-2-15,0 26 2 0,0-22 2 16,0 5 0 0,0-4 8-16,-10 3-8 0,1-7-5 15,-4 3-1-15,0-4-9 16,-7 0-3-16,3 0 1 16,-1 0 0-16,-2 0-6 15,4 0-13-15,6-4 4 16,-3-5-5-16,4 1 3 15,5-2-4-15,-1-1 2 16,1 4 0-16,-3-1-4 16,7 0 2-16,-3 5 0 15,3-4-4-15,0-1 6 16,0 4-1-16,0-2 1 16,0 6 3-16,0 0-3 15,0-3 2-15,0 3-8 0,0 0 4 16,19 0-2-16,-2 0 4 15,5 0 0-15,-2 0-3 16,6 0 4-16,-8 0-2 16,2 9 0-16,2 10-5 15,-5 1 12-15,2 1-12 16,0 6 5-16,-6-1 1 16,1-1 0-16,-1-2 2 15,2 0-6-15,-6 1 8 16,-5 0-5-16,0 2 1 15,1-7 0-15,-1 13 2 16,-4-8-2-16,0 4 5 0,0 3-11 16,0-4 13-16,0 3-14 15,0 1 6-15,0-4-1 16,0 3 1-16,-9-3 1 16,1 1 5-16,-5-1-5 15,-6-3-4-15,9-6 4 16,-8 2 0-16,5-7 4 15,-1 4-4-15,-1-7 0 16,2-3 3-16,4 4 9 16,-4-9-4-16,-3 8 1 15,-1-10 3-15,4 0-7 16,-9 0 4-16,-1 0-5 16,0 0 5-16,5 0-7 0,-5 0 7 15,4-12-4-15,6-3-3 16,-6 2-2-16,6-7 1 15,7 6-1-15,-2-6 0 16,3 5-1-16,1 2 0 16,4 0-3-16,0-1-4 15,0-2 8-15,0 6-5 16,0-3-3-16,0-3 7 16,0 6-8-16,9-3 2 15,4 3 7-15,-3 0-2 16,13 0 2-16,-10 10-10 15,6-9 9-15,4 9 1 0,-5 0-2 16,-1 0-3 0,0 0 1-16,-1 0-3 0,2 0 3 15,-5 0-4-15,-4 0 0 16,1 9 4-16,4 1 2 16,-1 4-10-16,-4 1 9 15,4 7 1-15,-7-5 3 16,7 3-2-16,-7 0-1 15,2 6 2-15,1-7-5 16,0 9 9-16,0-2-4 16,1-5 5-16,-2 2-3 15,7 1 0-15,-2 0-2 16,4-4 1-16,-6 0-9 16,4-2 8-16,1-5-5 15,-3 0 4-15,1-2-2 0,3-8 3 16,-1 0 0-16,1-3-8 15,-4 0 6-15,11 0-5 16,-1 0 5-16,0 0-1 16,9-24-6-16,-6-5-2 15,3-4-24-15,-3-3-23 16,0-1-31-16,-5 5-29 16,-8 4-107-16</inkml:trace>
        </inkml:traceGroup>
        <inkml:traceGroup>
          <inkml:annotationXML>
            <emma:emma xmlns:emma="http://www.w3.org/2003/04/emma" version="1.0">
              <emma:interpretation id="{9A1DED6F-D348-4DC5-BF90-EA966F19E288}" emma:medium="tactile" emma:mode="ink">
                <msink:context xmlns:msink="http://schemas.microsoft.com/ink/2010/main" type="inkWord" rotatedBoundingBox="10297,5878 10421,4814 11127,4896 11003,5960"/>
              </emma:interpretation>
            </emma:emma>
          </inkml:annotationXML>
          <inkml:trace contextRef="#ctx0" brushRef="#br0" timeOffset="179904.52">2201 97 364 0,'0'0'70'0,"0"0"-9"16,0 0 14-16,0 0-27 15,0 0 7-15,0 0-14 16,-9 0-11-16,5 0 2 16,4 0-7-16,-4 0-14 15,4 4 2-15,-6 14-11 16,-3 17-1-16,0 17 6 16,4 13-6-16,0 10 14 15,1-1-11-15,4-3 3 0,-4 1-4 16,4 1-2-16,0-7 1 15,0-2 0-15,0 5 0 16,0-12-2-16,0-3 1 16,0-10-2-16,0-12 1 15,0-9-1-15,0-5 1 16,0-10-1-16,0-3 0 16,0 1 1-16,0-6 1 15,0 4 0-15,0-4-1 16,0 0 1-16,0 0 5 15,0 0-6-15,0 0-1 16,0 0-5-16,0 0-13 0,0 0-15 16,0 0-29-1,0 0-70-15,8 0-41 0,11-23-75 16</inkml:trace>
          <inkml:trace contextRef="#ctx0" brushRef="#br0" timeOffset="180542.12">2797 84 295 0,'0'0'71'0,"0"0"-28"16,0 0 24-16,0 0-29 16,0 0-12-16,0 0-3 15,0 0 1-15,0 0 5 16,0 0-4-16,0 0 5 15,0 4-20-15,-4 15 6 0,0 2-12 16,4 5 6 0,-5 0 4-16,5 5-14 0,0 7 11 15,0 1-9-15,0 8 1 16,0 0 0-16,0 0 0 16,0 5 6-16,0-8-9 15,0-2 1-15,0 0-1 16,0 0 0-16,0-2 0 15,0-5 3-15,0 1 2 16,0-7-9-16,0-2 11 16,0 3-6-16,0-3-1 15,0-10 0-15,0-3 6 16,0 3-4-16,0-11 0 16,0-1-2-16,0 1 1 15,0-3-1-15,0-3 9 0,0 3-7 16,0-3-1-16,0 1 0 15,0-1-1-15,0 0 0 16,5 0 0-16,-5 0-4 16,0 0-5-16,0 0-24 15,0 0-12-15,0 0-36 16,0 0-8-16,0-13-214 16</inkml:trace>
          <inkml:trace contextRef="#ctx0" brushRef="#br0" timeOffset="181148.97">2205 665 141 0,'0'0'154'15,"0"0"-119"-15,0 0 26 16,0 0 9-16,0 0-42 16,0 0-8-16,-4 0 7 15,4 0-4-15,0 0 8 16,0 0-17-16,0 0-5 16,0 0-7-16,9 0-2 15,28 0 1-15,7 0 8 16,15 0-4-16,10 0 9 15,5-8-1-15,-3-1-5 0,0-3-3 16,-18 0 2-16,-6 2-5 16,-11 4 1-16,-14 6 1 15,-16 0-4-15,-2 0 2 16,0 0 3-16,-4 0-3 16,3 0 4-16,-3 0 12 15,0 0-6-15,5 0-4 16,-5 0-5-16,0 0 13 15,0 0-16-15,0 0-1 16,0 0 0-16,0-4-9 16,0 4-32-16,4 0-66 15,-4 0-43-15,0 0-107 16</inkml:trace>
        </inkml:traceGroup>
      </inkml:traceGroup>
    </inkml:traceGroup>
    <inkml:traceGroup>
      <inkml:annotationXML>
        <emma:emma xmlns:emma="http://www.w3.org/2003/04/emma" version="1.0">
          <emma:interpretation id="{E5449CBD-416F-431A-9102-AB34BD87DBFC}" emma:medium="tactile" emma:mode="ink">
            <msink:context xmlns:msink="http://schemas.microsoft.com/ink/2010/main" type="paragraph" rotatedBoundingBox="12424,4508 16973,4493 16983,7452 12434,7467" alignmentLevel="3"/>
          </emma:interpretation>
        </emma:emma>
      </inkml:annotationXML>
      <inkml:traceGroup>
        <inkml:annotationXML>
          <emma:emma xmlns:emma="http://www.w3.org/2003/04/emma" version="1.0">
            <emma:interpretation id="{51FE7B46-FAD8-406C-85CD-E42744BE01FD}" emma:medium="tactile" emma:mode="ink">
              <msink:context xmlns:msink="http://schemas.microsoft.com/ink/2010/main" type="inkBullet" rotatedBoundingBox="12414,4930 13602,4865 13640,5566 12452,5631"/>
            </emma:interpretation>
            <emma:one-of disjunction-type="recognition" id="oneOf5">
              <emma:interpretation id="interp5" emma:lang="" emma:confidence="0">
                <emma:literal>→</emma:literal>
              </emma:interpretation>
            </emma:one-of>
          </emma:emma>
        </inkml:annotationXML>
        <inkml:trace contextRef="#ctx0" brushRef="#br0" timeOffset="189658.29">4188 360 560 0,'0'0'55'16,"0"0"-40"-16,0 0 33 16,0 0 12-16,0 0-30 15,0 0-2-15,0 0-19 16,0 0-4-16,31 3-1 15,-27-3-4-15,15 0-5 16,17 0-1-16,19 0 6 16,22 0 2-16,2 0 3 0,12 0-3 15,-6 0 0 1,-2 0 0-16,-3 0-2 0,0 0-2 16,-16-7 2-16,-11 5 6 15,-6-2-6 1,-11 0 1-16,-17 4-1 0,-8 0 0 15,-6 0-5-15,-5-3-3 16,0 3-8-16,0 0-7 16,4-8-9-16,-4 8-42 15,0-3-15-15,0-13-20 16,-4-1-192-16</inkml:trace>
        <inkml:trace contextRef="#ctx0" brushRef="#br0" timeOffset="190190.5">4998 88 295 0,'0'0'160'0,"0"0"-115"15,0 0 22-15,0 0-14 16,0 0-34-16,0 0-16 16,-9-4-3-16,26 4 0 15,21 0 11-15,-6 0-9 16,13 0 7-16,-7 0-4 15,1 4 0-15,3 13-5 16,-10 1 3-16,0 5-2 16,-5 11-1-16,-4-3 0 15,-9 9-3-15,-6 4-2 16,-8 11 5-16,0 1 14 16,0 3-8-16,-33 6-2 0,2-8 2 15,-5-7 3-15,9 0 4 16,-5-11-1-16,8-12 9 15,16-10-12-15,-1-10 12 16,9-7-4-16,0 0 5 16,0 0 4-16,0 0-3 15,0 0 0-15,-4-24-6 16,-9-21-8-16,5-12-7 16,4-7 4-16,0-3-3 15,-1-5 1-15,2 6-4 16,3 16 1-16,0 13 1 15,0 10-2-15,0 8 1 16,0 4 0-16,0 9-1 0,0-2 0 16,0 4-1-16,0 4 1 15,0-5-1-15,0 4-13 16,0-3-19-16,0-4-36 16,24 4-60-16,10-3-35 15,17 7-125-15</inkml:trace>
      </inkml:traceGroup>
      <inkml:traceGroup>
        <inkml:annotationXML>
          <emma:emma xmlns:emma="http://www.w3.org/2003/04/emma" version="1.0">
            <emma:interpretation id="{28B5783D-6A20-42FB-9E91-4C26D1B42CB5}" emma:medium="tactile" emma:mode="ink">
              <msink:context xmlns:msink="http://schemas.microsoft.com/ink/2010/main" type="line" rotatedBoundingBox="15306,4520 16484,4456 16528,5254 15350,5319"/>
            </emma:interpretation>
          </emma:emma>
        </inkml:annotationXML>
        <inkml:traceGroup>
          <inkml:annotationXML>
            <emma:emma xmlns:emma="http://www.w3.org/2003/04/emma" version="1.0">
              <emma:interpretation id="{98342BEE-2FD3-4C56-80DA-5083FE57A5FA}" emma:medium="tactile" emma:mode="ink">
                <msink:context xmlns:msink="http://schemas.microsoft.com/ink/2010/main" type="inkWord" rotatedBoundingBox="15306,4520 16484,4456 16528,5254 15350,5319"/>
              </emma:interpretation>
              <emma:one-of disjunction-type="recognition" id="oneOf6">
                <emma:interpretation id="interp6" emma:lang="" emma:confidence="1">
                  <emma:literal/>
                </emma:interpretation>
              </emma:one-of>
            </emma:emma>
          </inkml:annotationXML>
          <inkml:trace contextRef="#ctx0" brushRef="#br0" timeOffset="191139.96">7130-147 478 0,'0'0'60'0,"0"0"13"15,0 0 47-15,0 0-48 16,0 0-21-16,0 0-11 15,0 0-17-15,0 0-13 0,0 0-6 16,0 0-3 0,0 0 3-16,0 0-4 0,0 16-7 15,0 10 6-15,0 8 2 16,0 20 0-16,0 3 6 16,0 4-2-16,0-12 1 15,0 3-9-15,-4-10 8 16,4-1-3-16,-5-10-1 15,1-4-1-15,4-14 0 16,0 4 0-16,-4-12-11 16,4-5 4-16,0 0-10 15,0 0-10-15,0 0 8 16,0 0-10-16,-5-28-33 16,1-15-62-16,-3-8 46 0,7-7 5 15,0 0 25-15,0-3-1 16,0 6 32-16,0 1 17 15,0 3 3-15,0 5 3 16,0 4 19-16,0 11 15 16,0 5 9-16,0 8-5 15,0 5 11-15,0 5 12 16,0 4-10-16,0-2-20 16,0 6 5-16,0 0-15 15,0 0-12-15,0 0 0 16,0 0-11-16,0 0-3 15,0 0-1-15,0-4 0 16,20-1 0-16,-1 5-5 0,13 0 5 16,-5 0 4-16,2 0-4 15,0 0-1-15,-7 5-3 16,-3 13 3-16,4 8-3 16,-4-1 2-16,1 7 2 15,1 4 0-15,-7 3 4 16,-1 0-1-16,3 4-1 15,-4 2-2-15,-8-1 4 16,5-1 0-16,-5 0-3 16,-3 1-1-16,4-8 5 15,4 1-5-15,-7-5 0 16,3-3 0-16,-1-5 3 0,-4-4-3 16,0-6-3-16,5-7-4 15,-5 0-4-15,0-5-14 16,0 2 5-16,4-4-13 15,-4 0-19-15,0 0-20 16,0 0-17-16,0 0-5 16,0 0-39-16,-20 0-214 15</inkml:trace>
          <inkml:trace contextRef="#ctx0" brushRef="#br0" timeOffset="191406.16">7149 198 383 0,'0'0'77'0,"0"0"-9"15,0 0 3-15,0 0-36 16,0 0-18-16,0 0-4 16,0-11-13-16,19 4 0 15,8-4 8-15,4 0-6 16,2-1 11-16,8 6-13 15,-7-6 3-15,9 7-1 16,-4-3-1-16,-5 0-1 16,1 2-11-16,-1-7-26 15,-4 4-42-15,2-2-40 16,-9-8-123-16</inkml:trace>
          <inkml:trace contextRef="#ctx0" brushRef="#br0" timeOffset="192156.75">7781-301 159 0,'0'0'173'15,"0"0"-105"-15,0 0 5 16,0 0-2-16,0 0-26 15,0 0-19-15,5-4 5 16,-5 4 3-16,0 0-22 0,0 0-1 16,0 0-7-16,0 4-4 15,0 13 7-15,0 14-4 16,0-4 16-16,0 6 0 16,4 4-6-16,-4-5 4 15,4 7-15 1,-4-6 5-16,0 2 1 0,0-1-5 15,0-2 3-15,0 1-3 16,0-4 2-16,0 5-3 16,0 1 1-16,0-4-1 15,0 2 3-15,0 4 2 16,0-3-6-16,0-6 0 0,0-2 5 16,0-5-6-16,0-5 7 15,0-2-7-15,0-5 2 16,0-1-2-16,5-4 0 15,-5-1-3-15,1 1 3 16,8-1 0-16,1 1-5 16,-1 0 10-16,-1-2-14 15,5-2 9-15,2 0 0 16,8 4 10-16,0-4-10 16,14 0-1-16,-1 0 1 15,9 0 2-15,-5 0 0 16,1-6-2-16,1-2 4 15,-10 1-1-15,-4 0 0 16,-5 3-3-16,-3 0-5 16,-10 0 5-16,0-1 2 0,-5 5-1 15,-1 0-1-15,0 0 0 16,-4 0 0-16,0 0 5 16,0 0-6-16,0 0 2 15,0 0-1-15,0 0 2 16,0 0 1-16,0 0 1 15,0 0-4-15,0 0 0 16,0 0 4-16,0 0-4 16,0 0-4-16,0 0-8 15,0-5-25-15,0 0-28 0,-27-1-116 16</inkml:trace>
        </inkml:traceGroup>
      </inkml:traceGroup>
      <inkml:traceGroup>
        <inkml:annotationXML>
          <emma:emma xmlns:emma="http://www.w3.org/2003/04/emma" version="1.0">
            <emma:interpretation id="{7830983B-FD55-4058-89EE-EBB4D87BD87F}" emma:medium="tactile" emma:mode="ink">
              <msink:context xmlns:msink="http://schemas.microsoft.com/ink/2010/main" type="line" rotatedBoundingBox="12843,6556 16980,6543 16983,7452 12846,7466"/>
            </emma:interpretation>
          </emma:emma>
        </inkml:annotationXML>
        <inkml:traceGroup>
          <inkml:annotationXML>
            <emma:emma xmlns:emma="http://www.w3.org/2003/04/emma" version="1.0">
              <emma:interpretation id="{C3DAB9E2-B877-48F5-A45A-03E49251E60D}" emma:medium="tactile" emma:mode="ink">
                <msink:context xmlns:msink="http://schemas.microsoft.com/ink/2010/main" type="inkWord" rotatedBoundingBox="12844,6942 14065,6938 14066,7455 12846,7459"/>
              </emma:interpretation>
            </emma:emma>
          </inkml:annotationXML>
          <inkml:trace contextRef="#ctx0" brushRef="#br0" timeOffset="193873.66">5402 2144 277 0,'0'0'70'16,"0"0"-11"-16,0 0-2 15,0 0-25-15,0 0-7 16,0 0-21-16,0-6 0 16,0 6 9-16,21 0 4 15,5 0-6-15,-3 0 13 16,13 0-10-16,-4 6-4 16,9 7 0-16,-4 2-6 15,0-2 0-15,-1 5-1 16,-1-1-2-16,-11-2 4 15,-2 4-5-15,-3-6 0 16,-7 11 0-16,-1 3 1 0,-2-7 0 16,-5 11 2-16,-4-4 4 15,0 8-4 1,0-4-3-16,0 8 10 0,-8-8-8 16,-20-2 8-16,9-7-6 15,2 2 7-15,-6-7 0 16,8-3-1-16,8-5-4 15,1-9 3-15,6 7 3 16,0-7-2-16,0 0 1 16,0 0 4-16,-4 0-1 15,4 0-3-15,0 0 14 16,0 0-13-16,0 0 6 16,0 0-16-16,-5 0 4 0,-3-10-6 15,-1-15 4-15,2-1-1 16,-6-4-3-16,5-1 2 15,0 0-1-15,6 8-1 16,-2-2 0-16,0 3 2 16,4 4-2-16,-9-6 6 15,4 8-1-15,1-5-2 16,-3 5 2-16,3-2-2 16,4 1-3-16,-5-2 3 15,2 4-3-15,3 8 1 16,0 1-1-16,0 1-10 15,0-4-15-15,0-4-37 16,12-1-32-16,23 4-61 0,5-4-129 16</inkml:trace>
          <inkml:trace contextRef="#ctx0" brushRef="#br0" timeOffset="193208.4199">4619 2301 406 0,'0'0'16'0,"0"0"29"15,0 0 20-15,0 0-21 0,0 0-23 16,0 0-8 0,-13 0-12-16,13 0-1 0,0 3 0 15,0 1 7-15,13 2-4 16,16 1 3-16,6 1 1 15,11-1 0-15,9-1 2 16,5-6-8-16,12 0 14 16,1 0-7-16,-1 0-3 15,-6 0-3-15,0 0 4 16,-2 0-5-16,-4 0-1 16,-1 0 6-16,-8 0-3 15,-6 0 1-15,-9 0 3 16,-8 0-6-16,-5 0 0 15,-14 0-1-15,-1 0 0 16,-2 0 4-16,-6 0-4 0,0 0 0 16,0 0-2-16,0 0 2 15,0 0 0-15,0 0-1 16,0 0-1-16,0 0-12 16,0 0-16-16,0 0-26 15,-1 0-4-15,-17 0-34 16,-5-10-179-16</inkml:trace>
        </inkml:traceGroup>
        <inkml:traceGroup>
          <inkml:annotationXML>
            <emma:emma xmlns:emma="http://www.w3.org/2003/04/emma" version="1.0">
              <emma:interpretation id="{6925A4F5-2ECC-43D5-B41A-734E0C3C8519}" emma:medium="tactile" emma:mode="ink">
                <msink:context xmlns:msink="http://schemas.microsoft.com/ink/2010/main" type="inkWord" rotatedBoundingBox="15594,6547 16980,6543 16983,7452 15597,7457"/>
              </emma:interpretation>
            </emma:emma>
          </inkml:annotationXML>
          <inkml:trace contextRef="#ctx0" brushRef="#br0" timeOffset="194384.75">7540 1745 467 0,'0'0'60'16,"0"0"23"-16,0 0 13 16,0 0-44-16,0 0-6 15,0 0-7-15,0 40-11 16,0-36-11-16,0-1-16 16,0 10 0-16,0 5-1 15,0 10 0-15,0 8 6 16,0 18-6-16,0 4 7 15,0 3-5-15,0 13 0 0,0-5 1 16,0 2 2-16,0-3 0 16,0-8-4-16,0-5 5 15,0-17-4-15,0-9-2 16,0-12 0-16,0-5 0 16,0-4-1-16,0-8 1 15,0 0-1-15,0 0 0 16,0 0-16-16,0 0 1 15,0 0-2-15,0 0-22 16,0 0 1-16,0 0-21 16,0-15-68-16,0-7-127 15</inkml:trace>
          <inkml:trace contextRef="#ctx0" brushRef="#br0" timeOffset="195239.6">7356 2022 436 0,'0'0'4'0,"0"0"16"16,0 0 38-16,0 0-27 16,0 0-17-16,0 0 0 15,21-94-1-15,2 77 5 16,4 0 3-16,-4-3-14 15,7 5 3-15,3-4 2 16,-1 8-4-16,0 1-1 0,0 7-5 16,-5 3 0-16,1 0-2 15,-1 0 0-15,-4 0 0 16,2 0-4-16,0 13 8 16,-11 13-9-16,-2 2 2 15,-8 0 3-15,1 10 3 16,-5-6-2-16,0-4 1 15,0 0 0-15,0 3 11 16,0-8-7-16,-18 1 14 16,1 3 3-16,-6-12 3 15,5 3-4-15,-1-4 1 16,6 0-16-16,2-8 3 0,6-2 3 16,1-4 1-16,4 0-13 15,0 0 7-15,0 0-5 16,0 0-6-16,0 0 3 15,0 0-4-15,0 0 0 16,0 0 4-16,0 0-2 16,0 0 1-16,9 0 1 15,15 0 0-15,-5 0 2 16,13 0 1-16,-6 0-3 16,8 0-5-16,-4 0 5 15,-4 3-8-15,3 12 0 16,-6 3-3-16,1 0 3 15,-11 6 4-15,1-1-5 0,-5-1 3 16,-6-1 5 0,1 5 1-16,-4-6 3 0,0 8-2 15,0-6 1-15,0-4-1 16,0 2 3-16,0 3-2 16,-16-9-1-16,2 4 1 15,-11-1 10-15,0-1-8 16,2-2 12-16,-10 0-14 15,2-2 11-15,-6 3-4 16,2-11 8-16,7 2-5 16,-8-3 1-16,8-3 2 15,5 0-10-15,-4 0-1 16,3 0 7-16,3 0-11 16,-8-13 0-16,8-6 0 0,2 0-1 15,4 6-6 1,1-1-4-16,7 6-7 0,-2-4-37 15,9 3-8-15,0-12-58 16,0 3-76-16</inkml:trace>
          <inkml:trace contextRef="#ctx0" brushRef="#br0" timeOffset="196020.9499">8211 1883 460 0,'0'0'28'16,"0"0"42"-16,0 0-8 16,0 0-12-16,0 0-2 0,0 0-18 15,0 0-1 1,0 0 14-16,0 0-9 0,0 0-7 16,0 0-2-16,0 0-2 15,-5 4-14-15,5-4-1 16,-7 7-8-1,3 1-1-15,4 0 1 0,0 10-2 16,0 8 2-16,0 13 7 16,0 6-7-16,0-3 6 15,0 9-6-15,-5 1 0 16,-2-2 0-16,-2 2 2 16,-1-5-2-16,6-3 1 15,-5-4 0-15,5-9-1 16,4 4 0-16,-5-7 1 15,5-5-1-15,0-3 0 0,0-5 0 16,0 1-2-16,0-3-4 16,0 1 2-16,0-5-5 15,0 0-2-15,9 1 2 16,0-6-2-16,10 2 2 16,8-3 1-16,5-3 2 15,9 0-3-15,4 0 5 16,1 0 4-16,9-13-7 15,-1-2 4-15,-3 2-3 16,-2-5 4-16,-4 9 2 16,-3-1 4-16,-19 6-4 15,2 4-7-15,-13 0 7 16,1 0 3-16,-12 0-3 16,3 0 0-16,-4 0 4 0,0 0 7 15,0 0-2-15,0 0-5 16,0 0 4-16,0 0 0 15,0 0-4-15,0 0-2 16,0 0-2-16,0 0-19 16,-10-10-31-16,-14-4-71 15,-7-3-184-15</inkml:trace>
        </inkml:traceGroup>
      </inkml:traceGroup>
    </inkml:traceGroup>
  </inkml:traceGroup>
</inkml:ink>
</file>

<file path=ppt/ink/ink1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3:25.96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816522F-8BDD-4F60-8E01-1F993D9B7316}" emma:medium="tactile" emma:mode="ink">
          <msink:context xmlns:msink="http://schemas.microsoft.com/ink/2010/main" type="writingRegion" rotatedBoundingBox="6846,4545 7427,4545 7427,7997 6846,7997"/>
        </emma:interpretation>
      </emma:emma>
    </inkml:annotationXML>
    <inkml:traceGroup>
      <inkml:annotationXML>
        <emma:emma xmlns:emma="http://www.w3.org/2003/04/emma" version="1.0">
          <emma:interpretation id="{C1BFA218-3E78-4BF3-86B5-0A11110F001F}" emma:medium="tactile" emma:mode="ink">
            <msink:context xmlns:msink="http://schemas.microsoft.com/ink/2010/main" type="paragraph" rotatedBoundingBox="6846,4545 7427,4545 7427,7997 6846,7997" alignmentLevel="1"/>
          </emma:interpretation>
        </emma:emma>
      </inkml:annotationXML>
      <inkml:traceGroup>
        <inkml:annotationXML>
          <emma:emma xmlns:emma="http://www.w3.org/2003/04/emma" version="1.0">
            <emma:interpretation id="{76256F93-F6C4-410A-A911-F39A0B24E1E0}" emma:medium="tactile" emma:mode="ink">
              <msink:context xmlns:msink="http://schemas.microsoft.com/ink/2010/main" type="line" rotatedBoundingBox="6846,4545 7427,4545 7427,7997 6846,7997"/>
            </emma:interpretation>
          </emma:emma>
        </inkml:annotationXML>
        <inkml:traceGroup>
          <inkml:annotationXML>
            <emma:emma xmlns:emma="http://www.w3.org/2003/04/emma" version="1.0">
              <emma:interpretation id="{1F7A1E6C-D9E4-4476-9219-51D34C795599}" emma:medium="tactile" emma:mode="ink">
                <msink:context xmlns:msink="http://schemas.microsoft.com/ink/2010/main" type="inkWord" rotatedBoundingBox="6846,4545 7427,4545 7427,7997 6846,7997"/>
              </emma:interpretation>
            </emma:emma>
          </inkml:annotationXML>
          <inkml:trace contextRef="#ctx0" brushRef="#br0">-1174-150 286 0,'0'0'138'0,"0"0"-133"15,0 0 11-15,0 0 42 16,0 0-27-16,0 0 0 16,0 0 0-16,-38-64 2 15,34 57-5-15,-1 6-3 16,5-3 1-16,0 0 3 0,0 0-10 16,-4 4-2-16,0-1-9 15,-1-3 4-15,-3-5 1 16,3 4 1-16,-5 5-10 15,4-4 1-15,-3 4 3 16,1 0-2-16,-1 0-6 16,-4 0 10-16,4 0-10 15,-11 0 0-15,11 0 1 16,-4 9 0-16,0 9 3 16,0 5-4-16,6-2 0 15,0 13-3-15,7 2 2 16,0 7-1-16,0 8-1 15,0-9-5-15,0 2 6 0,14-1 1 16,4-4 2-16,3 9-2 16,-3 2 2-16,2 5-2 15,6 2 2-15,-7 7 1 16,13 11-2-16,-9-3-2 16,13 18-2-16,-10 10 4 15,-5-9 0-15,-8 8 1 16,-4 5-1-16,-9-9-3 15,0-2 2-15,0 1-3 16,0-10 2-16,-9-1-1 16,-14-10-2-16,-5-3 5 15,6-11 7-15,-1-15-7 16,4-8-5-16,6-6 5 16,-4-13 10-16,5 0-4 0,-1-8 2 15,4-5-7-15,-4-4 1 16,0 0-2-16,-7 0 0 15,7 0 0-15,0-13 2 16,4-6-2-16,5-3 2 16,0-1-8-16,-1 9 10 15,5 0-4-15,0 5 0 16,0-5 0-16,0 1-3 16,0-3-2-16,0 3 7 15,5-1-7-15,8 2 0 0,8 5 5 16,-3-6 4-1,2 12-4-15,2 1 0 16,0 0-1-16,-2 0 1 0,-3 0-1 16,2 6 1-16,0 12 0 15,-6 13-3-15,-4-2 1 16,4 13 1-16,-3 2 1 16,-1-1 0-16,1 4 0 15,-6 4 1-15,1-1 2 16,-5 6-3-16,0 6 0 15,0-2 0-15,0 8 4 16,0 1-4-16,0 0 1 16,-19 2 4-16,0 7-5 15,1 1 0-15,-5-4 0 16,4-6 2-16,6-4-1 0,0 1-1 16,0-8 3-1,3-5-2-15,9-8-2 0,-4-13-2 16,1-2 2-16,4-9-1 15,0-3 0-15,0-5-4 16,0 2 3-16,0-10 3 16,0 2 0-16,0-3 2 15,9 0-2-15,7-4-8 16,1 0 8-16,0 0 4 16,12 0-4-16,2 0 2 15,-2 0-4-15,6-4 5 16,-2 0-3-16,-7-6 9 0,-4 4-9 15,7 2-3-15,-7-3 3 16,-4 3 10-16,6 1-10 16,-11-3-2-16,1-2 2 15,14 1 2-15,-15 0 0 16,0-1 3-16,-4 3-3 16,-5 1 1-16,-3-1-3 15,2 0 0-15,-3 5-1 16,0 0 1-16,0 0 2 15,0 0 1-15,0 0-5 16,0 0 4-16,0 0 1 16,0 0-3-16,0 0-15 15,-4 0-18-15,-35 0-94 16,-12-9-140-16</inkml:trace>
        </inkml:traceGroup>
      </inkml:traceGroup>
    </inkml:traceGroup>
  </inkml:traceGroup>
</inkml:ink>
</file>

<file path=ppt/ink/ink1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6:06.41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46E6A61-7B9A-4933-B8C7-E0FB44982E6F}" emma:medium="tactile" emma:mode="ink">
          <msink:context xmlns:msink="http://schemas.microsoft.com/ink/2010/main" type="writingRegion" rotatedBoundingBox="15044,13366 14104,9397 15741,9010 16681,12979">
            <msink:destinationLink direction="with" ref="{229AFCB9-5A93-4E5C-AED5-5DE499C85568}"/>
          </msink:context>
        </emma:interpretation>
      </emma:emma>
    </inkml:annotationXML>
    <inkml:traceGroup>
      <inkml:annotationXML>
        <emma:emma xmlns:emma="http://www.w3.org/2003/04/emma" version="1.0">
          <emma:interpretation id="{6FA2ED9B-680B-45E9-B57A-FC3F948C2E56}" emma:medium="tactile" emma:mode="ink">
            <msink:context xmlns:msink="http://schemas.microsoft.com/ink/2010/main" type="paragraph" rotatedBoundingBox="15044,13366 14104,9397 15741,9010 16681,12979" alignmentLevel="1"/>
          </emma:interpretation>
        </emma:emma>
      </inkml:annotationXML>
      <inkml:traceGroup>
        <inkml:annotationXML>
          <emma:emma xmlns:emma="http://www.w3.org/2003/04/emma" version="1.0">
            <emma:interpretation id="{7BC187C5-ACA5-4C9F-AC70-85C879590527}" emma:medium="tactile" emma:mode="ink">
              <msink:context xmlns:msink="http://schemas.microsoft.com/ink/2010/main" type="line" rotatedBoundingBox="15044,13366 14104,9397 15741,9010 16681,12979"/>
            </emma:interpretation>
          </emma:emma>
        </inkml:annotationXML>
        <inkml:traceGroup>
          <inkml:annotationXML>
            <emma:emma xmlns:emma="http://www.w3.org/2003/04/emma" version="1.0">
              <emma:interpretation id="{1E9AF695-700A-4335-90B0-3E95120430E6}" emma:medium="tactile" emma:mode="ink">
                <msink:context xmlns:msink="http://schemas.microsoft.com/ink/2010/main" type="inkWord" rotatedBoundingBox="15044,13366 14104,9397 15741,9010 16681,12979"/>
              </emma:interpretation>
              <emma:one-of disjunction-type="recognition" id="oneOf0">
                <emma:interpretation id="interp0" emma:lang="" emma:confidence="1">
                  <emma:literal/>
                </emma:interpretation>
              </emma:one-of>
            </emma:emma>
          </inkml:annotationXML>
          <inkml:trace contextRef="#ctx0" brushRef="#br0">34 280 419 0,'0'0'135'0,"0"0"-68"15,0 0 57-15,0 0-41 16,0 0-22-16,0 0-26 15,-28-11-13-15,28 11-18 16,0 6-4-16,0 34-5 16,0 8 0-16,19 27 5 15,3-6 0-15,-9 5 2 16,2-2 4-16,-1-2-4 16,-5-8-2-16,-5-7 0 0,-4-4 1 15,0-4-4 1,5-16 3-16,-5-12 0 15,0 2 6-15,0-10-6 0,0-11 3 16,0 0-2-16,0 0 0 16,0 0 4-16,0 0 18 15,0 0 4-15,0-22-2 16,-13-21-25-16,-11-21 3 16,10-9-8-16,5-15 10 15,-4-6-7-15,4 5 2 16,9 2-1-16,0 9 1 15,0 7 0-15,0 16 0 0,22 9-1 16,1 4-4 0,9 1 4-16,3 12-4 0,3-4 4 15,-2 13 0-15,-3 3-2 16,2 3-3-16,1 6-8 16,2 4-8-16,-6 4-6 15,9 0-14-15,-6 4-7 16,-2 24-6-16,-11 14-50 15,-12-5-34-15,-10 9-142 16</inkml:trace>
          <inkml:trace contextRef="#ctx0" brushRef="#br0" timeOffset="793.9">932 197 398 0,'0'0'93'15,"0"0"10"-15,0 0-5 16,0 0-18-16,0 0-32 15,0 0-21-15,-42 0-15 16,42 9-12-16,0 17 1 16,0 8 0-16,0 15 3 15,0-1 0-15,0 3-1 16,0 5 0-16,10-2-3 16,-1 3 4-16,-5-2-2 15,3 0-1-15,-2-9 1 16,-5 2 0-16,7-15 0 0,-7-1-2 15,0-10 1-15,0-7-1 16,0-7 0-16,0-3 2 16,0-5-2-16,0 0 1 15,0 0 3-15,0 0 8 16,0 0 9-16,0-14 8 16,0-22-21-16,0-20-3 15,-16-8 4-15,4-17-6 16,4-7 3-16,6-8-4 15,2-1-2-15,0 9 1 0,0 14-1 16,0 12 1-16,0 11-2 16,6 10 2-16,10 6-2 15,0 11 1-15,1 1 0 16,-2 4-1-16,7 4-4 16,11 6 3-16,-3-1 0 15,7 10 2-15,5 0-4 16,-15 0 0-16,10 0-4 15,-10 0-7-15,-1 0-6 16,3 18-11-16,-4-7-7 16,-11 6-40-16,-3-1-55 15,-11 7-23-15,0-1-198 16</inkml:trace>
          <inkml:trace contextRef="#ctx0" brushRef="#br0" timeOffset="241.35">157 687 385 0,'0'0'196'16,"0"0"-183"-16,0 0 41 16,0 0-25-16,0 0-26 15,0 0 5-15,122 4 21 16,-43-35-12-16,-7 0-7 16,2-8-7-16,-3 7-3 15,-6-2-6-15,-5 3-68 16,-2 2-39-16,-22-3-101 15</inkml:trace>
          <inkml:trace contextRef="#ctx0" brushRef="#br0" timeOffset="1042.8699">971 575 509 0,'0'0'42'0,"0"0"43"16,0 0 8-16,0 0-49 15,0 0-23-15,0 0-14 16,42 6 2-16,13-33 3 15,5-3-7-15,-4-1 1 16,-1 2-6-16,1 3 0 0,-10 2-17 16,-4 14-60-16,-20 7-55 15,-8 3-79-15</inkml:trace>
          <inkml:trace contextRef="#ctx0" brushRef="#br0" timeOffset="-1905.64">-362-1612 679 0,'0'0'32'16,"0"0"-29"-16,0 0 17 16,0 0 14-16,0 0-23 15,0 0 2-15,0 201-4 16,0-133-6-16,9 0 4 15,-1 13-6-15,3 3 9 16,-3 13-8-16,0 4 5 16,-4-2 7-16,-4 2-13 15,0-18 4-15,0-8-4 16,0-29 3-16,0-9-3 16,0-15-1-16,0-13 3 15,0 1-2-15,0-10 3 0,0 0-4 16,0 0 17-16,0 0 14 15,0 0 9-15,0-23-14 16,0-27-12-16,-9-25-11 16,-7-9 5-16,6-21-6 15,1-8-2-15,5 4 0 16,4 6-3-16,0 1 3 16,0 4 0-16,0 6-1 15,0 21 1-15,17 20 4 16,-2 15-4-16,1 14-1 15,-6 9-6-15,13 1 5 16,-1 0-3-16,16 12 1 16,-2 0-4-16,15 0 2 0,4 0 6 15,3 4-2-15,1 20-3 16,-8 3-25-16,-6 1-8 16,0 0-22-16,-7 4-44 15,-12-5-68-15,-25-4-185 16</inkml:trace>
          <inkml:trace contextRef="#ctx0" brushRef="#br0" timeOffset="-1670.26">-157-820 613 0,'0'0'58'0,"0"0"-28"15,0 0 56-15,0 0-56 16,0 0-25-16,0 0-2 16,107-35 1-16,-37 2 1 15,-1 9-4-15,-5-7-1 16,-7 11-8-16,-2-6-57 16,-5-2-88-16,-12 4-148 15</inkml:trace>
          <inkml:trace contextRef="#ctx0" brushRef="#br0" timeOffset="-1125.6">566-1318 608 0,'0'0'79'15,"0"0"-19"-15,0 0 46 16,0 0-60-16,0 0-21 15,0 0-14-15,0 0-11 16,0 0-3-16,0 15 1 16,0 16 2-16,0 13 0 15,0 4 1-15,5 6 0 16,-5 3-1-16,0-1 1 16,0-1 1-16,0-5-2 15,0-3 0-15,0-10 0 0,0-3 0 16,0-7-2-16,0-10-5 15,0-10 0-15,0 0 3 16,0-7 2-16,0 0 2 16,0 0 5-16,0 0-1 15,0 0 4-15,0-11 5 16,0-32 8-16,0-22-15 16,0-14-4-16,0-20 13 15,0-2-13-15,0-4 6 16,0-2-7-16,8 22 4 15,7 9-3-15,4 19 2 16,-2 9-3-16,-2 13-1 16,1 10 0-16,4 7-1 15,3 1 0-15,9-2-2 0,-1 10 2 16,11 3-5-16,-6 6 3 16,13 0-1-16,-2 0-14 15,-4 0-15-15,4 0-4 16,-5 6-27-16,-16 18-38 15,-9-3-59-15,-10 3-130 16</inkml:trace>
          <inkml:trace contextRef="#ctx0" brushRef="#br0" timeOffset="-859.3">749-1139 446 0,'0'0'86'0,"0"0"-60"0,0 0 61 16,0 0-40-16,0 0-25 15,0 0 0-15,15 16 11 16,21-12-10-16,9-4 2 16,4 0-9-16,11 0-2 15,-5-4-8-15,0-11-3 16,-10 0-2-16,0 6-1 15,-15 5-45-15,-5 0-114 0,-19 4-132 16</inkml:trace>
          <inkml:trace contextRef="#ctx0" brushRef="#br0" timeOffset="12946.05">-298-2959 555 0,'0'0'20'0,"0"0"-3"15,0 0 49-15,0 0 22 16,0 0-33-16,0 0-16 16,-51-29-11-16,51 29-22 0,0 0-5 15,0 0-2-15,0 0 0 16,0 0 0-16,0 5-12 15,0 37 13-15,0 13 0 16,15 16 1-16,1 3 0 16,4 3-1-16,2-6 0 15,-1 8-2-15,4-12-30 16,-3 3-34-16,-3-13-74 16,0-15-122-16</inkml:trace>
        </inkml:traceGroup>
      </inkml:traceGroup>
    </inkml:traceGroup>
  </inkml:traceGroup>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5:01.951"/>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EA2026F7-60EF-4E3A-A392-94901884E2C5}" emma:medium="tactile" emma:mode="ink">
          <msink:context xmlns:msink="http://schemas.microsoft.com/ink/2010/main" type="inkDrawing" rotatedBoundingBox="27614,7539 29953,7938 29950,7960 27610,7560" semanticType="callout" shapeName="Other">
            <msink:sourceLink direction="with" ref="{1C85AF42-2E00-4EC4-9D1F-420143DADDCA}"/>
            <msink:sourceLink direction="with" ref="{B96988CA-AAEE-44AD-A0D0-AFBD479FC089}"/>
          </msink:context>
        </emma:interpretation>
      </emma:emma>
    </inkml:annotationXML>
    <inkml:trace contextRef="#ctx0" brushRef="#br0">18-2 599 0,'0'0'10'0,"0"0"-9"16,0 0 38-16,0 0 48 15,0 0-65-15,0 0-16 16,-39 0 22-16,39 0-7 16,0 0-17-16,8 0-3 15,39 0 5-15,25 11 15 16,31-1 11-16,25 11-6 16,23 8 3-16,32 2-4 15,24 1-7-15,6 9 15 0,7-10-17 16,-18 4-11-16,-14 1 0 15,-26-10-4-15,-26 0 6 16,-25-4-4-16,-26-5 2 16,-23-4 5-16,-23-5 1 15,-18-3-1-15,-20 1-2 16,-1-6 9-16,0 0 6 16,0 0 11-16,0 0-15 15,0 0-10-15,0 0-2 16,0 0-5-16,0 0-2 15,0 0 0-15,0 0-22 16,0 0-78-16,0 0-178 16</inkml:trace>
  </inkml:traceGroup>
</inkml:ink>
</file>

<file path=ppt/ink/ink1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8:18.43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FFEFF72-F4AA-4517-862D-0551B8072DE8}" emma:medium="tactile" emma:mode="ink">
          <msink:context xmlns:msink="http://schemas.microsoft.com/ink/2010/main" type="inkDrawing" rotatedBoundingBox="27811,11041 33214,10125 33231,10228 27829,11144" semanticType="underline" shapeName="Other">
            <msink:sourceLink direction="with" ref="{57F88E3A-2FB7-482E-A40E-370FC1E23548}"/>
          </msink:context>
        </emma:interpretation>
      </emma:emma>
    </inkml:annotationXML>
    <inkml:trace contextRef="#ctx0" brushRef="#br0">0 1011 551 0,'0'0'4'16,"0"0"13"-16,0 0 17 15,305-62-1-15,-136 21 6 16,36-10-5-16,25-4-9 16,34-2-4-16,35 2-4 15,32 0-9-15,45-5-4 16,33 2 5-16,20-6-3 15,-8-1-4-15,-18 1-2 0,-48 9 4 16,-40 0-6-16,-35 13 2 16,-51 0 0-16,-53 14 2 15,-62 9-1-15,-54 13 1 16,-36 2-2-16,-22 4 0 16,-2 0 26-16,0 0 6 15,0 0-5-15,0 0-10 16,0 0-3-16,0 0-12 15,0 0-2-15,0-7-5 16,0-4-27-16,-20-12-52 16,-15-9-165-16</inkml:trace>
  </inkml:traceGroup>
</inkml:ink>
</file>

<file path=ppt/ink/ink1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9:03.56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3D9DCF1-46DF-4316-85CA-C3890D7D2FCE}" emma:medium="tactile" emma:mode="ink">
          <msink:context xmlns:msink="http://schemas.microsoft.com/ink/2010/main" type="inkDrawing" rotatedBoundingBox="29342,12561 33210,12099 33220,12176 29351,12637" semanticType="strikethrough" shapeName="Other">
            <msink:sourceLink direction="with" ref="{2CDF4A98-D870-4029-93CD-90B312604DC0}"/>
          </msink:context>
        </emma:interpretation>
      </emma:emma>
    </inkml:annotationXML>
    <inkml:trace contextRef="#ctx0" brushRef="#br0">56 437 449 0,'0'0'30'16,"0"0"-7"-16,0 0 49 0,0 0-17 15,0 0-2-15,0 0-21 16,-55-12-10-16,55 12 4 16,0 0-15-16,-1 0 2 15,1 0 5-15,0 0-12 16,0 0 2-16,0 0-5 15,0 0-2-15,26 0 1 16,33 0 4-16,23 0-6 16,12 0 3-16,16 0 6 15,5-10-9-15,8 1 3 16,-3-2-3-16,2 0 2 16,6-2-1-16,-12 2-1 15,7 1 0-15,-12-4-4 16,-6 10 4-16,-6-9 0 15,-18 3 1-15,-1 1 6 0,-15-2-6 16,-5-1-1-16,-9 7 1 16,1-10 0-16,-10 7-1 15,3 3 0-15,-2-4-4 16,8 8 8-16,0-8-2 16,13 5-2-16,5-2 0 15,7 2 2-15,1-1-2 16,11-3 0-16,-7-6 0 15,6 4 0-15,-11 3 0 16,-1-10 0-16,-10 3 0 16,-2 2 0-16,1-2-2 15,-5 5 1-15,-10-7 1 16,7 4 0-16,-7 7 0 16,-3-5 1-16,-2 9-1 0,2-3 2 15,-2 4-5-15,-2-4 3 16,13 0 0-16,2-2 0 15,-2-2 1-15,0 3-1 16,-4-4 0-16,-12 9-2 16,-3 0 4-16,-14-9-2 15,-9 5 0-15,-7 2 3 16,-6 2-3-16,0 0 0 16,4 0 0-16,-4 0 5 15,0 0 1-15,0-4 3 16,6 4-8-16,-6 0-1 0,0 0-1 15,0 0-18-15,-10 0-37 16,-40 0-119-16,-32 13-230 16</inkml:trace>
  </inkml:traceGroup>
</inkml:ink>
</file>

<file path=ppt/ink/ink1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4:23.70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597D9F8-1E2F-4510-83C6-11FA7CEEEECD}" emma:medium="tactile" emma:mode="ink">
          <msink:context xmlns:msink="http://schemas.microsoft.com/ink/2010/main" type="writingRegion" rotatedBoundingBox="22894,7629 23047,9976 20571,10137 20418,7789">
            <msink:destinationLink direction="with" ref="{266E3746-A83A-43E3-9738-11067735CE04}"/>
          </msink:context>
        </emma:interpretation>
      </emma:emma>
    </inkml:annotationXML>
    <inkml:traceGroup>
      <inkml:annotationXML>
        <emma:emma xmlns:emma="http://www.w3.org/2003/04/emma" version="1.0">
          <emma:interpretation id="{BCAC8D8C-0912-48FA-B55D-82FBDD1E17A3}" emma:medium="tactile" emma:mode="ink">
            <msink:context xmlns:msink="http://schemas.microsoft.com/ink/2010/main" type="paragraph" rotatedBoundingBox="22894,7629 23047,9976 20571,10137 20418,7789" alignmentLevel="1"/>
          </emma:interpretation>
        </emma:emma>
      </inkml:annotationXML>
      <inkml:traceGroup>
        <inkml:annotationXML>
          <emma:emma xmlns:emma="http://www.w3.org/2003/04/emma" version="1.0">
            <emma:interpretation id="{30D66588-61C8-4404-BFA4-03CD9467757D}" emma:medium="tactile" emma:mode="ink">
              <msink:context xmlns:msink="http://schemas.microsoft.com/ink/2010/main" type="line" rotatedBoundingBox="22894,7629 23047,9976 20571,10137 20418,7789"/>
            </emma:interpretation>
          </emma:emma>
        </inkml:annotationXML>
        <inkml:traceGroup>
          <inkml:annotationXML>
            <emma:emma xmlns:emma="http://www.w3.org/2003/04/emma" version="1.0">
              <emma:interpretation id="{CD72A42F-9A78-4600-9E96-47F5C4DE24AF}" emma:medium="tactile" emma:mode="ink">
                <msink:context xmlns:msink="http://schemas.microsoft.com/ink/2010/main" type="inkWord" rotatedBoundingBox="22894,7629 23047,9976 20571,10137 20418,7789">
                  <msink:destinationLink direction="with" ref="{8BA05D32-2072-4598-8E89-D326BD4B37C5}"/>
                </msink:context>
              </emma:interpretation>
            </emma:emma>
          </inkml:annotationXML>
          <inkml:trace contextRef="#ctx0" brushRef="#br0">-8567 7480 575 0,'0'0'15'16,"0"0"61"-16,0 0 3 15,0 0-55-15,0 0-17 0,0 0 0 16,73-13 2-16,-13-14-1 16,7 3 0-16,2-6 1 15,5 9-6-15,0-3-1 16,-3 6-2-16,-1 5 0 15,-6 2 0-15,-13 3-1 16,-1 3-15-16,-3 0-20 16,-8 5-32-16,0-4-51 15,-14 4-105-15</inkml:trace>
          <inkml:trace contextRef="#ctx0" brushRef="#br0" timeOffset="420.87">-7108 6557 480 0,'0'0'78'0,"0"0"-43"16,0 0 105-16,0 0-61 15,0 0-28-15,0 0-15 16,0-36-3-16,0 36-16 16,0 0-12-16,0 0 0 15,0 0-5-15,0 0-1 16,0 0 0-16,0 9-4 0,8 24 3 16,7 17 2-16,1-3 1 15,0 4 4-15,-2 1-5 16,-1 7 1-16,-1-8-1 15,-2 6 1-15,0-10 1 16,-1-2-2-16,-9-3-1 16,1-6 0-16,4-2-11 15,-1-14-9-15,1-3-10 16,-1-3-8-16,-4-11-11 16,3 3-44-16,5-6-47 15,-2 0-150-15</inkml:trace>
          <inkml:trace contextRef="#ctx0" brushRef="#br0" timeOffset="1066.1698">-6341 6066 174 0,'0'0'282'16,"0"0"-225"-16,0 0 31 16,0 0-22-16,0 0-21 15,0 0-17-15,-20-18-13 0,7 18-2 16,-2 24-10-16,-5 9-1 16,4 8 4-16,-3 1 0 15,3-1 4-15,6 6-9 16,-5 3 3-16,5 5-2 15,2 2 0-15,0 2-2 16,8 1 2-16,0-3-2 16,0-2 0-16,0 0 3 15,0-5 4-15,0-6-7 16,5 2-4-16,15-4 4 16,-4-7 0-16,6-5-3 15,-3-3-3-15,10-5-12 16,-5-2 14-16,5-11-5 0,-1 1 2 15,10-10 0-15,-12 0 4 16,3 0 2-16,-3 0 0 16,-6-6 1-16,-1-7 0 15,-3-7 0-15,-5 2 1 16,-2 1 7-16,-4-5 13 16,-5 0 1-16,0 0-1 15,0 4-16-15,0 5 21 16,0-5-18-16,-16 7 1 15,-3-2 1-15,-2 7-2 16,-8 2-3-16,3 0 1 16,-7 4-6-16,2 0-3 15,-3 0 3-15,-3 0 0 0,7 4 0 16,-3 19-8-16,2 6-13 16,-4 2-4-16,0 13-17 15,-9 1-24-15,-7 7-58 16,-4-8-81-16</inkml:trace>
          <inkml:trace contextRef="#ctx0" brushRef="#br0" timeOffset="1811.57">-6970 6203 237 0,'0'0'55'15,"0"0"74"-15,0 0-48 16,0 0-31-16,0 0 0 16,0 0-9-16,-14-44-3 15,0 40-4-15,-6 4 5 16,8-4-15-16,-2 4 4 0,5 0 0 15,5 0-9-15,4 0 2 16,0 0-3-16,0-2-9 16,0 2 1-16,0 0-1 15,0 0-4-15,0 0-5 16,0 0 1-16,-5 0-2 16,-2 2-2-16,3 26 3 15,-1 11 0-15,2 5-3 16,3 2 1-16,0 13 4 15,0 2-2-15,0 4 1 16,0 1-1-16,0 7 1 16,3 1-1-16,13 2 0 0,-11 2-5 15,8-4-9-15,-3-6-20 16,3-2-14-16,3-6-42 16,-9-7-68-16,-3-14-206 15</inkml:trace>
          <inkml:trace contextRef="#ctx0" brushRef="#br0" timeOffset="-1161.8799">-7715 5206 608 0,'0'0'12'0,"0"0"-10"16,0 0 39-16,0 0 0 16,0 0-14-16,0 0-2 15,12-42-10-15,8 24-1 16,-1-3-4-16,10 3-5 15,-3 0 6-15,11 3-9 16,-14 6 9-16,7 1-11 16,-1 4 0-16,2 4 2 15,1 0-4-15,-5 0-4 0,1 4 6 16,-11 13 2-16,-7 10-2 16,-5 8-4-16,-5 2 4 15,0 13 0-15,-5 4 4 16,-22-6-3-16,-11 3 2 15,-1-8 2-15,5-11 3 16,8-9 0-16,6-9 6 16,8 0-5-16,8-11-2 15,0-3 4-15,4 0-1 16,0 0 1-16,0 0 9 16,0 0 2-16,0 0-3 15,0 0-15-15,0 0 5 16,4-3-9-16,22-12-2 0,15 1 0 15,2 2-1 1,7 2 1-16,-5 1 4 0,-3 9-4 16,-3 0 2-16,1 0-3 15,-6 0-2-15,-8 22-3 16,-3 2 2-16,-7 12-3 16,-4 3 3-16,-8 5 1 15,-4-1 2-15,0 11 3 16,0-2 2-16,-9-9-2 15,-23 2 3-15,-2-7-3 16,-1-1 3-16,0-13-1 16,-1-1 7-16,0-10-2 15,-7-2 7-15,-2-4-9 16,9-3 1-16,-4-4-6 0,-4 0 9 16,9 0-9-16,-1 0 4 15,8-7-9-15,11 0-3 16,3 3-17-16,14 4-13 15,0-4-59-15,0 0-106 16</inkml:trace>
          <inkml:trace contextRef="#ctx0" brushRef="#br0" timeOffset="-457.66">-6750 5128 132 0,'0'0'347'0,"0"0"-301"16,0 0 50-16,0 0-11 15,0 0-28-15,0 0-15 16,-9-50-7-16,5 50-10 0,-3 0-10 16,2 0 1-1,0-4-4-15,0 4 7 16,-4 0-15-16,5 0 6 0,-12 0-10 16,-4 4 0-16,1 23-8 15,-4 4 5-15,4 6 3 16,3 5 0-16,3 0 0 15,7 12 1-15,0-2 1 16,2 0-2-16,4-6 0 16,0-5 0-16,0-4 0 15,4 0 0-15,21-3-5 16,1-7-2-16,-1 4-2 16,5-8 3-16,2-10-6 15,-9 2-2-15,8-5-7 16,5-6 5-16,2-4 0 0,-3 0-2 15,7 0 3-15,-3-21 2 16,4-10 10-16,-6-4 3 16,-11-4 0-16,1-5 1 15,-6-3 13-15,-5-5 4 16,-8 7 0-16,-2 2 12 16,-6 3-6-16,0 9-7 15,0 0 4-15,0 0-1 16,-10 3 3-16,-19 0-13 15,-10-4 1-15,-3 5-10 16,-2 6-1-16,4 0 4 16,8 9-4-16,-2 3 0 15,5 5-1-15,7 4-3 0,5 0-4 16,1 0-36-16,10 25-27 16,-8 21-42-16,4 9-101 15</inkml:trace>
        </inkml:traceGroup>
      </inkml:traceGroup>
    </inkml:traceGroup>
  </inkml:traceGroup>
</inkml:ink>
</file>

<file path=ppt/ink/ink1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8:23.11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C3D5299-02C6-4490-BFB4-79AF69871DBD}" emma:medium="tactile" emma:mode="ink">
          <msink:context xmlns:msink="http://schemas.microsoft.com/ink/2010/main" type="writingRegion" rotatedBoundingBox="25631,8090 26164,8090 26164,8770 25631,8770">
            <msink:destinationLink direction="with" ref="{124B4984-69FA-45AB-B313-A02906C22EB1}"/>
            <msink:destinationLink direction="with" ref="{DE26E239-C467-4801-9A68-44C476080431}"/>
          </msink:context>
        </emma:interpretation>
      </emma:emma>
    </inkml:annotationXML>
    <inkml:traceGroup>
      <inkml:annotationXML>
        <emma:emma xmlns:emma="http://www.w3.org/2003/04/emma" version="1.0">
          <emma:interpretation id="{EB698351-3E4A-4945-B769-6A98F8E14571}" emma:medium="tactile" emma:mode="ink">
            <msink:context xmlns:msink="http://schemas.microsoft.com/ink/2010/main" type="paragraph" rotatedBoundingBox="25631,8090 26164,8090 26164,8770 25631,8770" alignmentLevel="1"/>
          </emma:interpretation>
        </emma:emma>
      </inkml:annotationXML>
      <inkml:traceGroup>
        <inkml:annotationXML>
          <emma:emma xmlns:emma="http://www.w3.org/2003/04/emma" version="1.0">
            <emma:interpretation id="{22E591B9-2B44-4E6A-B730-36DB23AB6617}" emma:medium="tactile" emma:mode="ink">
              <msink:context xmlns:msink="http://schemas.microsoft.com/ink/2010/main" type="line" rotatedBoundingBox="25631,8090 26164,8090 26164,8770 25631,8770"/>
            </emma:interpretation>
          </emma:emma>
        </inkml:annotationXML>
        <inkml:traceGroup>
          <inkml:annotationXML>
            <emma:emma xmlns:emma="http://www.w3.org/2003/04/emma" version="1.0">
              <emma:interpretation id="{8E0BFCC4-D3AB-463F-808E-A4F4E0B655D0}" emma:medium="tactile" emma:mode="ink">
                <msink:context xmlns:msink="http://schemas.microsoft.com/ink/2010/main" type="inkWord" rotatedBoundingBox="25631,8090 26164,8090 26164,8770 25631,8770"/>
              </emma:interpretation>
            </emma:emma>
          </inkml:annotationXML>
          <inkml:trace contextRef="#ctx0" brushRef="#br0">-3507 5563 187 0,'0'0'357'16,"0"0"-333"-16,0 0 26 15,0 0-22-15,0 0-24 16,0 0-1-16,9 74-3 16,-5-20 9-16,-1 2 3 15,-3-4 8-15,0 3-11 16,5-5-5-16,-5-7 1 0,4-11 0 15,-4-8-3 1,0-6-2-16,0-9 3 0,0-9-2 16,0 0 3-16,0 0 1 15,0 0-1-15,0 0 6 16,0 0 12-16,0-19 12 16,0-21-14-16,0-12 0 15,0-14-15-15,0-8-5 16,0-1 0-16,0 4 0 15,0 5 1-15,9 15-1 16,1 16 2-16,2 12 0 16,1 7-2-16,-6 11-6 15,2 1 6-15,5 4-4 16,-2 0 2-16,12 0-11 16,4 18 11-16,2 16-3 0,7 1 9 15,-7 2-9-15,-1 13 10 16,-7 4-3-16,2 1-1 15,-9 0 0-15,5-4-1 16,-7 1 2-16,-7-3-1 16,9-12-1-16,-10 0 0 15,0-8-7-15,-5-7 1 16,0 2-27-16,0-4-38 16,0-7-36-16,-10-5-40 15</inkml:trace>
          <inkml:trace contextRef="#ctx0" brushRef="#br0" timeOffset="216.3">-3451 6021 513 0,'0'0'43'0,"0"0"25"15,0 0-2-15,0 0-30 16,0 0-22-16,0 0 0 15,118-42-4-15,-58 29-7 16,-1-2 2-16,-3 1-2 16,-1 5-3-16,-6 0-14 15,-7-6-81-15,-4 0-75 16</inkml:trace>
        </inkml:traceGroup>
      </inkml:traceGroup>
    </inkml:traceGroup>
  </inkml:traceGroup>
</inkml:ink>
</file>

<file path=ppt/ink/ink1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4:46.35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66E3746-A83A-43E3-9738-11067735CE04}" emma:medium="tactile" emma:mode="ink">
          <msink:context xmlns:msink="http://schemas.microsoft.com/ink/2010/main" type="inkDrawing" rotatedBoundingBox="19859,9533 23486,7749 24325,9456 20699,11240" semanticType="enclosure" shapeName="Other">
            <msink:sourceLink direction="with" ref="{3597D9F8-1E2F-4510-83C6-11FA7CEEEECD}"/>
            <msink:destinationLink direction="with" ref="{DAD7E66C-4FD3-4EAF-AC5D-73ACBBA4A63B}"/>
          </msink:context>
        </emma:interpretation>
      </emma:emma>
    </inkml:annotationXML>
    <inkml:trace contextRef="#ctx0" brushRef="#br0">-5542 5779 489 0,'0'0'11'0,"0"0"48"15,0 0 10-15,0 0-15 0,0 0 4 16,0 0-26-16,-75-94 2 15,57 87-10-15,-2-3 8 16,-2 3-13-16,-12-4-6 16,-10 11-5-16,-1-4 0 15,-6-1-3-15,6 5 7 16,-10 0-6-16,-4 0-4 16,-5 0-1-16,-11 0 0 15,-1 0-1-15,6 0 1 16,-1 9-1-16,6 13 0 15,-3-9 0-15,6 2 8 16,-2 4-8-16,9 0 0 16,-3-5 0-16,2 0 2 15,1-5-4-15,-7 6 3 16,3 3-2-16,-5 1 2 0,-2 3-1 16,-5-4 4-16,-1 7-4 15,2 2 2-15,2 1-2 16,4 4 4-16,0-4-2 15,5 0 2-15,-1 3-4 16,10 2 0-16,-1-5 0 16,-4 4 0-16,3 7 3 15,-6-3-3-15,-2 14-2 16,1-4 2-16,3-2 0 16,1-8 2-16,5 5-2 0,5-8 1 15,0-1-1 1,6 7-1-16,-5 1 1 0,8-7 0 15,4 12 0-15,-10 2 1 16,5 0-4-16,-2 0 5 16,9 3-2-16,1 0 0 15,6-6-4-15,-5 6 2 16,5 6 2-16,4-1 0 16,-9 1 4-16,7 2-4 15,-4 0-1-15,0-2 1 16,7-2 0-16,-7-7 0 15,13 4-1-15,-2-12-5 16,5-4 6-16,9-2 0 16,0-6 2-16,0 1-2 15,0-1-6-15,0-4 6 0,4-3 1 16,11 3-1-16,1-5-1 16,0 0 0-16,-2 2 2 15,7-2-1-15,-3-5 1 16,7 6-2-16,4 0 0 15,5-4 1-15,-3-6 0 16,6 3 0-16,2-5-1 16,7 0 1-16,2-1 1 15,1 1 1-15,4-7-2 16,6 4 1-16,5-4-1 16,-3 0 2-16,7 0-1 15,-1 0 0-15,-2 0-1 0,3 0 0 16,-5-4 0-16,0-3 0 15,3-3 4-15,-2-4-4 16,7 1 0-16,4-6 1 16,-1 4 0-16,6-2-1 15,-6-2 0-15,1-3 0 16,-1-2 0-16,0 4 2 16,-10-1-4-16,-2 1 2 15,-2 0 0-15,2-2 2 16,2-5-2-16,-3 7 0 15,7-3 0-15,-6 0 0 16,7 2 0-16,-8-6 0 16,2 3 1-16,-3 0-2 0,-1 1-1 15,-1 0-2 1,-3-1 3-16,1 0 1 0,-1 2-1 16,9-1 2-16,-1-7-2 15,3 4 1-15,0-1 0 16,-12-2-1-16,6-4 1 15,-5-2 1-15,-2 5-1 16,-15-7-6-16,6 1 5 16,-10 1 1-16,-3-5 0 15,-2 1 2-15,-5-5-5 16,-2-2 7-16,-1 13-4 16,-7-8 0-16,3 8 0 15,-5 0 0-15,0-3 0 0,-4 0 2 16,3-3-2-16,2-6 0 15,-6 3 1 1,2-4-1-16,-4 4 1 0,1-5 0 16,-6-8 0-16,0 5 1 15,0-7-2-15,0 3 1 16,0 2-1-16,0 1 3 16,-7 9-3-16,-13-1 2 15,-4 3 1-15,0 6-3 16,-1 3 0-16,3 7 0 15,-2 0 0-15,9 8 0 16,4-3 0-16,-7 3 2 16,7 2-1-16,0 1 2 15,-6 0 3-15,5 3-3 16,-2-4 0-16,-6 7 2 16,4-1-4-16,5 0 1 0,-6 4-2 15,-3-3 1-15,4 0 2 16,1 3 0-16,-1 2-2 15,5-2 0-15,-2 4 0 16,7-4 1-16,-3 1 3 16,5-1-5-16,4 4 0 15,-3 0 0-15,3 0 3 16,0 0-3-16,0-7 1 16,0 7 0-16,0 0-1 15,0 0 0-15,0 0 1 16,0 0-2-16,-4 0 2 15,4 0-2-15,0 0 1 0,0 0-1 16,0 0-1-16,0 0-4 16,0 0-10-16,0 0-16 15,0 0-17-15,0 0-30 16,0 18-96-16,-5 6-81 16</inkml:trace>
  </inkml:traceGroup>
</inkml:ink>
</file>

<file path=ppt/ink/ink1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4:42.94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C8C54FC-A7E9-4941-8C6F-761C865E5AB2}" emma:medium="tactile" emma:mode="ink">
          <msink:context xmlns:msink="http://schemas.microsoft.com/ink/2010/main" type="writingRegion" rotatedBoundingBox="23187,9594 27759,13836 23429,18503 18857,14262"/>
        </emma:interpretation>
      </emma:emma>
    </inkml:annotationXML>
    <inkml:traceGroup>
      <inkml:annotationXML>
        <emma:emma xmlns:emma="http://www.w3.org/2003/04/emma" version="1.0">
          <emma:interpretation id="{162CF680-AB0F-4987-A773-A57E5E8E760C}" emma:medium="tactile" emma:mode="ink">
            <msink:context xmlns:msink="http://schemas.microsoft.com/ink/2010/main" type="paragraph" rotatedBoundingBox="23187,9594 27452,13551 24201,17055 19936,13098" alignmentLevel="1"/>
          </emma:interpretation>
        </emma:emma>
      </inkml:annotationXML>
      <inkml:traceGroup>
        <inkml:annotationXML>
          <emma:emma xmlns:emma="http://www.w3.org/2003/04/emma" version="1.0">
            <emma:interpretation id="{5ACA9533-4BEC-48DC-A115-0614E4E87FC4}" emma:medium="tactile" emma:mode="ink">
              <msink:context xmlns:msink="http://schemas.microsoft.com/ink/2010/main" type="line" rotatedBoundingBox="23187,9594 27452,13551 24201,17055 19936,13098"/>
            </emma:interpretation>
          </emma:emma>
        </inkml:annotationXML>
        <inkml:traceGroup>
          <inkml:annotationXML>
            <emma:emma xmlns:emma="http://www.w3.org/2003/04/emma" version="1.0">
              <emma:interpretation id="{C98C62DD-0CEC-4641-B6DB-1E9B955F0602}" emma:medium="tactile" emma:mode="ink">
                <msink:context xmlns:msink="http://schemas.microsoft.com/ink/2010/main" type="inkWord" rotatedBoundingBox="23187,9594 27452,13551 24201,17055 19936,13098"/>
              </emma:interpretation>
            </emma:emma>
          </inkml:annotationXML>
          <inkml:trace contextRef="#ctx0" brushRef="#br0">-3467 10756 542 0,'0'0'38'16,"0"0"21"-16,0 0 31 16,0 0-61-16,0 0-11 15,0 0 2-15,75-84-8 16,-27 57-3-16,-6 3-2 16,-3-4-5-16,-7 6 3 0,-4 3-5 15,-4 6-18 1,-8-2-28-16,-1-4-39 0,-11 6-30 15,-4-5-114-15</inkml:trace>
          <inkml:trace contextRef="#ctx0" brushRef="#br0" timeOffset="-272.2799">-3527 10274 387 0,'0'0'159'15,"0"0"-135"-15,0 0 88 16,0 0-11-16,0 0-44 15,0 0-25-15,-77-83 9 16,77 83-27-16,0 0-5 16,0 0-9-16,0 11-6 15,0 41-7-15,12 29 13 0,14 21 3 16,-1 3-2-16,-7 3-1 16,-2-2 3-16,-3-4 0 15,-10-9 0-15,2-10-3 16,-1-13-2-16,-4-15 2 15,0-17 1-15,0-17 0 16,0-6 5-16,0-14-5 16,0-1 2-16,0 0 0 15,0 0 5-15,0 0 7 16,0-20 3-16,0-21-8 16,0 4-10-16,0 1 0 15,10 8-1-15,11 8-1 0,-6 2 0 16,9 9-2-1,5 5 3-15,5-3-2 0,6 3 0 16,6 4 2-16,3 0 1 16,2 0 1-16,0 0-1 15,-6 0 0-15,-4 0 0 16,-7-3 0-16,-9 1-3 16,-2-2 2-16,-3 0-3 15,-8 1-12-15,3-5-8 16,-2 5-7-16,-6-14-7 15,-7 2-46-15,0 0-65 16,0-2-166-16</inkml:trace>
          <inkml:trace contextRef="#ctx0" brushRef="#br0" timeOffset="4848.64">-7793 10853 555 0,'0'0'25'15,"0"0"48"-15,0 0 36 16,0 0-63-16,0 0-23 16,0 0-7-16,-20-13-15 0,20 13-1 15,16 0 0 1,23 0 2-16,10 13 0 0,1 2-2 15,-4 8 5-15,-1 8-3 16,-6-2-2-16,-4 6 0 16,-6 9 0-16,-9 10 0 15,-5 8 2-15,-15 6-2 16,0 2 2-16,0 9-4 16,-15-5 2-16,-23 1 0 15,-4-2 1-15,3-3 0 16,7-5-1-16,5-11 3 15,5-20-1-15,3-6 0 16,13-15 2-16,2-7 1 16,4-6-3-16,0 0 7 15,0 0 7-15,0 0 11 0,-4 0-1 16,-1-24-6-16,1-5-17 16,1-6 0-16,-6-6-2 15,9-6 2-15,-4-15-3 16,3-2 0-16,-10-5 4 15,1-2-2-15,-7-3 9 16,-1 6-10-16,0 2 5 16,3 15 2-16,3 1-3 15,2 17 0-15,2 0 4 16,3 9-8-16,1 4 2 16,4-1-3-16,0 14-1 15,0-4-1-15,0 7-9 16,0 4-25-16,0 0-27 15,0 0-40-15,19 0-114 0,10 0-210 16</inkml:trace>
          <inkml:trace contextRef="#ctx0" brushRef="#br0" timeOffset="-8964.78">-5755 7962 469 0,'0'0'17'15,"0"0"9"-15,0 0 47 16,0 0-12-16,0 0-22 16,0 0 2-16,-25-9-17 15,25 9-6-15,0 0-8 16,-4 0-3-16,4 0 5 15,0 0-11-15,0 0-1 16,0 9-1-16,0 22 1 16,9 8 5-16,2 3 1 15,2-1 0-15,2 10-2 16,-3-1 0-16,1 2-2 0,7-1-1 16,-6-4 0-16,2-1 1 15,-5 0-1-15,4-3-1 16,-6-3 0-16,3-8 1 15,1 7-1-15,-7-8 1 16,2 8-1-16,7-12 0 16,-9 0 0-16,-2-4 4 15,3-5-4-15,-2-3 0 16,-1-6 1-16,-4 1-1 16,4-6 0-16,-4 1 0 0,0-5-1 15,0 0 1-15,0 0 3 16,0 0-3-16,0 0 2 15,0 0 0-15,0 0 1 16,0 0-3-16,0 0-6 16,0 0-5-16,2 0-12 15,-2 0-17-15,0 0-54 16,0-19-55-16,0-5-168 16</inkml:trace>
          <inkml:trace contextRef="#ctx0" brushRef="#br0" timeOffset="-6631.76">-6617 8068 75 0,'0'0'212'16,"0"0"-181"-16,0 0 54 15,0 0-20-15,0 0-24 16,0 0-11-16,-17-4 3 16,16 4-10-16,1 0 12 0,-5 0 1 15,1 0 0-15,4 0-2 16,0 0-8-16,0 0-5 16,0 0 0-16,0 0-13 15,-4 0-4-15,4 0 2 16,0 0-1-16,0 0-4 15,0 0-1-15,0 0-2 16,0 4-3-16,0 19 4 16,0 12 2-16,4 5-2 15,5 6-1-15,5 1 2 16,2 9 4-16,-4-2 0 16,7 2-4-16,-6-6 1 15,5 1-1-15,-9-5 0 16,0 2 1-16,1-1-1 0,2-8 0 15,-4-5 0-15,-3-2 0 16,-1-8 0 0,-4 0 0-16,0-6 0 0,0-9 0 15,1-1-1-15,-1-5 2 16,0-3 0-16,6 0-1 16,-6 0 0-16,0 0 0 15,0 0 0-15,0 0-1 16,5 0 1-16,-1 0-7 15,-4 0-14-15,0 0-21 16,4 0-35-16,-4 0-36 16,0 4-105-16</inkml:trace>
          <inkml:trace contextRef="#ctx0" brushRef="#br0" timeOffset="-9542.94">-6070 7759 535 0,'0'0'23'0,"0"0"-20"15,0 0 43 1,0 0 35-16,0 0-39 0,0 0-10 16,0 0-6-16,-11-48-8 15,11 48 1-15,0 0-1 16,-5 0-10-16,5 0 5 16,-1 0 1-16,1 0 5 15,0 0-10-15,0 0-4 16,0 0-1-16,0 0-1 15,0 0-3-15,0 0 1 16,0 0 6-16,0 0-7 16,0 0 7-16,0 0-5 0,0 0-1 15,0 0-1 1,0 0 0-16,0 0-3 0,0 0 2 16,0 0 0-16,0 0-1 15,0 0-1-15,0 20 3 16,0 18-2-16,0 6 2 15,1 7 5-15,7 7-5 16,5 0-2-16,-8-6 2 16,4 3 0-16,0-8 4 15,2-5-7-15,-3-1 3 16,-4-13 0-16,0 5 0 16,1-13 0-16,-1-9 1 0,-4-1-1 15,2-7 0 1,-2 1 0-16,0-4 2 15,4 0-1-15,-4 0 0 0,4 0-1 16,-4 0-1-16,5 0 1 16,-5 0 0-16,4 0 0 15,-4 0-1-15,3 0 1 16,11 0 2-16,11 0-2 16,8 0 0-16,9-4 3 15,9-13-2-15,0-1-1 16,-7 5 0-16,-1-3 0 15,-4 2-5-15,-3 2 5 16,-1 1-3-16,-4 6-4 16,1 1-2-16,-11 0 1 15,-6 0-4-15,1 4 0 0,0 0-12 16,-7-7 14-16,1 7-23 16,-3 0 4-16,2-4-16 15,-1 4-21-15,-2-3-5 16,-6-11-34-16,0 4-149 15</inkml:trace>
          <inkml:trace contextRef="#ctx0" brushRef="#br0" timeOffset="-2800.8">-5005 7841 387 0,'0'0'125'16,"0"0"-76"-16,0 0 14 16,0 0-13-16,0 0-14 15,0 0 19-15,0 0-25 16,-186-180-7-16,160 152 2 16,-6 1-4-16,-10-1-4 0,2-1 0 15,-4 1-3 1,-2-3-4-16,2 11 1 0,2-2-4 15,-1 7-4-15,-7-2 2 16,4 6-5-16,-3 7 1 16,-2-1-1-16,-4 1 0 15,0 4 4-15,-5 0-8 16,-8 0 8-16,-8 10-5 16,-5 21 2-16,3 6-2 15,-2-4 1-15,9 9-3 16,1-1 6-16,4-3-4 15,-2 8 2-15,2-5-1 16,7 7 0-16,4-1-1 16,11-2-2-16,8 7 3 15,10-2-3-15,-3 5 1 0,7 5 0 16,-3 1 2-16,2 7-2 16,-2 9 2-16,5-9 0 15,-2 6 7-15,4-3-7 16,0-4 0-16,-1 3 0 15,6 1-1-15,7-2 1 16,2 5 0-16,4-9 0 16,0-4 1-16,0-2-1 15,0-9 1-15,0-7-1 16,10-2-1-16,15-7 1 16,0 2 0-16,1-4 0 15,8-5 1-15,6 1-1 0,5-9 1 16,5 9 2-16,5-13-2 15,9-2 0-15,6-4-1 16,1-8 3-16,-1 3-3 16,-2-4 0-16,-6 0 1 15,6 0-1-15,-2 0 1 16,0 0-1-16,-2-14-2 16,0-3-3-16,1-7 5 15,2-4-2-15,6 5 1 16,-8-5-2-16,-1 1 1 15,-2 3 1-15,-7-9 1 16,-4 4-6-16,1-1 2 16,-10-3 4-16,2-5 0 0,-5 6-2 15,1 1 4 1,-5 3-3-16,-9-6 3 0,6 10-4 16,-13 7 2-16,1-7 0 15,-1 2 1-15,-3 3-1 16,5-13 0-16,-3 3 0 15,3-8 3-15,-5 4-3 16,1-2 2-16,-2 2-1 16,1 0 3-16,4-5-4 15,-6 7 1-15,-2-5 2 16,4 3-2-16,-7 0 3 16,1 0-4-16,-1 1 1 15,-1 2-1-15,-5 2 5 0,-3 4-3 16,4-5 1-16,-4 15-2 15,0-1-1-15,0-4 5 16,0 12-5-16,0-9 0 16,0 7 2-16,0 0 3 15,0-1-3-15,0-2 3 16,0 4-1-16,0-7 1 16,0 2 5-16,-4-4-3 15,-12 0-3-15,2-10-4 16,-2-6 1-16,-5 1 4 15,3-1-3-15,2 5-1 16,4 5-1-16,-1 0 0 16,7 9 1-16,2-5 1 15,-1 7-4-15,1 2 2 0,0-4 0 16,1 4-1-16,-2 0 1 16,5 6-11-16,0 4-28 15,0 0-22-15,0 0-55 16,0 24-202-16</inkml:trace>
          <inkml:trace contextRef="#ctx0" brushRef="#br0" timeOffset="-6004.46">-6720 9686 442 0,'0'0'10'0,"0"0"36"16,0 0 21-16,0 0-31 16,0 0-24-16,0 0 3 15,-5 0-8-15,5 0-6 16,1 0 2-16,34-9 6 15,14-15 5-15,12 0-1 16,15-7-13-16,6-11 9 16,5 4-8-16,12-7 0 15,2-1 0-15,10-1-1 16,0 0-3-16,0 7 1 0,-5-2-1 16,-6 9 2-16,-12 0 0 15,-11 5 1-15,-4 1-2 16,-11 0-1-16,-11 10 3 15,-3 4 0-15,-14 2 0 16,-3 4 0-16,-2-1 0 16,-9 2 1-16,-10 3-2 15,2 3 3-15,-12 0-3 16,0 0 1-16,0 0-2 16,0 0-3-16,0 0 3 15,0 0-3-15,0 0-36 16,-39 31 12-16,-19 3-48 0,-16 7-134 15</inkml:trace>
          <inkml:trace contextRef="#ctx0" brushRef="#br0" timeOffset="-5544.69">-6785 10061 339 0,'0'0'49'0,"0"0"-46"0,0 0 2 16,0 0 21-16,0 0 2 16,0 0 7-16,121-15-8 15,-58-9-17-15,13-7 10 16,1-5-7-16,1-3-13 15,11-3 13-15,3 1-9 16,10-9-1-16,10 3-2 16,7 1-1-16,-3 2 0 15,3 0 0-15,-14-2 3 16,-15 4 5-16,-6 1-6 16,-14 14-2-16,-10-7 1 15,-14 16 3-15,-7 0 4 16,-3 0-2-16,-8 8 4 0,-12-1 3 15,0 6-1-15,-10 3-2 16,-2-4 0-16,-4 6-4 16,0 0 2-16,0 0-1 15,0 0-1-15,0 0-2 16,0-4-4-16,0 4 0 16,0 0-14-16,0 0-36 15,0 0-26-15,0 0-191 16</inkml:trace>
          <inkml:trace contextRef="#ctx0" brushRef="#br0" timeOffset="-5359.18">-4647 9073 344 0,'0'0'251'15,"0"0"-249"-15,0 0 30 16,0 0 11-16,0 0-33 16,0 0-10-16,0-18 0 15,0 18-62-15,0 0-108 16</inkml:trace>
          <inkml:trace contextRef="#ctx0" brushRef="#br0" timeOffset="-1900.39">-6087 9500 465 0,'0'0'49'15,"0"0"24"-15,0 0 14 16,0 0-25-16,0 0-23 15,0 0-10-15,-28-17-6 16,28 17-16-16,0 0 1 16,0 0-3-16,0 0 0 15,0 0-5-15,0 0-1 16,0 31 1-16,0 11 1 16,0 17-1-16,0 11 1 0,9 5 1 15,6 11-1-15,-5 0-2 16,10 8 2-16,2 5 0 15,2 6 1-15,4-4-1 16,0 1 0-16,-1-6 6 16,4-2-6-16,0 1-1 15,0-10 0-15,7-7 0 16,-5-4 0-16,-10-9-3 16,2-9 3-16,4-5 3 15,-10-8-3-15,-2-8 0 16,8-2 0-16,-9-6 1 15,3-8-1-15,5 1 1 16,1-12 0-16,5-3 0 16,5-5 1-16,6 0 1 15,4 0-1-15,14 0-2 16,9-5 0-16,8-12 0 0,1-2 0 16,7-1 1-16,1 2-1 15,1-2-2-15,-2-1 2 16,-10-3 0-16,-7 6-1 15,-12 5 1-15,-16 3 0 16,-5-4 0-16,-17 9 0 16,-8 5 0-16,-1 0 0 15,-8 0 0-15,0 0 0 16,0 0 1-16,0 0-1 16,0 0-6-16,0 0 2 15,0 0-1-15,0 0-12 0,0 0-14 16,0 0-5-1,0-9-67-15,-8 0-39 0,-17-6-127 16</inkml:trace>
          <inkml:trace contextRef="#ctx0" brushRef="#br0" timeOffset="306.17">-3637 10195 503 0,'0'0'19'16,"0"0"73"-16,0 0-7 15,0 0-27-15,0 0-11 0,0 0-20 16,-10-27-18-16,18 7 1 16,34-7 3-16,9-6-4 15,13 2-1-15,0-7 5 16,10 2-6-16,3-3-6 15,2-1 0-15,1 3 0 16,-10 13 1-16,-6 3-4 16,-18 10-4-16,-11 2-1 15,-15 9-24-15,-10 0-31 16,-10 0-39-16,0 27-2 16,-30 11-132-16</inkml:trace>
          <inkml:trace contextRef="#ctx0" brushRef="#br0" timeOffset="54929.25">-3396 11906 266 0,'0'0'55'0,"0"0"18"15,0 0 2-15,0 0-29 16,0 0 11-16,0 0-11 15,0 0 0-15,-132-66 1 16,111 62 6-16,4-1-13 16,5 5 6-16,7 0-12 15,-4 0-12-15,9 0 5 16,0 0-15-16,0 0-12 16,0 0-6-16,0-14 2 0,64-14-3 15,37-18 6-15,37-15 0 16,19 1 1-16,-4 1 0 15,-16 22 2-15,-18 4-2 16,-29 19 1-16,-27 4-1 16,-25 6-28-16,-20 4 0 15,-11 0-8-15,-7 0-5 16,0 0 1-16,-32 0-23 16,-46 42-30-16,-40 12-93 15,-15 7-44-15</inkml:trace>
          <inkml:trace contextRef="#ctx0" brushRef="#br0" timeOffset="55286.84">-3396 11906 351 0,'-166'217'38'0,"166"-213"-38"0,0 3 0 0,0-4 41 16,5-3 10-16,34 0-10 15,20 0 4-15,18-24-8 16,12-13-14-16,12-14-6 15,2 0-1-15,7 4-2 16,5-7-3-16,-9 12-7 16,-5-4 1-16,-22 8 0 15,-13 14-5-15,-18 7-2 16,-23 8 2-16,-15 8 0 0,-10 1 4 16,0 0-4-1,0 0 8-15,0 0 15 0,0 0-8 16,0 0 6-16,0 0-9 15,0 0-7-15,0 0-4 16,0 0 0-16,0 0 0 16,0 0 0-16,0 0-1 15,0 0-12-15,0 0-46 16,-10 0-66-16,-58 10-179 16</inkml:trace>
          <inkml:trace contextRef="#ctx0" brushRef="#br0" timeOffset="54998.61">-3396 11906 351 0</inkml:trace>
        </inkml:traceGroup>
      </inkml:traceGroup>
    </inkml:traceGroup>
    <inkml:traceGroup>
      <inkml:annotationXML>
        <emma:emma xmlns:emma="http://www.w3.org/2003/04/emma" version="1.0">
          <emma:interpretation id="{AA9DD2D8-77BE-4EF3-A9DA-01FBAE5C40FE}" emma:medium="tactile" emma:mode="ink">
            <msink:context xmlns:msink="http://schemas.microsoft.com/ink/2010/main" type="paragraph" rotatedBoundingBox="26298,14590 23740,18503 21494,17035 24053,13122" alignmentLevel="2"/>
          </emma:interpretation>
        </emma:emma>
      </inkml:annotationXML>
      <inkml:traceGroup>
        <inkml:annotationXML>
          <emma:emma xmlns:emma="http://www.w3.org/2003/04/emma" version="1.0">
            <emma:interpretation id="{781D4FE3-C187-46A6-AFEC-05213BEFEE69}" emma:medium="tactile" emma:mode="ink">
              <msink:context xmlns:msink="http://schemas.microsoft.com/ink/2010/main" type="line" rotatedBoundingBox="26298,14590 23740,18503 21494,17035 24053,13122"/>
            </emma:interpretation>
          </emma:emma>
        </inkml:annotationXML>
        <inkml:traceGroup>
          <inkml:annotationXML>
            <emma:emma xmlns:emma="http://www.w3.org/2003/04/emma" version="1.0">
              <emma:interpretation id="{FEE726F6-5A1A-4DFA-9809-55FD872A6430}" emma:medium="tactile" emma:mode="ink">
                <msink:context xmlns:msink="http://schemas.microsoft.com/ink/2010/main" type="inkWord" rotatedBoundingBox="25254,16187 23740,18503 21494,17035 23008,14719">
                  <msink:destinationLink direction="with" ref="{8BA05D32-2072-4598-8E89-D326BD4B37C5}"/>
                </msink:context>
              </emma:interpretation>
            </emma:emma>
          </inkml:annotationXML>
          <inkml:trace contextRef="#ctx0" brushRef="#br0" timeOffset="9207.01">-6970 13489 378 0,'0'0'70'0,"0"0"49"15,0 0-42-15,0 0-15 16,0 0-21-16,0 0-7 15,-69-35-9-15,69 35-7 16,0 0-5-16,0 0-10 0,0 0 5 16,0 0-8-16,0 0 0 15,0 0 0 1,5 0-1-16,19 13 2 0,2-2-1 16,8 2 8-16,-8-2-8 15,4 4 3-15,2 0-3 16,-6-2 2-16,-4 6-2 15,-6 0 0-15,-7 12 1 16,0-2-1-16,-9 6 0 16,0 9 0-16,0 6 6 15,0-4-6-15,-18 5 1 16,-18 5 2-16,4-9-3 16,-10 4 7-16,6-5-6 0,14-13 0 15,3-6 6-15,10-17 1 16,5-6-2-16,4-4-3 15,0 0 7-15,0 0 10 16,0 0-7-16,0-19 3 16,0-8-8-16,0-1-8 15,0-6-2-15,0 3 2 16,0-7 3-16,4 2-1 16,1-5-4-16,-5 7 1 15,0-7 1-15,0-1 2 16,0-4 2-16,0 5 0 15,-16-1-2-15,3 9 9 16,1 2-10-16,3 7 9 16,8 5-2-16,-8 5 4 15,5 1-7-15,4 6-4 0,0 3 4 16,0 1-7 0,0 3 2-16,0 0-3 0,0 0-3 15,0 0-33-15,0 0-23 16,0 0-50-16,0 0-155 15</inkml:trace>
          <inkml:trace contextRef="#ctx0" brushRef="#br0" timeOffset="5620.25">-6283 13188 539 0,'0'0'41'0,"0"0"-4"16,0 0 91-16,0 0-38 15,0 0-36-15,0 0-7 0,-42-36-15 16,38 36-18 0,4 0-1-16,0 0-13 0,0 13-3 15,0 34-4-15,0 19 6 16,0 16 2-16,8 15 0 15,11-4-1-15,2 4 3 16,0-4-2-16,4 4-1 16,-5-8 0-16,6-5 0 15,-7-12 8-15,6-2-8 16,-5-11-3-16,-10-2 3 16,3-19 0-16,2-7 6 15,-9-12-6-15,-3-4 0 0,5-12-14 16,-3-3 1-16,-5 0-14 15,0 0-18-15,4 0 0 16,-4 0-51-16,0-7-107 16,0-32-204-16</inkml:trace>
          <inkml:trace contextRef="#ctx0" brushRef="#br0" timeOffset="6313.6">-5751 13630 305 0,'0'0'190'0,"0"0"-185"16,0 0 56-16,0 0-12 0,0 0-21 15,0 0 7-15,5-98-1 16,-5 98-7-16,0 0-4 16,0 0-3-16,0 0-2 15,0 0 9-15,0 0-5 16,0 0-7-16,0 0-5 15,0 0-9-15,0 0 1 16,10 23 1-16,10 5 3 16,-4 9 1-16,3 1-6 15,1 6 6-15,5 7-3 16,-6 7-2-16,-2 4 4 16,-4 4-4-16,2-5 1 15,-2-6-1-15,0-8-2 16,-3-1 2-16,2-14 0 0,-4-8-2 15,0-6 2-15,-7-9-2 16,2-1 0-16,-3-8 0 16,0 0 0-16,0 0 1 15,0 0 8-15,0 0 7 16,0 0 0-16,0 0 0 16,0 0-2-16,0-17 0 15,0-1-9-15,0-6 2 16,0-4-7-16,0-8 0 15,0 13 0-15,4 3 1 16,1 2 4-16,-1 1-4 16,-4 6-1-16,4 2 1 15,-2-2-1-15,2-2 1 0,8-1 0 16,1-3-1 0,12-6-3-16,5 0 1 0,14-5 2 15,6-2 1-15,10-1-1 16,-4 3 0-16,4 4-4 15,-9 7 4-15,2-2-1 16,-15 9 1-16,-6 1-5 16,-12 1-1-16,-8 4 0 15,-4 1-12-15,-8 3 7 16,0 0-12-16,0 0-1 0,0 0-9 16,-4 0-26-1,-36 0-104-15,-7 0-55 16</inkml:trace>
          <inkml:trace contextRef="#ctx0" brushRef="#br0" timeOffset="6537.99">-5636 13735 595 0,'0'0'43'16,"0"0"38"-16,0 0-13 15,0 0-46-15,0 0-7 16,0 0-3-16,77-77-3 16,-34 46-7-16,-3-4-2 0,-10 11-1 15,-1 1-26-15,-9 10-32 16,-14-6-70-16,-6 4-39 16</inkml:trace>
          <inkml:trace contextRef="#ctx0" brushRef="#br0" timeOffset="6753.42">-5861 13481 618 0,'0'0'44'0,"0"0"65"16,0 0-45-16,0 0-44 0,0 0-9 15,0 0 5 1,200-172-5-16,-118 110 1 0,-3 8-12 15,-10 7 0-15,-14-1-4 16,-10 9-34-16,-13 3-48 16,-14-3-96-16,-18 3-397 15</inkml:trace>
          <inkml:trace contextRef="#ctx0" brushRef="#br0" timeOffset="56385.3">-4277 13906 613 0,'0'0'3'0,"0"0"-3"15,5-189 32-15,-5 114 16 16,-5-12-8-16,-25-7-13 16,-15-3-10-16,-15-4-4 15,-9 3-2-15,-21 14 2 16,-25 11-2-16,-15 22-2 0,-7 19-9 16,-17 18 1-1,-11 4-1-15,-3 6 12 0,-13 4-11 16,6 0 2-16,12 8 4 15,12 29-3-15,22 5-1 16,23 10 9-16,11 3-12 16,16 6 0-16,9 3 2 15,11 11-2-15,3 2 0 16,14 16 2-16,3 6-5 16,6 16 2-16,7 10 1 15,10 15 8-15,14 6-6 16,2 3-1-16,0 0 1 0,28-1 5 15,26 1-6-15,6-7 0 16,25-10-1-16,0-22 1 16,14-17 2-16,14-25-3 15,10-20 1-15,14-10-1 16,12-19 8-16,5-19-5 16,0 0-3-16,-5-19 0 15,-4-37 3-15,-3-19 4 16,-10-13-4-16,-4-19-2 15,-11-3 3-15,-11-6-2 16,-20-5 0-16,-11 18 3 16,-20-8-4-16,-16 0 1 15,-10 1 6-15,-13-8-3 16,-16 4 0-16,0 17 4 16,0 18 8-16,-10 9-16 0,-13 19 12 15,1 6-11-15,-2 7 11 16,-1 5-12-16,-1 6-1 15,-3-3 0-15,7 6-1 16,-7-6-10-16,6-8-32 16,-8-4-43-16,-15 2-126 15,-38-10-333-15</inkml:trace>
        </inkml:traceGroup>
        <inkml:traceGroup>
          <inkml:annotationXML>
            <emma:emma xmlns:emma="http://www.w3.org/2003/04/emma" version="1.0">
              <emma:interpretation id="{072151C3-5D8A-4282-8957-3A6F772FB787}" emma:medium="tactile" emma:mode="ink">
                <msink:context xmlns:msink="http://schemas.microsoft.com/ink/2010/main" type="inkWord" rotatedBoundingBox="24942,13703 24655,14143 24189,13838 24476,13399"/>
              </emma:interpretation>
            </emma:emma>
          </inkml:annotationXML>
          <inkml:trace contextRef="#ctx0" brushRef="#br0" timeOffset="-1287.52">-4732 10862 369 0,'0'0'52'15,"0"0"-30"-15,0 0 34 16,0 0-27-16,0 0-19 16,0 0 0-16,-5-4-7 15,17 4 12-15,16 0 9 0,8 0-7 16,-1 0-2-16,4 0 0 16,3 0-6-16,-9 0-2 15,-2 10-7-15,-1 3 4 16,-5 2-4-16,-5 4 0 15,-5 2 0-15,-2 9 0 16,-10 5 6-16,-3 8-5 16,0 2 0-16,0 12 7 15,0-6-7-15,-16-1 2 16,5-2 1-16,-5-8 0 16,3-9-3-16,-3 4 7 15,11-8-2-15,-8-4 4 16,5-9 1-16,0 0 8 0,8-9-6 15,0-5-10-15,0 0 3 16,0 0 5-16,0 0 8 16,-5 0 3-16,5 0 4 15,0-9-5-15,0-15-11 16,0-12-7-16,-4-2 5 16,1-17-2-16,-1-6 2 15,-5-3-2-15,-1 3 4 16,1-3-4-16,-2 13 2 15,-5 9 4-15,5 5 1 16,-2 14 5-16,2 0-4 0,2 8 10 16,3 10-10-1,0-3 2-15,6 8-12 0,0-1-1 16,0 1-2-16,0 0 0 16,0 0-1-16,0 0-13 15,0 0-22-15,0 0-18 16,0 0-36-16,0 0-74 15,0-5-253-15</inkml:trace>
        </inkml:traceGroup>
      </inkml:traceGroup>
    </inkml:traceGroup>
  </inkml:traceGroup>
</inkml:ink>
</file>

<file path=ppt/ink/ink1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8:25.54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41E92EC-8BFF-4C8C-8A9E-E36917476262}" emma:medium="tactile" emma:mode="ink">
          <msink:context xmlns:msink="http://schemas.microsoft.com/ink/2010/main" type="writingRegion" rotatedBoundingBox="26185,9967 26219,9967 26219,10513 26185,10513">
            <msink:destinationLink direction="with" ref="{124B4984-69FA-45AB-B313-A02906C22EB1}"/>
            <msink:destinationLink direction="with" ref="{DE26E239-C467-4801-9A68-44C476080431}"/>
          </msink:context>
        </emma:interpretation>
      </emma:emma>
    </inkml:annotationXML>
    <inkml:traceGroup>
      <inkml:annotationXML>
        <emma:emma xmlns:emma="http://www.w3.org/2003/04/emma" version="1.0">
          <emma:interpretation id="{537416AE-DA9E-4850-9DBA-1C660B3C5B0F}" emma:medium="tactile" emma:mode="ink">
            <msink:context xmlns:msink="http://schemas.microsoft.com/ink/2010/main" type="paragraph" rotatedBoundingBox="26185,9967 26219,9967 26219,10513 26185,10513" alignmentLevel="1"/>
          </emma:interpretation>
        </emma:emma>
      </inkml:annotationXML>
      <inkml:traceGroup>
        <inkml:annotationXML>
          <emma:emma xmlns:emma="http://www.w3.org/2003/04/emma" version="1.0">
            <emma:interpretation id="{FA8CF3CA-BDB2-4FB0-9B34-434E68C3A1C8}" emma:medium="tactile" emma:mode="ink">
              <msink:context xmlns:msink="http://schemas.microsoft.com/ink/2010/main" type="line" rotatedBoundingBox="26185,9967 26219,9967 26219,10513 26185,10513"/>
            </emma:interpretation>
          </emma:emma>
        </inkml:annotationXML>
        <inkml:traceGroup>
          <inkml:annotationXML>
            <emma:emma xmlns:emma="http://www.w3.org/2003/04/emma" version="1.0">
              <emma:interpretation id="{6E9C63C0-C031-441A-9EF7-70E35331611B}" emma:medium="tactile" emma:mode="ink">
                <msink:context xmlns:msink="http://schemas.microsoft.com/ink/2010/main" type="inkWord" rotatedBoundingBox="26185,9967 26219,9967 26219,10513 26185,10513"/>
              </emma:interpretation>
            </emma:emma>
          </inkml:annotationXML>
          <inkml:trace contextRef="#ctx0" brushRef="#br0">-2953 7310 469 0,'0'0'78'0,"0"0"-44"15,0 0 78-15,0 0-41 0,0 0-38 16,0 0-12-1,0 45-10-15,0 1-11 0,0 9 8 16,0-3 8-16,0-5-7 16,0 2-6-16,5-5 1 15,4-2-2-15,-2-5-2 16,1-5 0-16,-3-9 3 16,-5 5-3-16,0-14 0 15,0-1 0-15,0 1-20 16,0-9-9-16,0-5-24 15,0 0-62-15,-5 0-44 16</inkml:trace>
        </inkml:traceGroup>
      </inkml:traceGroup>
    </inkml:traceGroup>
  </inkml:traceGroup>
</inkml:ink>
</file>

<file path=ppt/ink/ink1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4:26.72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AD7E66C-4FD3-4EAF-AC5D-73ACBBA4A63B}" emma:medium="tactile" emma:mode="ink">
          <msink:context xmlns:msink="http://schemas.microsoft.com/ink/2010/main" type="inkDrawing" rotatedBoundingBox="20925,10745 24138,9742 24159,9809 20946,10811" semanticType="callout" shapeName="Other">
            <msink:sourceLink direction="with" ref="{124B4984-69FA-45AB-B313-A02906C22EB1}"/>
            <msink:sourceLink direction="with" ref="{266E3746-A83A-43E3-9738-11067735CE04}"/>
          </msink:context>
        </emma:interpretation>
      </emma:emma>
    </inkml:annotationXML>
    <inkml:trace contextRef="#ctx0" brushRef="#br0">-8156 8098 475 0,'0'0'34'15,"0"0"15"-15,0 0 13 16,0 0-12-16,0 0-2 15,0 0-22-15,-53 0-8 16,53 0 1-16,0 0-7 16,0 0-8-16,0 0 2 15,0 0-4-15,0 0 1 16,0 0 0-16,26 0-6 16,33 0 6-16,33-21-2 15,21-10 4-15,17-3-4 16,8-2 1-16,0-5 0 15,7 4 0-15,-3-10 1 0,-10 2-3 16,3 1 0 0,-10 0 1-16,-11 5-1 0,-8-3 1 15,-3 5-1-15,-3 2 0 16,-8-7 2-16,8 3-5 16,-6 3 4-16,8-7-4 15,9 11 1-15,1-3 2 16,7 7 3-16,-9 4-3 15,-8-5 0-15,-9 12-5 16,-12 1 5-16,-11-6 0 16,-7 8-1-16,-12 1-1 15,-12 3 2-15,-7 2 0 0,-13 2 2 16,-6 6-2-16,-6-4 1 16,-2 4-4-16,-5 0 6 15,0 0 0-15,0 0-3 16,0 0 0-16,0 0-3 15,0 0 3-15,0 0 0 16,0 0 3-16,0-2-3 16,0-2-3-16,0 4 2 15,0-3-23-15,0-7-18 16,0 1-71-16,0-14-127 16</inkml:trace>
  </inkml:traceGroup>
</inkml:ink>
</file>

<file path=ppt/ink/ink1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9:23.81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E26E239-C467-4801-9A68-44C476080431}" emma:medium="tactile" emma:mode="ink">
          <msink:context xmlns:msink="http://schemas.microsoft.com/ink/2010/main" type="inkDrawing" rotatedBoundingBox="25597,3860 28796,19232 27128,19580 23928,4207" semanticType="verticalRange" shapeName="Other">
            <msink:sourceLink direction="with" ref="{E1AD9470-23AB-42CF-995A-BA183E3A81AA}"/>
            <msink:sourceLink direction="with" ref="{541E92EC-8BFF-4C8C-8A9E-E36917476262}"/>
            <msink:sourceLink direction="with" ref="{AC3D5299-02C6-4490-BFB4-79AF69871DBD}"/>
          </msink:context>
        </emma:interpretation>
      </emma:emma>
    </inkml:annotationXML>
    <inkml:trace contextRef="#ctx0" brushRef="#br0">800-2 167 0,'0'0'241'16,"0"0"-158"-16,0 0-40 15,0 0-10-15,0 0-4 16,0 0-4-16,0 0-3 16,0-15-7-16,0 15 11 15,0 0-10-15,0 0 0 16,0 0-11-16,0 0 6 15,0 0-10-15,0 0 0 16,0 0-2-16,0 0 1 16,0 4-3-16,4 34 3 15,5 16 0-15,1 6 4 16,1 9-1-16,5-1 1 0,2 4 3 16,-4 0-7-1,-2 1 5-15,-3-4-4 0,-7 2-1 16,3-1 0-16,-5 0 3 15,0-10 3-15,0 2-5 16,0 3-1-16,-5 5 1 16,-13-1-1-16,-1 6 12 15,-2-8-8-15,-3 3 0 16,5-8-3-16,-6-2 1 16,4-1-1-16,0 3-1 15,2 0 0-15,-1 0 2 16,0 2-1-16,1-12 2 15,-1 8-2-15,-1-1 0 0,2-2 0 16,-1 4 1-16,-5-3 1 16,-1-5-1-16,2-2-1 15,0 3 4-15,3-6-2 16,-4-6 0-16,0 6-1 16,7-8-2-16,-3 6 0 15,1-4 2-15,3-1 1 16,-4 5-3-16,2 1-2 15,2 3 0-15,0 5 4 16,-2-13-2-16,9 0 0 16,-6 5-1-16,1 2 1 15,1 3 0-15,-1-7 3 0,3-5-3 16,2 5 0 0,-3 5 0-16,2-3 1 0,-5-1-1 15,3-2-1-15,2-3-1 16,0 8 4-16,1-1-1 15,-5-1-1-15,6 3-3 16,4 1 3-16,-4 3 0 16,5-7 0-16,1 5 2 15,-2-1-2-15,1 3-2 16,4-5 2-16,-4 6 0 16,4-1 2-16,0 4-4 15,0-3 4-15,0 9-1 16,0-6-1-16,0 0 0 0,0-3 1 15,0 8 1 1,4-1-2-16,5 4-2 0,2-1 2 16,-1 4 1-16,4 1-1 15,2-1 0-15,-1 6 0 16,-4-6 0-16,9 0 1 16,0 6-1-16,3-11 0 15,4 1 0-15,-3 4 0 16,1-3 1-16,-6-1-1 15,4-6 0-15,-6 1 1 16,2 1 0-16,4 4-1 16,1 5 0-16,0-1 0 15,-2-5 2-15,-2 5-2 0,4 1 0 16,-4-6 0-16,5-2 0 16,-7 3 2-16,6-10-1 15,3 9 0-15,-2-7-2 16,-3-6-1-16,-2-1 2 15,0-3 1-15,3 5-1 16,-2-7 2-16,-1 7-2 16,3-6 1-16,-2 4-1 15,-4-3 0-15,3 5 0 16,-2 2 0-16,3-2 0 16,-5-1 0-16,8 3 0 15,0 3 1-15,1-2-2 16,1 2 2-16,4-5-1 15,-1 2 0-15,-2 0-1 0,6 1 1 16,-7 2 0-16,3-2 2 16,-3 5-2-16,3-4 3 15,-7-5-3-15,7 4 1 16,-6-7 0-16,3 3-1 16,3-1 2-16,2-4-1 15,1-2-1-15,-5 4 3 16,9-4-1-16,-5-3-2 15,4 9 3-15,0-9 1 16,-2 6-4-16,6 5 1 16,-3 5-1-16,3-4 2 15,-1-1-2-15,-4-1-2 0,5 4-3 16,-2 0 5-16,0 2 4 16,5-4-1-16,-2 5 0 15,4 2 0-15,-2-9-3 16,6 8 1-16,-6-8 0 15,-3 1 6-15,2-3-6 16,-9-5-1-16,0-2 0 16,-6 5 1-16,-3-11-1 15,1 10 4-15,-2 1-4 16,3-6 0-16,-5 10 7 16,-5-4-6-16,1 3 0 15,4 1-1-15,-3-5 0 16,-2 5 1-16,5-4-1 0,-4 4 2 15,-1-1-2-15,1-2 1 16,-2 7-5-16,2 9 4 16,1-3 0-16,-1-1 5 15,-1-4-4-15,-3 8 1 16,-4-3-2-16,8 3 1 16,-6 8-1-16,6-5 1 15,2 4 1-15,-1 2-1 16,1 2-1-16,-7-9 2 15,4 3 2-15,-1-2-1 16,1-6-3-16,-4 1 4 16,-1-7-3-16,-1 0 3 15,0-5-3-15,-6 7-1 16,5-7 3-16,-3 1-1 0,2 4 0 16,-3 7-2-16,-4 2 4 15,5 1-2-15,-5-1-2 16,0 6 3-16,0-4-2 15,0-2 3-15,0 14 0 16,0-3-4-16,0 5 3 16,0-8 1-16,0-6-2 15,0 0-2-15,0 3 2 16,0-5-1-16,0 1-1 16,0-4 4-16,0-2-2 15,0 0-2-15,0-1 3 16,0-3 5-16,0 1-6 15,0-1-1-15,0 0 3 0,0 7-1 16,0 2 1-16,0-4-2 16,0 4-2-16,0 2 2 15,0 8-1-15,0 1 2 16,0-3-1-16,0 4-1 16,-5 11 2-16,-3 6-2 15,0-10 1-15,0 0-2 16,5-14 0-16,-6-4 3 15,5-3-2-15,-2 4-2 16,-3-3 4-16,1 7-2 0,0-6-1 16,0 1 0-1,-3 0 0-15,0 5 0 0,-2-8 1 16,1 6-2-16,-1 2 1 16,3-4 0-16,-2 1 1 15,-1-2 0-15,-3-7-1 16,11-4 0-16,-9 3-1 15,7-12 1-15,-1 0 0 16,-4-8 0-16,3 5 3 16,-5 0-3-16,2-9-1 15,-1 2 1-15,6-4 0 16,-2-14-3-16,5 6 3 16,2-6 0-16,-2-3-1 15,-5 2-3-15,9-12 0 16,-4-1-2-16,4-3 1 0,0 3-6 15,0-3-9 1,0 0-9-16,0 0-22 0,0-30-41 16,-18-53-139-16</inkml:trace>
  </inkml:traceGroup>
</inkml:ink>
</file>

<file path=ppt/ink/ink1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9:28.27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C26D57C-8166-43E9-B200-4C76FCAFC73E}" emma:medium="tactile" emma:mode="ink">
          <msink:context xmlns:msink="http://schemas.microsoft.com/ink/2010/main" type="inkDrawing" rotatedBoundingBox="25226,7800 33297,6530 33317,6655 25246,7925" semanticType="underline" shapeName="Other">
            <msink:sourceLink direction="with" ref="{D24F2E7E-690C-43F8-9B69-999C73275723}"/>
          </msink:context>
        </emma:interpretation>
      </emma:emma>
    </inkml:annotationXML>
    <inkml:trace contextRef="#ctx0" brushRef="#br0">0 1378 480 0,'0'0'6'0,"0"0"-5"16,0 0 10-16,0 0 12 16,0 0 4-16,0 0-15 15,0 0-10-15,69-78 3 0,-34 58-3 16,0 6 2-16,0-3-2 15,1 8 8-15,-6-2 0 16,9 6-9-16,1 3 2 16,6-4-1-16,14-1 0 15,3-4 13-15,13 1-13 16,1-4 9-16,16-3-8 16,2-2 8-16,11 0-5 15,7 0 2-15,-1 2-3 16,-5 2 0-16,-10 0-1 15,-2 6-4-15,-10-6 0 16,-1 4 4-16,-4 1 1 0,-6-4-1 16,2 10-2-16,-2-4 2 15,1-4-1-15,2 3 1 16,7 1-3-16,2-2 3 16,-2-3-2-16,-3 7 0 15,-3 2-2-15,2-3 10 16,-3 1-9-16,3-1 2 15,-6 2-1-15,-3 1-2 16,-3-5 1-16,-3 0 4 16,2 0-3-16,1-6 7 15,-7 2-3-15,7-1 0 16,-5-3 8-16,0 6-13 16,3-2 0-16,2-3 8 15,3-2-7-15,3 4 3 16,1 0-3-16,1 2-2 0,-11 1 2 15,3-2-2-15,3 6 2 16,-5-5-2-16,5 3 2 16,-3-4 0-16,2 3-1 15,5 6-1-15,-1-10 0 16,9 10 1-16,4-8-1 16,-2-1 4-16,7-1-4 15,2-2 0-15,-4 1 1 16,0 5 1-16,0-5-2 15,1 2 0-15,3-1 1 16,1-8 4-16,-1 7-5 16,6-4 0-16,-10 5-5 0,0-4 6 15,-5 5-1-15,-5-1 2 16,-10 0-2-16,-2 1 0 16,-6-2 0-16,-6 0 1 15,-6 11 0-15,-2-5 5 16,-4 4-6-16,-2-4 0 15,-3 0 0-15,6 4 1 16,-3-5 0-16,1 1-1 16,4 5 0-16,1 0 1 15,2-3-2-15,10 0 2 16,-1-1-1-16,2 0 0 16,3-4-1-16,0-1 1 15,-2 3 1-15,2-3-1 0,-4-2-1 16,-5 7 1-16,-4 0 0 15,-5 0 0-15,-3 3 0 16,1 1 0-16,-2-5-2 16,2 4 2-16,2-8 3 15,3 3-3-15,-4 2-3 16,5-1 3-16,-8-3 0 16,6 0 0-16,-9 2 0 15,1 2 0-15,-3 2 4 16,-4-1-3-16,-7-4 0 15,-10 11 5-15,-3 0-1 16,-9 0-3-16,-1-4 1 0,-3 4-1 16,0 0 3-1,0 0 3-15,0 0-7 0,0 0 7 16,0 0-4-16,0 0 2 16,0 0-5-16,0 0 1 15,0 0-2-15,0 0 0 16,-3 0-89-16,-89 0-195 15</inkml:trace>
  </inkml:traceGroup>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5:03.58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F6833F19-23FE-4117-B12A-7F083C02D21E}" emma:medium="tactile" emma:mode="ink">
          <msink:context xmlns:msink="http://schemas.microsoft.com/ink/2010/main" type="writingRegion" rotatedBoundingBox="24229,9066 29203,8319 29820,12424 24846,13171"/>
        </emma:interpretation>
      </emma:emma>
    </inkml:annotationXML>
    <inkml:traceGroup>
      <inkml:annotationXML>
        <emma:emma xmlns:emma="http://www.w3.org/2003/04/emma" version="1.0">
          <emma:interpretation id="{B9F8CF7D-B63B-4A59-953B-61F06E5CCB60}" emma:medium="tactile" emma:mode="ink">
            <msink:context xmlns:msink="http://schemas.microsoft.com/ink/2010/main" type="paragraph" rotatedBoundingBox="26739,8689 29203,8319 29312,9050 26849,9420" alignmentLevel="2"/>
          </emma:interpretation>
        </emma:emma>
      </inkml:annotationXML>
      <inkml:traceGroup>
        <inkml:annotationXML>
          <emma:emma xmlns:emma="http://www.w3.org/2003/04/emma" version="1.0">
            <emma:interpretation id="{2271DEAC-A40B-4E4B-9C57-512680771A3F}" emma:medium="tactile" emma:mode="ink">
              <msink:context xmlns:msink="http://schemas.microsoft.com/ink/2010/main" type="line" rotatedBoundingBox="26739,8689 29203,8319 29312,9050 26849,9420">
                <msink:destinationLink direction="with" ref="{1C85AF42-2E00-4EC4-9D1F-420143DADDCA}"/>
              </msink:context>
            </emma:interpretation>
          </emma:emma>
        </inkml:annotationXML>
        <inkml:traceGroup>
          <inkml:annotationXML>
            <emma:emma xmlns:emma="http://www.w3.org/2003/04/emma" version="1.0">
              <emma:interpretation id="{68212CE9-234E-43F6-8320-F771850360B1}" emma:medium="tactile" emma:mode="ink">
                <msink:context xmlns:msink="http://schemas.microsoft.com/ink/2010/main" type="inkWord" rotatedBoundingBox="26739,8689 28167,8474 28277,9205 26849,9420"/>
              </emma:interpretation>
            </emma:emma>
          </inkml:annotationXML>
          <inkml:trace contextRef="#ctx0" brushRef="#br0">13044-1603 525 0,'0'0'61'0,"0"0"-46"16,0 0 41-1,0 0 12-15,0 0-46 0,0 0-21 16,0-6 0-16,0 6 3 16,0 0-8-16,0 0 4 15,0 0-3-15,0 16 3 16,0 9 9-16,0 1 8 16,0 9 16-16,0 6-2 15,-5 1-2-15,-10 9-5 16,-9-2-12-16,-1 3-8 15,4 0 1-15,2-4 1 16,-2-5 0-16,9-5-2 16,0-7 0-16,5-6 2 0,7-10-3 15,0 1 3 1,0-6-4-16,0-5-1 0,0-5-1 16,0 6 1-16,0-6 1 15,0 0-2-15,0 0 6 16,0 0-5-16,0 0-1 15,7-6-1-15,33-14-23 16,18-17-126-16,7 3-10 16,6-7-151-16</inkml:trace>
          <inkml:trace contextRef="#ctx0" brushRef="#br0" timeOffset="330.11">13615-1440 547 0,'0'0'54'0,"0"0"-53"16,0 0 59-16,0 0 28 15,0 0-47-15,0 0-35 16,0 0-6-16,0 0-1 16,0 21-1-16,0 5 1 15,0 0 1-15,-5 14 19 16,-1-6 0-16,-7 13-2 15,-2-1-2-15,-4-4 1 16,-8 5-9-16,-2-5-3 16,6-7 3-16,4-5-4 15,8-9-2-15,3-6-1 0,3-10 1 16,5 1-1-16,0-6-14 16,0 0-31-16,37-6-19 15,29-20 3-15,24-10-121 16,-2-16-285-16</inkml:trace>
          <inkml:trace contextRef="#ctx0" brushRef="#br0" timeOffset="623.3298">14258-1552 724 0,'0'0'5'15,"0"0"-4"-15,0 0 5 0,0 0-4 16,0 0-2-16,0 0 0 16,-5 96 18-16,12-59 6 15,-2 5-6-15,-5-2 19 16,0 6 0-16,0 0-17 16,0 1-9-16,-20-7-5 15,1-3 2-15,-5-1-8 16,5-11 3-16,4-11 1 15,7-2-4-15,8-8-36 16,0-4-73-16,4 0 27 16,39-30-99-16</inkml:trace>
        </inkml:traceGroup>
        <inkml:traceGroup>
          <inkml:annotationXML>
            <emma:emma xmlns:emma="http://www.w3.org/2003/04/emma" version="1.0">
              <emma:interpretation id="{2B010C30-F78B-4F54-B8E1-46227C64ADB3}" emma:medium="tactile" emma:mode="ink">
                <msink:context xmlns:msink="http://schemas.microsoft.com/ink/2010/main" type="inkWord" rotatedBoundingBox="28797,8542 29227,8478 29301,8976 28871,9041"/>
              </emma:interpretation>
            </emma:emma>
          </inkml:annotationXML>
          <inkml:trace contextRef="#ctx0" brushRef="#br0" timeOffset="910.56">14979-1597 771 0,'0'0'4'0,"0"0"27"16,0 0 66-16,0 0-70 15,0 0-27-15,0 0-21 16,0 25 19-16,0 5 2 16,0 1 2-16,0 8 1 0,0-7 4 15,0 5 5-15,0-6-3 16,-13 3 0-16,1-2-9 15,4-6 1 1,2-1 5-16,-2-5-5 0,3-10-1 16,5-5-42-16,0-5-60 15,0 0 8-15,8-21 18 16,18-19-338-16</inkml:trace>
          <inkml:trace contextRef="#ctx0" brushRef="#br0" timeOffset="1139.95">15282-1748 75 0,'0'0'604'0,"0"0"-601"0,0 0 92 16,0 0 8-16,0 0-43 16,0 0-50-16,0-35-10 15,0 35-4-15,0 5-12 16,0 21 10-16,-5 8 6 15,-1 8 0-15,-7 6 1 16,1-3-1-16,0 7-1 16,5-2-40-16,-6 2-123 15,-1-11-95-15</inkml:trace>
        </inkml:traceGroup>
      </inkml:traceGroup>
    </inkml:traceGroup>
    <inkml:traceGroup>
      <inkml:annotationXML>
        <emma:emma xmlns:emma="http://www.w3.org/2003/04/emma" version="1.0">
          <emma:interpretation id="{76C93FDB-9F10-46AB-9AB0-15082A011442}" emma:medium="tactile" emma:mode="ink">
            <msink:context xmlns:msink="http://schemas.microsoft.com/ink/2010/main" type="paragraph" rotatedBoundingBox="24480,10638 28778,10103 28884,10958 24587,11493" alignmentLevel="1"/>
          </emma:interpretation>
        </emma:emma>
      </inkml:annotationXML>
      <inkml:traceGroup>
        <inkml:annotationXML>
          <emma:emma xmlns:emma="http://www.w3.org/2003/04/emma" version="1.0">
            <emma:interpretation id="{98DBBCA1-DDAB-47A8-8129-08DC8C33B510}" emma:medium="tactile" emma:mode="ink">
              <msink:context xmlns:msink="http://schemas.microsoft.com/ink/2010/main" type="line" rotatedBoundingBox="24480,10638 28778,10103 28884,10958 24587,11493"/>
            </emma:interpretation>
          </emma:emma>
        </inkml:annotationXML>
        <inkml:traceGroup>
          <inkml:annotationXML>
            <emma:emma xmlns:emma="http://www.w3.org/2003/04/emma" version="1.0">
              <emma:interpretation id="{6016D1B5-F2A5-40E9-8887-49AA5F416B36}" emma:medium="tactile" emma:mode="ink">
                <msink:context xmlns:msink="http://schemas.microsoft.com/ink/2010/main" type="inkWord" rotatedBoundingBox="24480,10638 27889,10214 27996,11069 24587,11493"/>
              </emma:interpretation>
            </emma:emma>
          </inkml:annotationXML>
          <inkml:trace contextRef="#ctx0" brushRef="#br0" timeOffset="-17303.3">11059 729 599 0,'0'0'4'16,"0"0"43"-16,0 0-5 15,0 0-7-15,0 0-26 16,0 0-9-16,-247-26 0 16,196 57 1-16,-1 3 0 15,14-2 1-15,6 10 7 16,17-11 0-16,2-1-6 16,12-5 4-16,1-6 5 0,0-3-8 15,0-10 5-15,0-1-9 16,29-5 5-16,14 0 17 15,12-5 14-15,7-14-20 16,-11-13-6-16,-4-4-2 16,-20 0 2-16,-11 6-8 15,-12 4 2-15,-4 6 6 16,0 10 17-16,0-2-14 16,0 3-5-16,0 9-1 15,-4-2-3-15,4 2-4 16,0 0-4-16,-9 7-1 15,2 19 1-15,2 4 2 0,-6 5 1 16,6 2 0-16,5-6 0 16,0-6-3-16,0 2 0 15,0-8 4-15,21-4-6 16,5-9-6-16,12-6-19 16,12 0-21-16,-8-2-60 15,-7-28-64-15,-14-9-227 16</inkml:trace>
          <inkml:trace contextRef="#ctx0" brushRef="#br0" timeOffset="-16554.66">11059 729 581 0,'-38'-89'21'0,"36"84"70"0,2 5-35 0,0 0-56 0,0 0-5 15,0 21-10-15,0 5 15 16,0 5 7-16,10 0 5 15,-1-1 21-15,1-5-10 16,1-8-11-16,-3-2-1 16,5-11-9-16,-7 3-1 15,7-7 5-15,18 0 0 16,9-17 15-16,13-22-21 16,6-3-19-16,-11 1-20 15,-14-1-27-15,-15 16 50 16,-14 12 14-16,-5 2 2 0,0 9 11 15,0 1 18 1,0 2-28-16,0 0-1 0,0 2-10 16,0 13 7-16,0 11 3 15,0 5 0-15,0-2 9 16,0 1 5-16,19 1 2 16,-3-9-2-16,8 0 1 15,-3-7-5-15,16-7-3 16,5-8 5-16,9 0 16 15,7-4-3-15,-4-22-7 16,-10 0-7-16,-20 2-10 16,-21-2 8-16,-3 4-9 15,0-3-7-15,-27 4 5 16,-7 0-14-16,2 11 15 16,0 1-1-16,13 9-3 0,-1 0 3 15,6 0-8-15,9 0-4 16,0 19 4-16,5 2 5 15,0-5 0-15,0-6-1 16,0 0-2-16,12-10 8 16,24 0 3-16,6 0-3 15,10 0 13-15,-6-19-5 16,-11-12-8-16,-12 5-4 16,-17-5-32-16,-6 5-9 15,0 6 29-15,0 10 16 16,-1 6 0-16,-19 4 4 15,-4 0-4-15,2 8-5 0,-2 11 3 16,11 3-1 0,7 5-1-16,6-1 0 0,0 3 2 15,4-3 2-15,25-10 0 16,8 3 2-16,21-7 0 16,16-9-2-16,11-3-9 15,11 0-114-15,-5-24-144 16</inkml:trace>
          <inkml:trace contextRef="#ctx0" brushRef="#br0" timeOffset="-17231.49">11059 729 581 0</inkml:trace>
          <inkml:trace contextRef="#ctx0" brushRef="#br0" timeOffset="-15585.74">12450 697 334 0,'0'0'30'0,"0"0"-15"15,0 0-15-15,0 0-4 16,0 0-70-16,0 0-117 16</inkml:trace>
          <inkml:trace contextRef="#ctx0" brushRef="#br0" timeOffset="-14612.47">12371 739 98 0,'0'0'52'0,"0"0"43"16,0 0-48-16,0 0 0 15,0 0-11-15,0 0-8 16,0 10 6-16,0-10-4 16,0 0-1-16,0 0 1 15,0 0 17-15,0 0-23 0,0 0-1 16,0 0-2-1,0 0-2-15,0 0 13 0,0 0 1 16,0 0-1-16,0 0 3 16,0 0-6-16,0 0-4 15,10-5-16-15,-2-2-2 16,-1-1-3-16,-3-4 8 16,0 8 0-16,-4-2-3 15,0-4 3-15,0 5-5 16,0 0-4-16,0-4-3 15,0-3-5-15,-20-2-9 16,-2 2 5-16,-7 2-1 16,2 1 9-16,1 5-2 15,-1 4 1-15,-5 0-5 16,-2 0 2-16,-14 4 2 0,-7 22-3 16,-3 9 4-16,-1 5-2 15,6 8 4-15,10-5-3 16,11 1 4-16,9 2-3 15,7-11-4-15,13-8 3 16,3 1 1-16,0-14 0 16,0-6 2-16,8 1 5 15,31-9 16-15,14 0 16 16,12 0 3-16,6-13-19 16,-5-14-11-16,-10-2-8 15,-10-9 6-15,-12-14-2 16,-2 3-6-16,-14 3-2 0,-9-1-1 15,-9 16-2-15,0 17 5 16,0 8 0-16,0 6 5 16,0 0-4-16,0 0-1 15,0 0-2-15,0 0-11 16,10 10 3-16,-4 11 7 16,9 5-3-16,3 5 6 15,-4-5 0-15,13 4 0 16,-3-7 0-16,-1-5-2 15,6-3-4-15,-8-10 4 16,11 0-21-16,14-5-18 16,10 0-27-16,2-5-65 15,1-21-128-15</inkml:trace>
          <inkml:trace contextRef="#ctx0" brushRef="#br0" timeOffset="-14085.88">12898 583 540 0,'0'0'19'0,"0"0"-1"16,0 0 36-16,0 0 2 15,0 0-17-15,0 0-39 16,-125-39-2-16,86 65-1 16,-3 5 3-16,-1 3-2 15,4 13 2-15,7 0 0 0,5-2 2 16,13-3 8-1,4-3-10-15,10-12-4 0,0-6 4 16,0-6 5-16,0-5 0 16,10-10 4-16,20 0 9 15,20 0 37-15,14-4 6 16,13-22-25-16,2-11-7 16,-2-11-13-16,-7-10-9 15,-15-10-6-15,-21 2-1 16,-25-6 0-16,-9 0-2 15,0-5-6-15,-37 5 8 16,-1 6-1-16,-1 9 2 16,12 18 2-16,8 17-3 15,11 14 5-15,8 5-5 16,0 3-4-16,0 0-3 0,0 15-16 16,0 18 7-16,0 17 14 15,0 5-1-15,0 4 2 16,21 0 1-16,-2 3 4 15,2-5-4-15,9-10-2 16,-4 0-1 0,1-12 2-16,-3-5 1 0,3-9-4 15,-7-11-28-15,12-10-58 16,8 0-36-16,11-6-121 16</inkml:trace>
          <inkml:trace contextRef="#ctx0" brushRef="#br0" timeOffset="-13477.06">13721 426 463 0,'0'0'2'16,"0"0"-2"-16,0 0 13 15,0 0 1-15,0 0-14 16,0 0 0-16,-151 19 0 15,106 7 15-15,2 11 23 16,-4-5 10-16,9 3-32 16,4-1 6-16,8 4-3 15,7-3-7-15,13 0-3 16,1 3-1-16,5-7-1 16,0-1 0-16,0-7 2 0,11-7 11 15,21-6 8-15,15-3 17 16,10-7-4-16,9 0 3 15,10-7-9-15,-11-16-15 16,-10-11 2-16,-7-4-11 16,-19-15-1-16,-10-3-9 15,-9 1 0-15,-10-9-1 16,0-7-2-16,0 0 1 16,-24-6-1-16,-4 0 2 15,-2 10 2-15,6 7-2 0,1 13 0 16,6 7 0-1,7 18 7-15,5 6-6 0,1 11 4 16,4 5 0 0,0 0-10-16,0 0 0 0,0 12-12 15,0 19 8-15,0 20 9 16,0 6-2-16,0-1 2 16,9 10-1-16,10 0-3 15,4-6 4-15,-4-8 0 16,0-5 2-16,-1-7 1 15,-4-10-6-15,1 0 6 16,3-11-6-16,1-4-2 16,8-6-80-16,12-9-24 15,18 0-22-15,17-16-312 16</inkml:trace>
        </inkml:traceGroup>
        <inkml:traceGroup>
          <inkml:annotationXML>
            <emma:emma xmlns:emma="http://www.w3.org/2003/04/emma" version="1.0">
              <emma:interpretation id="{9DEE49C7-7EC6-40E0-B0EE-0575F682BAFD}" emma:medium="tactile" emma:mode="ink">
                <msink:context xmlns:msink="http://schemas.microsoft.com/ink/2010/main" type="inkWord" rotatedBoundingBox="28839,10713 28853,10711 28855,10726 28840,10728"/>
              </emma:interpretation>
            </emma:emma>
          </inkml:annotationXML>
          <inkml:trace contextRef="#ctx0" brushRef="#br0" timeOffset="-13351.4">14894 452 118 0,'0'0'691'0,"0"0"-691"16,0 0-1-16,0 0-1 15,0 0-2-15,0 0-112 16</inkml:trace>
        </inkml:traceGroup>
      </inkml:traceGroup>
    </inkml:traceGroup>
    <inkml:traceGroup>
      <inkml:annotationXML>
        <emma:emma xmlns:emma="http://www.w3.org/2003/04/emma" version="1.0">
          <emma:interpretation id="{1F4118ED-E823-4310-B503-68057F62FF10}" emma:medium="tactile" emma:mode="ink">
            <msink:context xmlns:msink="http://schemas.microsoft.com/ink/2010/main" type="paragraph" rotatedBoundingBox="24908,12447 26757,12121 26887,12858 25038,13184" alignmentLevel="1"/>
          </emma:interpretation>
        </emma:emma>
      </inkml:annotationXML>
      <inkml:traceGroup>
        <inkml:annotationXML>
          <emma:emma xmlns:emma="http://www.w3.org/2003/04/emma" version="1.0">
            <emma:interpretation id="{1B538D8F-DCAE-4E9F-9C58-2A323BFCFF54}" emma:medium="tactile" emma:mode="ink">
              <msink:context xmlns:msink="http://schemas.microsoft.com/ink/2010/main" type="inkBullet" rotatedBoundingBox="24929,12564 26688,12254 26792,12840 25032,13151"/>
            </emma:interpretation>
            <emma:one-of disjunction-type="recognition" id="oneOf0">
              <emma:interpretation id="interp0" emma:lang="" emma:confidence="1">
                <emma:literal/>
              </emma:interpretation>
            </emma:one-of>
          </emma:emma>
        </inkml:annotationXML>
        <inkml:trace contextRef="#ctx0" brushRef="#br0" timeOffset="19042.49">10995 2332 305 0,'0'0'32'15,"0"0"16"-15,0 0 10 0,0 0-18 16,0 0 2-1,0 0-19-15,-7-6-9 0,7 6-4 16,0 0-3-16,0 0-1 16,0 0 3-16,0 0-1 15,0 0-2-15,0 0-1 16,0 0-4-16,0 0 6 16,0 0 6-16,0 0-1 15,0 0 13-15,0 0-2 16,0 0 0-16,0-5 4 15,13 2-17-15,5-4-6 16,1 3-1-16,2-1-1 16,5 3-2-16,7-3 0 0,4-3 1 15,3 6-1-15,5-2 0 16,7-5-1-16,-4 2 1 16,8 3 0-16,-3-7 0 15,3 7 0-15,-8-7 2 16,4 6 1-16,-8-1-2 15,-10 2-1-15,3-7 2 16,-3 6 5-16,4 0-4 16,1 1-3-16,7-2 5 15,6-1-5-15,-1-2 0 16,2-1 0-16,3 4 0 16,-6-4 0-16,8 1 6 0,-7 4-5 15,-5-6 3 1,-2 5 3-16,-17-3 0 0,-1 2 4 15,-7 3-5-15,-1 0 11 16,-4-2-1-16,4 1-11 16,-4-2 3-16,1-1-3 15,4-3-3-15,0 3-1 16,0 1 1-16,-6 2-2 16,0-1-1-16,-7 1 1 15,2 2 11-15,-3 3 4 16,0 0-4-16,-5 0 2 15,0 0 3-15,0 0-14 16,0 0 6-16,0 0-3 16,0 0-1-16,0 0-4 0,0 0 0 15,0 0 0-15,0 0 1 16,0 0-2-16,0 0 4 16,0 0-6-16,0 0 3 15,0 0-1-15,0 0 1 16,0 0-3-16,2 0 2 15,2 0-4-15,0 0 5 16,5 0 0-16,-2 3 4 16,-4 4-4-16,7-3-4 15,-2 4 0-15,-7 4 8 16,12-1-4-16,-8 1 0 16,1 2 0-16,-1 6-2 0,-2 1 2 15,2 3 3-15,1-2-1 16,-1-2 7-1,3 5-4-15,5-7-1 0,-3 1-1 16,1 1 0-16,7 1-1 16,-9-2 1-16,7 2-2 15,0 1 0-15,-4-2-1 16,0 4 2-16,-10-3 0 16,-2-1-2-16,0-2 0 15,0-10 0-15,0 3 1 16,0-3-1-16,0 0 0 15,0-8 4-15,0 4-4 16,0-4 2-16,0 0 4 0,0 0-1 16,0 0 0-16,0 0 3 15,0 0-6-15,0 0-1 16,0 6 1-16,-6 3-1 16,-22 7 3-16,-10-6 1 15,-7 6-5-15,0 5 0 16,-10-7 3-16,-2 6-1 15,-3-5-2-15,-5-2 0 16,-6 8 4-16,-4-7-4 16,2-2 0-16,-5-4 1 15,6 3 0-15,-7 0 0 16,8-2-1-16,-6 1-2 16,7 0 2-16,4 0 3 0,0 0-1 15,8-4-2 1,-6 4 0-16,7 0 1 0,2 1 0 15,16-5 2-15,1-2 3 16,14 1-6-16,-2 0 4 16,12-5 0-16,9 0-1 15,5 0 2-15,0 0-4 16,0 0 0-16,0 0 1 16,0 0 1-16,0 0-3 15,0 0 3-15,0 0-3 16,0 0 0-16,0 0 0 15,0 0 0-15,0 0 3 0,0 0-2 16,0 0-1 0,0 0-2-16,0 0-32 0,0 0-45 15,0 0-56-15,0 0-18 16,0 0 12-16,5 0-162 16</inkml:trace>
      </inkml:traceGroup>
      <inkml:traceGroup>
        <inkml:annotationXML>
          <emma:emma xmlns:emma="http://www.w3.org/2003/04/emma" version="1.0">
            <emma:interpretation id="{2EE91C86-DCBB-40AE-98A7-0DCADDA9B154}" emma:medium="tactile" emma:mode="ink">
              <msink:context xmlns:msink="http://schemas.microsoft.com/ink/2010/main" type="line" rotatedBoundingBox="25133,12408 26757,12121 26887,12858 25262,13144">
                <msink:destinationLink direction="with" ref="{3BA1B0DA-177A-4012-ADD3-AB880AABE6EE}"/>
              </msink:context>
            </emma:interpretation>
          </emma:emma>
        </inkml:annotationXML>
        <inkml:traceGroup>
          <inkml:annotationXML>
            <emma:emma xmlns:emma="http://www.w3.org/2003/04/emma" version="1.0">
              <emma:interpretation id="{452C2B52-C909-49C4-A2AA-56CAE4C0B4EC}" emma:medium="tactile" emma:mode="ink">
                <msink:context xmlns:msink="http://schemas.microsoft.com/ink/2010/main" type="inkWord" rotatedBoundingBox="25133,12408 26757,12121 26887,12858 25262,13144"/>
              </emma:interpretation>
            </emma:emma>
          </inkml:annotationXML>
          <inkml:trace contextRef="#ctx0" brushRef="#br0" timeOffset="124850.09">11194 2152 338 0,'0'0'263'0,"0"0"-261"16,0 0 19-16,0 0 69 16,0 0-32-16,0 0-43 15,-5-5-6-15,5 5 13 16,0 0-11-16,0 5 8 16,18 12 33-16,22 3-10 15,34 11 8-15,33 5 9 16,31 8-19-16,22 2-9 15,-4 2-1-15,-5 3-10 16,-21-10-9-16,-13 1-1 0,-16-7-1 16,-16-9 4-16,-19-1-3 15,-15-10 0-15,-19-8 0 16,-12 1-1-16,-12-8-2 16,-7 0 3-16,-1 0 3 15,0 0-12-15,0 0 4 16,0 0-5-16,5 0-1 15,3 0-72-15,11 0-165 16</inkml:trace>
          <inkml:trace contextRef="#ctx0" brushRef="#br0" timeOffset="124266.14">12837 2078 339 0,'0'0'316'15,"0"0"-314"-15,0 0 55 16,0 0 6-16,0 0 5 0,0 0-23 15,0 0-23-15,0-78 1 16,0 78-7-16,0 0-9 16,0 0-7-16,0 0 0 15,-13 0-9-15,-34 21 1 16,-17 9 8-16,-24 11 0 16,-10 10 1-16,-9 1 16 15,-7 7-5-15,1 5 1 16,4 2-4-16,5 6 6 15,9-1-4-15,10-9-3 16,15-7 5-16,9-10-9 16,9-11 4-16,19-5-7 0,1-9 5 15,12-8-4-15,8 2 5 16,5-7-6-16,7-3 5 16,-5 0-6-16,5-2 4 15,0-2-4-15,0 0 2 16,0 0 1-16,0 0 2 15,0 0-5-15,0 0 4 16,0 0-4-16,12 0-23 16,21-6-25-16,4-10-92 15,-10-5-119-15</inkml:trace>
        </inkml:traceGroup>
        <inkml:traceGroup>
          <inkml:annotationXML>
            <emma:emma xmlns:emma="http://www.w3.org/2003/04/emma" version="1.0">
              <emma:interpretation id="{5476026E-B019-41A9-B4AB-4A7029EAF4C8}" emma:medium="tactile" emma:mode="ink">
                <msink:context xmlns:msink="http://schemas.microsoft.com/ink/2010/main" type="inkWord" rotatedBoundingBox="25899,12794 25906,12793 25907,12802 25901,12804"/>
              </emma:interpretation>
            </emma:emma>
          </inkml:annotationXML>
          <inkml:trace contextRef="#ctx0" brushRef="#br0" timeOffset="22858.89">11961 2532 801 0,'0'0'15'16,"0"0"5"-16,0 0-20 15,0 0 83-15,0 0-38 16,0 0-31-16,0 0-2 15,0 0-4-15,0 0 3 16,0 0-4-16,0 0-3 16,0 0 2-16,0 0 6 15,0 0-8-15,0 0-4 16,0 0 5-16,0 0 6 0,0 0 1 16,0 0-10-1,0 0 10-15,0 0-6 0,0 0 0 16,0 0-5-16,0 0 14 15,0 0-6-15,0 0 0 16,0 0-1-16,0 0-1 16,0 0-3-16,0 0 2 15,0 0-3-15,0 0 2 16,0 0-5-16,0 0 1 16,0 0 0-16,0 0-1 15,0 0 0-15,0 0 0 16,0 0 1-16,0 0 1 15,0 0-1-15,0 0 0 16,0 0 1-16,0 0-1 16,0 0 1-16,0 0-2 0,0 0 0 15,0 0 1-15,0 0-3 16,0 0 1-16,0 0 0 16,0 0-3-16,0 0-9 15,0 0-3-15,0 0-8 16,0 0-19-16,0 0-17 15,0 5-61-15,-5-1-92 16,5-2-63-16</inkml:trace>
        </inkml:traceGroup>
      </inkml:traceGroup>
    </inkml:traceGroup>
  </inkml:traceGroup>
</inkml:ink>
</file>

<file path=ppt/ink/ink1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9:59.48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28 536 0,'0'0'18'16,"0"0"17"-16,0 0 47 15,0 0-12-15,0 0-26 16,0 0-24-16,0-30-3 16,0 30-17-16,0 0-3 15,0 0 2-15,0 11-8 16,0 29 4-16,0 18 5 16,0 7 0-16,0 10 4 15,0 9-6-15,0 4 4 16,0 1-2-16,0-1 2 15,0-5-2-15,0-16 1 0,0-4-1 16,0-9 0-16,0-11 5 16,0-7-5-16,0-12-18 15,0 0-23-15,0-7-38 16,0-8-32-16,0-9-84 16</inkml:trace>
</inkml:ink>
</file>

<file path=ppt/ink/ink1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0:05.49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4CAC06C-E5BC-4E6A-B8F9-7D605EFDC855}" emma:medium="tactile" emma:mode="ink">
          <msink:context xmlns:msink="http://schemas.microsoft.com/ink/2010/main" type="inkDrawing" rotatedBoundingBox="3965,8387 10718,8222 10719,8274 3966,8438" semanticType="underline" shapeName="Other">
            <msink:sourceLink direction="with" ref="{098A17FB-2293-49BE-96CE-C6F84CC24706}"/>
          </msink:context>
        </emma:interpretation>
      </emma:emma>
    </inkml:annotationXML>
    <inkml:trace contextRef="#ctx0" brushRef="#br0">-3 166 141 0,'0'0'296'16,"0"0"-267"-16,0 0 25 15,0 0 20-15,0 0-27 16,0 0 11-16,-50 0-27 15,50 0-14-15,-5 0 0 16,5 0-3-16,0 0-5 0,0 0 2 16,0 0-6-16,0 0-3 15,0 0-2-15,18 0-4 16,63 0 4-16,47 0 4 16,37 0 4-16,35 0-4 15,24 0-4-15,26-9 3 16,25-9-5-16,2 5 4 15,0-3-2-15,-18 5 4 16,-12 4-3-16,-9 1 0 16,-21-2-1-16,-2 1 3 0,0 0-3 15,-2 3 1-15,-17-1-1 16,-9 5 4-16,-19 0-2 16,-13 0-4-16,4 0 3 15,-7 0-3-15,2 0 2 16,-1 0 0-16,0-7 0 15,-4 0 0-15,-7-3 2 16,3 3 0-16,2 0 0 16,-11 3-2-16,0 0 0 15,-12 4 0-15,-10 0 0 16,-5 0 0-16,-9 0-1 16,-17 0 1-16,-6 0 7 15,-9 0-7-15,-6 0-5 16,-11 0 5-16,-4 0 5 15,-11 0-4-15,-4 0-1 0,-19 0-4 16,-7 0 4-16,-6 0 0 16,0 0 2-16,0 0 0 15,0 0-2-15,0 0-7 16,0 0-18-16,0 0-39 16,-51 12-64-16,-49 2-166 15</inkml:trace>
  </inkml:traceGroup>
</inkml:ink>
</file>

<file path=ppt/ink/ink1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0:06.38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C882F4A-44F0-4391-89BA-7634D2A3406C}" emma:medium="tactile" emma:mode="ink">
          <msink:context xmlns:msink="http://schemas.microsoft.com/ink/2010/main" type="inkDrawing" rotatedBoundingBox="3772,11291 11206,10658 11222,10844 3787,11477" shapeName="Other"/>
        </emma:interpretation>
      </emma:emma>
    </inkml:annotationXML>
    <inkml:trace contextRef="#ctx0" brushRef="#br0">0 807 465 0,'0'0'94'0,"0"0"-92"0,0 0 2 15,0 0 1-15,0 0 10 16,0 0-4-16,4-43-4 16,30 38-7-16,21-4 4 15,30-8 7-15,26 4-1 16,25-2 4-16,26-1 10 15,17-1-6-15,21-7 9 16,23-3-12-16,27-10-4 16,21-1 2-16,15-2 2 15,-3-4-4-15,4 8-1 16,-6 4 7-16,1 4-11 16,15 2-4-16,9 6 4 15,9 0 8-15,-3 2-9 16,-19 1-5-16,-19 7 4 15,-16 0 1-15,-29-4-3 16,-24 2 2-16,-14 1-1 16,-12-2 5-16,-21-2-6 0,-7 6 4 15,0-1-3-15,-19 1-2 16,-5 0 4-16,-8 5-4 16,-10 4 5-16,-13 0-6 15,-15 0 0-15,-22-6 10 16,-8 6-10-16,-7 0 4 15,-2-3 2-15,-10-1-1 16,0-1 1-16,-14 4-4 16,-5 1 0-16,2-4 8 15,-11 1-6-15,-4 3-2 0,5-5 0 16,-5 5-1 0,0-6-1-16,0 6-5 0,0-13-27 15,-51-15-63-15,-43-33-272 16</inkml:trace>
  </inkml:traceGroup>
</inkml:ink>
</file>

<file path=ppt/ink/ink1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0:43.05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61E0C24-2F86-41F8-AE93-368F13A89C8B}" emma:medium="tactile" emma:mode="ink">
          <msink:context xmlns:msink="http://schemas.microsoft.com/ink/2010/main" type="writingRegion" rotatedBoundingBox="4430,15220 6152,3305 8466,3639 6744,15554"/>
        </emma:interpretation>
      </emma:emma>
    </inkml:annotationXML>
    <inkml:traceGroup>
      <inkml:annotationXML>
        <emma:emma xmlns:emma="http://www.w3.org/2003/04/emma" version="1.0">
          <emma:interpretation id="{620FD631-0207-4DE2-9B6E-16676B3D64CF}" emma:medium="tactile" emma:mode="ink">
            <msink:context xmlns:msink="http://schemas.microsoft.com/ink/2010/main" type="paragraph" rotatedBoundingBox="4430,15220 6152,3305 8466,3639 6744,15554" alignmentLevel="1"/>
          </emma:interpretation>
        </emma:emma>
      </inkml:annotationXML>
      <inkml:traceGroup>
        <inkml:annotationXML>
          <emma:emma xmlns:emma="http://www.w3.org/2003/04/emma" version="1.0">
            <emma:interpretation id="{25060595-1DD6-4743-9E98-9DA96168BFA0}" emma:medium="tactile" emma:mode="ink">
              <msink:context xmlns:msink="http://schemas.microsoft.com/ink/2010/main" type="line" rotatedBoundingBox="4430,15220 6152,3305 8466,3639 6744,15554"/>
            </emma:interpretation>
          </emma:emma>
        </inkml:annotationXML>
        <inkml:traceGroup>
          <inkml:annotationXML>
            <emma:emma xmlns:emma="http://www.w3.org/2003/04/emma" version="1.0">
              <emma:interpretation id="{CCCAABFE-A8CA-4376-B6BA-EC8D31DD7AB3}" emma:medium="tactile" emma:mode="ink">
                <msink:context xmlns:msink="http://schemas.microsoft.com/ink/2010/main" type="inkWord" rotatedBoundingBox="4430,15220 4726,13173 6064,13367 5769,15413">
                  <msink:destinationLink direction="with" ref="{B13ECF48-781F-45EC-8DAD-5A887F00AEA1}"/>
                </msink:context>
              </emma:interpretation>
              <emma:one-of disjunction-type="recognition" id="oneOf0">
                <emma:interpretation id="interp0" emma:lang="" emma:confidence="1">
                  <emma:literal/>
                </emma:interpretation>
              </emma:one-of>
            </emma:emma>
          </inkml:annotationXML>
          <inkml:trace contextRef="#ctx0" brushRef="#br0">-942 8790 187 0,'0'0'327'0,"0"0"-326"15,0 0 4-15,0 0 7 0,0 0-10 16,0 0-2-16,45-9 1 16,-13-6 6-16,0 2-7 15,4 2-4-15,6 2 2 16,-7-2 2-16,12 4 2 16,-5-1-2-16,-3 2 1 15,3 3-2-15,-3-1 1 16,-5 4 0-16,-4 0 0 15,-1 0 0-15,-12 0-9 16,-8 13-50-16,-9 13-119 16</inkml:trace>
          <inkml:trace contextRef="#ctx0" brushRef="#br0" timeOffset="-335.2299">-1329 8202 35 0,'0'0'489'0,"0"0"-488"15,0 0 29-15,0 0 16 16,0 0-3-16,0 0 14 16,-68-44-34-16,49 44-2 15,5 0-4-15,-13 0-3 16,-2 0-6-16,-1 17-4 15,-3 18 3-15,-2 12-5 16,-3 14 2-16,3 4-4 16,2 0 0-16,11-2-1 15,5 3 1-15,1-6 0 16,11 4 0-16,5-8-3 16,0-5 3-16,0-3-1 0,13-6 0 15,12-7-1 1,11-7 1-16,9-9-4 0,2-6 2 15,8-9 0-15,0-4 3 16,3 0-3-16,10-36 1 16,-5-10-17-16,-4-13-20 15,5 3-13-15,-13-2 13 16,-9 4 1-16,-6 7 17 16,-13 2-1-16,-1 8 21 15,-13 9 1-15,-5 4 2 16,-4 11 2-16,0 3 35 15,0 6 10-15,0 0-2 0,0 2 6 16,0-1-16 0,0 3-7-16,0 0-6 0,0 0-6 15,0-4 4-15,0 4-11 16,0 0-10-16,0 0 1 16,0 0 5-16,0 0-7 15,0 0 0-15,0 0-9 16,0 0 8-16,0 23-3 15,0 25 4-15,0 4 0 16,0 9 0-16,0-5-5 16,0 3 5-16,0-8 2 15,0 1 2-15,0-16-4 16,0-4-1-16,0-12-3 16,0-7 8-16,0-3-4 0,0-6 0 15,0 1-3-15,0-5 2 16,0 0-2-16,0 0 3 15,0 0 0-15,0 0 0 16,0 0 0-16,0 0 0 16,0 0 2-16,0 0 0 15,0 0-2-15,0 0 4 16,0-24-1-16,0-15-3 16,0-13 0-16,4-5-3 15,-4 6 7-15,5-9-6 16,-1 5 3-16,-3 4-2 0,5 4 0 15,3 12-4-15,0 1 5 16,-1 2-2-16,1 4 3 16,4 5-1-16,-3 1 0 15,9-4-7-15,-1 4 7 16,3-1-3-16,4 5 2 16,-3 0-6-16,4 3-1 15,7 6 1-15,-2 4-4 16,2 1 8-16,-5-2 2 15,8 6-5-15,-13 0 1 16,9 0-11-16,-10 0 2 16,0 11-20-16,2 12-21 15,-6 0-16-15,-14 5-22 0,-4-4-95 16</inkml:trace>
          <inkml:trace contextRef="#ctx0" brushRef="#br0" timeOffset="24168.1098">-1903 9776 491 0,'0'0'0'0,"0"0"-2"16,0 0 2-16,0 0 13 15,0 0-13-15,0 0-4 16,0 0 1-16,50-13 3 16,-6 13 7-16,15-5-2 15,15-4-1-15,9 0-3 16,11-6 5-16,-1 0-2 16,6 4 2-16,-6-2-5 15,-3 2 2-15,-9 11-6 16,-9 0 6-16,-17 0-6 15,-8 0-6-15,-17 0-9 0,-5 0-1 16,-21 0-8-16,-4 0-15 16,0 0 3-1,0 0-19-15,-4 24 22 0,-42 2-2 16,-14-2-57-16</inkml:trace>
          <inkml:trace contextRef="#ctx0" brushRef="#br0" timeOffset="24626.1">-1758 10134 204 0,'0'0'57'0,"0"0"15"16,0 0 23-16,0 0-43 0,0 0-47 16,0 0 2-16,-9 9-4 15,47-9 18-15,15 0 8 16,11 0-8-16,10 0-6 15,-6-9-7-15,14-5 2 16,-10 4-7-16,1 5 2 16,-10-3-4-16,1 1 1 15,-4 7 2-15,-9-4-2 16,-7 4-1-16,-3 0 0 16,-18 0-1-16,1 0-1 15,-11 0-1-15,-5 0 1 16,-8 0-3-16,0 0-3 15,0 0 6-15,0 0 1 16,0 0 0-16,0 0 4 16,0 0 3-16,0 0-2 0,0 0 1 15,0 0 1-15,0 0-6 16,0 0 11-16,0 0-12 16,0 0-1-16,0 0-3 15,0 0 4-15,0 4 0 16,0-1 0-16,0-3-7 15,0 4-17-15,0-4-30 16,0 0-35-16,-13 4-121 16</inkml:trace>
        </inkml:traceGroup>
        <inkml:traceGroup>
          <inkml:annotationXML>
            <emma:emma xmlns:emma="http://www.w3.org/2003/04/emma" version="1.0">
              <emma:interpretation id="{A8D3EC5E-3253-429E-97D4-55D2BB16CBB2}" emma:medium="tactile" emma:mode="ink">
                <msink:context xmlns:msink="http://schemas.microsoft.com/ink/2010/main" type="inkWord" rotatedBoundingBox="4999,12166 5644,7703 7833,8019 7188,12482"/>
              </emma:interpretation>
              <emma:one-of disjunction-type="recognition" id="oneOf1">
                <emma:interpretation id="interp1" emma:lang="" emma:confidence="1">
                  <emma:literal/>
                </emma:interpretation>
              </emma:one-of>
            </emma:emma>
          </inkml:annotationXML>
          <inkml:trace contextRef="#ctx0" brushRef="#br0" timeOffset="-2190.71">-511 5620 494 0,'0'0'2'16,"0"0"5"-16,0 0 48 15,0 0 4-15,0 0-16 16,0 0-8-16,0 0 0 16,0 0 8-16,0 0-14 15,0 0-2-15,0 0-13 16,0 0 12-16,0 0-18 15,0 0 4-15,0 0-11 0,0 0 3 16,0 0-4 0,0 0-1-16,0 27-3 0,0 34-6 15,0 23 10-15,0 18 3 16,-9 4-3-16,-4 0 0 16,0 7 0-16,5 1 1 15,-5 8 0-15,2-6-1 16,1-9 0-16,2-6 0 15,-1-18 0-15,0-13 6 16,0-19-6-16,9-19-15 16,-4-14 12-16,4-12-9 15,0-3-3-15,0 3-11 16,0-6-6-16,0 0-26 0,-14 9-44 16,-5 0-31-16</inkml:trace>
          <inkml:trace contextRef="#ctx0" brushRef="#br0" timeOffset="-1596.78">-920 7025 495 0,'0'0'107'16,"0"0"-99"-16,0 0 24 15,0 0 25-15,0 0-35 16,0 0-16-16,9-10-6 15,-5 10 0-15,-4 0-1 16,6 0-4-16,-2 0 1 0,6 0 8 16,4 14-3-16,-6 5-1 15,5-1 2-15,2 0-9 16,4 1 15-16,-6-5-14 16,8 1 12-16,-7-1-12 15,6-6 13-15,2-7-6 16,-1 3-1-16,8-4 2 15,2 0-9-15,-2 0 7 16,6 0-1-16,-2-5 1 16,-3-17 0-16,-1 6 0 15,2-1 0-15,-6 6 0 16,-8-1 5-16,-4 2-5 16,-9 1 0-16,5 4 0 0,-5 1 1 15,-4 4 1 1,0-6 9-16,0 3 10 0,0-1-2 15,0 2-1-15,0-6-3 16,0 1-4-16,0 0 1 16,0 1-3-16,0-1-1 15,0-8-4-15,-4-4 7 16,-13 6-4-16,-9 2 4 16,-3-1 1-16,-6 7-11 15,-3-8 1-15,-7 13 5 16,4 0-7-16,4 0 0 15,-4 0-1-15,9 0-5 0,-5 9 3 16,10 4-5-16,1 5-14 16,2 2-24-16,6 15-39 15,-14-15-120-15</inkml:trace>
          <inkml:trace contextRef="#ctx0" brushRef="#br0" timeOffset="-4281.3">-495 4130 382 0,'0'0'5'16,"0"0"3"-16,0 0 46 0,0 0-11 15,0 0 0-15,0 0-9 16,-38-35-13-16,21 31 3 16,0 0 0-16,-4 4 0 15,4 0 3-15,-5 0-10 16,-3 0-1-16,-1 0 4 16,2 0-9-16,-2 0-2 15,-1 4-8-15,-2 14 3 16,-1 8 2-16,-3 0-8 15,7 7 3-15,-6 8-1 16,8-9 0-16,-2 10 0 16,6 2 0-16,-2 4 0 15,9 13 6-15,4-8-6 16,-2 4 0-16,11-5 0 16,0-5-2-16,0-1 1 0,0-2-2 15,0-1 0-15,0-5 3 16,20-7 6-16,2-5-6 15,-5 0 0-15,8-7 0 16,1 2-3-16,-11-4 3 16,17 1-5-16,-6-5 7 15,3 2-2-15,-3-6 0 16,-4 1 6-16,2-6-14 16,2-4 16-16,3 0-6 15,2 0-2-15,-2 0 0 16,1 0-6-16,8 0 7 15,-3 0-1-15,-2-4 1 0,2-15 2 16,-10-1-3-16,5-3 1 16,-11-5-1-16,8 1 3 15,0 0 0-15,-9-3 0 16,1 0 7-16,-6 7-4 16,0-5-6-16,-4 12 4 15,-9-2 0-15,2-3 5 16,0 5 9-16,-2-6-13 15,0-2 4-15,0 5 3 16,0-8-6-16,0 9 6 16,0-5-5-16,0-1-4 15,0 1 0-15,0 1 11 16,0-4-10-16,-2 4-1 0,-9-5 6 16,3 5-7-1,-10-4 4-15,10 0 1 0,-11-2-4 16,4 5 1-1,2-1 1-15,-4-4-3 0,-4 10-1 16,4 4 3-16,0-9-2 16,-4 8-2-16,0 2 0 15,-6 3 0-15,-2 1 0 16,-10 1 0-16,2 4 0 16,-13 4-18-16,5 0-16 15,-10 31-9-15,-9 34-47 16,-23 20-108-16,-4-7-369 15</inkml:trace>
          <inkml:trace contextRef="#ctx0" brushRef="#br0" timeOffset="-9404.6">829 4592 309 0,'0'0'36'0,"0"0"-11"16,0 0 51-16,0 0-27 0,0 0-18 16,0 0-6-1,0 0-2-15,0 0-7 0,0 0-5 16,0 0-8-16,0 0 0 15,0 0 4-15,0 0-3 16,0 0 1-16,0 0-4 16,5 0 2-16,14 0-3 15,13-7 5-15,-1-8 0 16,10-1 2-16,1-1-2 16,2-1 5-16,2 5-4 15,-13-7-1-15,-2 9-2 16,-8 3 3-16,-4 3-6 15,-10 5 2-15,-5 0 2 0,5 0-3 16,-9 0 0-16,4 0 7 16,-4 0-7-16,0 0 3 15,0 0 6-15,0-4-8 16,0 4 0-16,0 0 0 16,0 0 3-16,0 0-1 15,0 0-8-15,0 0 1 16,0 0-49-16,-55 28-114 15</inkml:trace>
          <inkml:trace contextRef="#ctx0" brushRef="#br0" timeOffset="-10402.18">702 3990 463 0,'0'0'197'0,"0"0"-197"16,0 0-4-16,0 0 4 0,0 0 36 15,0 0-9-15,0 0-6 16,0-32 1-16,0 32-9 15,0 0-2-15,0 0-1 16,0 0 10-16,0-5 0 16,0 5 0-16,0 0-5 15,-5 0-8-15,5 0 4 16,0 0-8-16,0 0-1 16,0 0 0-16,0 0-4 15,0 0 1-15,0 0 1 16,0 0-3-16,0 5-4 15,0 27 6-15,0 14 2 0,0 14-1 16,0 18 0-16,0 6 0 16,0 0 0-16,5 3 6 15,-5 3-5-15,4-8 0 16,0-3 2-16,-4-9-6 16,0-4 6-16,0-9-6 15,0-5 8-15,0-9-5 16,0-11 4-16,0-9-8 15,0-9 9-15,0 0-5 16,0-14 0-16,0 9 0 16,0-3 0-16,0-6 4 15,0 4-2-15,0-4-2 16,0 0 0-16,0 0-2 0,0 0-1 16,0 0-15-16,0 0-16 15,0 3-20-15,0-3-58 16,0 0-17-16,0 0-69 15</inkml:trace>
          <inkml:trace contextRef="#ctx0" brushRef="#br0" timeOffset="-9953.13">735 4126 91 0,'0'0'195'16,"0"0"-192"-16,0 0 53 15,0 0 20-15,0 0-17 16,0 0-17-16,0-62-8 16,0 58-1-16,-4 4-6 15,4-5 5-15,0 5 4 16,0-6 7-16,0 6-22 15,0-4 8-15,0-5-18 16,0-6-5-16,4-3-6 16,27-12 2-16,6 0-2 15,7-2 0-15,7 3 7 16,-1 3-7-16,1 6 0 16,9-2 0-16,-7-2 0 0,-8 7 2 15,-3 7-2-15,-20 6-1 16,-3 0 1-16,-5 4 0 15,-9 0 0-15,-1 0-2 16,0 0-6-16,-4 0-10 16,5 0-21-16,-5 4-1 15,0 27-8-15,0 15-24 16,0 0-50-16,-18 1-119 16</inkml:trace>
          <inkml:trace contextRef="#ctx0" brushRef="#br0" timeOffset="-5736.51">-163 3230 182 0,'0'0'119'16,"0"0"-92"-16,0 0 15 15,0 0 15-15,0 0-45 16,0 0-8-16,-37 74-1 16,32-36-1-16,5-1-2 15,-4 3 1-15,0-1-1 16,4-12 0-16,0 6 0 15,0-9 1-15,0-11-1 16,0-2-8-16,0-4-8 16,0-2-18-16,0-5 7 15,8 0 13-15,5 0 14 16,3 0 0-16,2 0 0 0,-5-15 4 16,4 1-4-16,-7 0-2 15,5 6-1-15,-7-1 3 16,-3 9 1-16,-5 0-1 15,0 0 0-15,0 0 11 16,0 0-7-16,0 0 12 16,0 0 21-16,0 0-4 15,0-6 17-15,0-7-12 16,0-1-26-16,-22 5 15 16,-7-9-11-16,7 4 7 15,-2 0 2-15,11-2-18 16,0 8 14-16,4 3-14 0,9 5-6 15,0 0-1-15,0 0-2 16,0 0-40-16,0 0-61 16,0 5-130-16</inkml:trace>
          <inkml:trace contextRef="#ctx0" brushRef="#br0" timeOffset="-6207.3">446 2771 268 0,'0'0'64'0,"0"0"-63"0,0 0-1 15,0 0 29-15,0 0 3 16,0 0-16-16,0 0-7 15,0 0-6-15,0 0-2 16,5 0-1-16,-5 0 5 16,1 15 4-16,4 5 12 15,-5 3-3-15,0 1-7 16,0 7-2-16,0 0-7 16,0 6 3-16,0 4-5 15,0-1 4-15,-5-9 8 16,-9 5-11-16,-4-4-1 15,-5-2 6-15,0-3-6 0,1-3 0 16,-2-7 10-16,2 1-6 16,0-9-3-16,2-2 7 15,2-3-8-15,-3-4 13 16,-3 0-6-16,1 0 1 16,6 0-6-16,-11-12 0 15,14-1 5-15,1-4-3 16,-9 11-3-16,2-12-1 15,2 9 0-15,-8 2 7 16,7 0 7-16,-4 1 1 16,6 2 6-16,-7 4-6 15,6 0 0-15,9 0-10 16,0 0-2-16,5 0-2 16,4 0-1-16,-9 0-4 0,3 0 3 15,-2 4 1 1,2 21-2-16,1 1-2 0,1-6-5 15,0 4 0-15,4-7-2 16,0-3-8-16,0 5 2 16,0-2-8-16,0-1-7 15,0-1-22-15,0-7-56 16,0-8-43-16</inkml:trace>
        </inkml:traceGroup>
        <inkml:traceGroup>
          <inkml:annotationXML>
            <emma:emma xmlns:emma="http://www.w3.org/2003/04/emma" version="1.0">
              <emma:interpretation id="{70920F04-D6D1-41CC-90B2-5D2ECF4C7349}" emma:medium="tactile" emma:mode="ink">
                <msink:context xmlns:msink="http://schemas.microsoft.com/ink/2010/main" type="inkWord" rotatedBoundingBox="5981,6295 6407,3342 7318,3473 6891,6427"/>
              </emma:interpretation>
              <emma:one-of disjunction-type="recognition" id="oneOf2">
                <emma:interpretation id="interp2" emma:lang="" emma:confidence="1">
                  <emma:literal/>
                </emma:interpretation>
              </emma:one-of>
            </emma:emma>
          </inkml:annotationXML>
          <inkml:trace contextRef="#ctx0" brushRef="#br0" timeOffset="5497.79">795-835 455 0,'0'0'45'16,"0"0"-34"-16,0 0 7 15,0 0 29-15,0 0-7 16,0 0-6-16,0 0-2 15,0-22-3-15,0 22-8 16,0 0-3-16,0 0-5 16,0 0-3-16,0-4 4 15,0 4-4-15,0-4-1 16,0 0 4-16,4-7 3 16,-4-6-11-16,9-3 6 15,-1-8-9-15,-3 1-1 16,3 3 6-16,-3-3-6 15,-5-3 5-15,4 2-1 16,-4-6 1-16,0 0-5 0,0-7 0 16,0 4 2-16,0 1 1 15,0 4-3-15,0-2 2 16,0 8-2-16,0 2 3 16,0 3 4-16,-4-1-8 15,-1 0 7-15,-8 1-7 16,0-2 1-16,-3 3-1 15,3 1 4-15,0 4-4 16,0 2 0-16,5-2 0 16,-1 7 0-16,-1-3 0 15,1 1 0-15,-1 3 1 16,1-4 1-16,5 3-2 16,-9 6-2-16,4-5 2 0,-6 1 1 15,5-2-1-15,-3 7 0 16,-4-7 0-16,-3 4 5 15,2-4-5-15,-4 6-5 16,-2-9 4-16,6 1 1 16,-3 10 0-16,3-4 2 15,-1 4-2-15,0 0-1 16,6 0 1-16,-10 0 0 16,9 0 0-16,-4 0 3 15,-3 0-3-15,0 0-3 16,8 0 2-16,-4 0 2 15,4 0 4-15,1 0-5 0,3 0 1 16,-8 0-1-16,4 0-1 16,9 4 1-1,-9-4-3-15,2 5 8 0,3-5-6 16,-2 5 1-16,-4 2 0 16,6 3 0-16,-5-2-6 15,3 0 6-15,5-7 0 16,-1 3-2-16,2 0 0 15,-5 9-1-15,5 1-1 16,-13 13 1-16,-2 7 5 16,4 2-4-16,-2 3 4 15,4-6 0-15,0 4-2 16,1-9-3-16,3-1 3 0,1 5 0 16,-1-3 0-16,-4-1-4 15,9 2 7-15,-11-6-3 16,6 0 0-16,8 6 1 15,-3-3-2-15,-1-7 1 16,1 3 0-16,0 2-2 16,-1-2 2-16,5 0 0 15,0-1 2-15,0-2-1 16,-4 0-2-16,4 1 2 16,0 1-5-16,0 4 7 15,0 0-6-15,0-2 3 16,0-1 0-16,0-1-1 15,0-2 1-15,0 0-1 0,0-3-2 16,9 1 2 0,-1-9-2-16,1 8 3 0,1-3-2 15,0 0-1-15,-1 2-5 16,4-3 7-16,0 1 1 16,0 1-2-16,3-1-1 15,1 1-1-15,1-3 2 16,-5-7 0-16,3 8-4 15,6-8 1-15,-9 3 3 16,6-3 2-16,-1 2-1 16,0-3 0-16,5-1 0 15,0 4-2-15,-5-4 3 16,3 1 3-16,0-4-3 16,5 0 0-16,-4 0 0 0,2 7 0 15,-2-7 1-15,-3 0 0 16,8 0-1-16,-9 0 0 15,5 0 0-15,-4 0 0 16,-6 0 2-16,0 0-2 16,-4 0 1-16,-5 0-1 15,5 0 1-15,2 0-2 16,-6 0-2-16,-1 0 3 16,0-7 7-16,5 7-7 15,-5-4 0-15,5-6-3 16,0 3 8-16,0-1-10 15,-2 0 11-15,6 3-6 16,4-8 0-16,-8 4 3 0,1-3-3 16,-1 6 1-16,1-3-1 15,-1 1-3-15,-1 2 3 16,-3 3 7-16,-1-5-7 16,5 2-1-16,-5-2-2 15,2-4 3-15,3 3 6 16,-6-6-6-16,8 0 0 15,-2 2 1-15,-5-1-1 16,5 9-3-16,-5-7 3 16,-4 5 2-16,5 0 3 15,-5-3-5-15,4 0 9 16,0 1-5-16,-2-5-4 0,1 0 6 16,5-2-4-1,0-2-1-15,-4 1 2 0,-4 3 1 16,0-9 0-16,0 6-4 15,0 1 5-15,0 2 1 16,0 6-3-16,0-2 1 16,0 0-3-16,0 3 7 15,0-3-6-15,0 6 0 16,0-6 0-16,0 4 1 16,0-4-3-16,0 2 0 15,0 4 0-15,0-2 0 16,0 6-1-16,0 0-1 0,0 0-14 15,0 0-27-15,0 0-44 16,0 0-190-16</inkml:trace>
          <inkml:trace contextRef="#ctx0" brushRef="#br0" timeOffset="-15971.91">220-1335 236 0,'0'0'58'16,"0"0"-12"-16,0 0 23 16,0 0-12-16,0 0-9 15,0 0-15-15,0 0 0 16,0-44 0-16,0 44-8 0,0-3 7 15,0 3-7-15,0-4 9 16,0 4-19-16,0 0 5 16,0 0 7-16,0-4-20 15,0 4 9-15,0 0-11 16,0 0 1-16,0 0-4 16,0 0-2-16,0 0-1 15,0 0-1-15,0 0 0 16,0 0-4-16,0 0 6 15,0 0 0-15,0 0-6 16,0 18 1-16,0 19 5 16,0 7 3-16,0 6-2 15,0 6-1-15,0 4 0 0,0-5 0 16,0-8 4-16,0-10-4 16,0-3 3-16,0-13-3 15,0 1 1-15,0-6 0 16,0-6-1-16,0-3 0 15,0 0-4-15,0 1 4 16,0-4 3-16,0 0-2 16,0-1-2-16,0 0 1 15,0-3 0-15,0 0-1 16,0 0 5-16,0 0-4 16,0 0 0-16,0 0 0 15,0 0 0-15,0 0 0 16,0 0 4-16,0 0-3 0,0 0 2 15,0 0-2 1,0 0-1-16,0 0-2 0,0 0 2 16,9 14-83-16,0 1-137 15,-9 4-178-15</inkml:trace>
          <inkml:trace contextRef="#ctx0" brushRef="#br0" timeOffset="-20989.76">174 1275 91 0,'0'0'40'0,"0"0"-9"15,0 0-5-15,0 0 3 16,0 0-7-16,0 0 3 16,-18-37 4-16,10 26-2 15,2 3 12-15,-3 0-21 0,8 1 9 16,-8 3-1-16,5 1 9 16,-1-3-9-16,1 6-6 15,0-4 3-15,-1 0-10 16,1-3-1-16,0-1 9 15,-1 4-8-15,1-3 5 16,-2 3-4-16,2 4 2 16,4-3-1-16,-2 3 2 15,2 0-4-15,0 0 0 16,-4-4-1-16,4 4 3 16,-4-2-8-16,4 2 6 15,0 0-6-15,0 0 1 16,0 0-7-16,0 0 0 0,0 0 0 15,0 0-1 1,0-4-2-16,0-3-4 0,24-4 6 16,15-6 2-16,3 1 1 15,9-2-3-15,-7-5 0 16,11 5 0-16,-4 2 0 16,-9-6 0-16,-3 7 1 15,-6-2 0-15,-11 9-1 16,-9 0-1-16,7 4 1 15,-11 0 1-15,-5 4 5 16,1-4-7-16,-5 2 5 16,0-3-1-16,0 2 8 15,0-1-2-15,0 4 1 16,0 0 4-16,0 0-6 0,0 0-4 16,0 0-2-16,0 0-2 15,0 0 4-15,0 0-4 16,0 0 0-16,0 0-1 15,0 0-7-15,0 0-9 16,0 0-49-16,4 0-77 16,-4 0-91-16</inkml:trace>
          <inkml:trace contextRef="#ctx0" brushRef="#br0" timeOffset="-49054.86">101 492 382 0,'0'0'13'0,"0"0"-11"15,0 0 2-15,0 0 36 16,0 0-1-16,0 0 2 15,92 0-18-15,-60 0-8 0,-2 0 3 16,-1 0-7-16,6-4-5 16,3-1 0-16,-8 3 1 15,3-1-4-15,-11-1 0 16,-3-2-2-16,0 6 0 16,-10-1 0-16,-1 1-1 15,1 0 0-15,0 0 2 16,-8 0-2-16,2 0 0 15,-3 0 2-15,0 0 2 16,0 0-4-16,0 0 1 16,0 0-1-16,0 0 4 0,0 0-4 15,0 0 0 1,0 0-7-16,0 0-23 0,0 0-26 16,0 0-56-16,4 0-115 15</inkml:trace>
          <inkml:trace contextRef="#ctx0" brushRef="#br0" timeOffset="-22039.91">114-93 85 0,'0'0'110'0,"0"0"-72"16,0 0 6-16,0 0 9 16,0 0 6-16,0 0-18 15,0 0-17-15,0 0 9 16,0-41-11-16,0 38-3 16,0 3 4-16,0-7-18 15,0 7 8-15,0 0-1 16,0 0-5-16,0 0 2 15,0 0-6-15,0 0 0 16,0 0-3-16,0-1-1 16,0-7 1-16,13 4 4 15,12-6-4-15,6-2 0 0,2 3 1 16,6-5 1-16,-1-3-1 16,1 8 0-16,3-5-1 15,-9 2 2-15,-2 3 1 16,2 4-3-16,-11 0 4 15,0-1-4-15,-14 2-4 16,4 4 4-16,-8-3 0 16,-4 3 2-16,0 0-2 15,0 0 0-15,0 0 2 16,0 0-2-16,0 0-2 16,0 0-2-16,0 0-29 15,0 18-41-15,0 18 3 16,-24-2-208-16</inkml:trace>
        </inkml:traceGroup>
      </inkml:traceGroup>
    </inkml:traceGroup>
  </inkml:traceGroup>
</inkml:ink>
</file>

<file path=ppt/ink/ink1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0:45.59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833F6FD-29E3-41A1-9B98-FE1DDFF33C28}" emma:medium="tactile" emma:mode="ink">
          <msink:context xmlns:msink="http://schemas.microsoft.com/ink/2010/main" type="inkDrawing" rotatedBoundingBox="2361,3717 14608,3689 14609,3949 2362,3977" semanticType="strikethrough" shapeName="Other"/>
        </emma:interpretation>
      </emma:emma>
    </inkml:annotationXML>
    <inkml:trace contextRef="#ctx0" brushRef="#br0">0 272 222 0,'0'0'42'0,"0"0"-19"16,0 0 47-16,0 0 18 16,0 0-25-16,0 0-16 15,9-85-3-15,-9 83-5 16,0-2 1-16,0 0-6 15,0 4-7-15,0-4-4 0,0 1-8 16,0 3-15 0,0-3 1-16,0 3-4 0,20-4 3 15,15 0-11-15,29-9 7 16,26-10 4-16,16-2 0 16,12-2 2-16,1 9 4 15,0-1-5-15,-3 11-1 16,-1-4 0-16,-5 8 0 15,-10 4 0-15,5 0 0 16,-14 0-2-16,-4 0 4 16,3 0-4-16,-7 0 2 15,4 0 0-15,3 0-2 16,3 0 5-16,5 0-4 0,-1 16 2 16,15 3 3-1,-6 11-4-15,9 0-3 0,-8-4 3 16,-1-7-6-16,0-6 5 15,-3-6 1-15,7-7 9 16,9 0-9-16,9 0 0 16,-5 0 0-16,4 0 0 15,-10 0 1-15,-7 0-1 16,-4 0-1-16,-3 0 1 16,-2 0 1-16,5 0-1 15,-7 0 0-15,2 0-1 16,2 0 1-16,-1 0 0 15,-8 0 1-15,12 0-1 16,-10 0-4-16,12 0 4 0,3 0 0 16,-4 0 1-16,12-3 5 15,0 3-6-15,4-4-3 16,-4 0 3-16,4-5 0 16,5-4-1-16,0-1-5 15,4 0 6-15,4-2-1 16,-8 7 5-16,-1 5 0 15,-8-1-4-15,-7 5-7 16,-6 0 7-16,0 0 6 16,-2 0-6-16,1 0 0 15,-5 0 2-15,4 0-2 16,2 9 0-16,-3-5 0 16,-1 1 2-16,-8 4-4 0,3-6 1 15,-3 1 0-15,8-4-2 16,-2 0 3-16,13 0 8 15,2 0-7-15,-5 0-1 16,-3 0 0-16,-1 0-5 16,-1 0 5-16,-1 0 8 15,-2 0-8-15,-12 0-7 16,-5 0 7-16,4 0 0 16,-4 0 3-16,1 0-3 15,11 0 0-15,-6 0 5 16,9 0-3-16,-5 0-4 15,-3 0 6-15,-10 0-3 0,-5 0 1 16,-3 0-2-16,-3 0-3 16,-2 0 3-16,1 0 1 15,-6 0 0-15,-3 0-1 16,-2 0 5-16,1 0-5 16,-10 2-1-16,5 2 1 15,-4 0-2-15,4-4 0 16,-1 0 4-16,6 0-4 15,-5 0 4-15,4 0-5 16,1 0 4-16,2 0-1 16,6 0 0-16,-3 0 1 15,2-8-1-15,1 2 0 16,-7-1 0-16,-1-3 0 0,-7 6-1 16,-6 0 1-1,-2-1 0-15,0 5 1 0,5 0-2 16,0 0 0-16,3 0 1 15,-6 0 0-15,4 0 0 16,-12 0 0-16,9 0 0 16,-3-4 0-16,-5 1-1 15,-8 0 1-15,-9 3 1 16,1 0-1-16,-11 0 0 16,-3 0 9-16,-1 0-9 15,-5 0 0-15,-4 0 0 16,0 0 11-16,0 0-5 0,0 0 6 15,0 0-3-15,0 0-2 16,0 0-1-16,0 0 3 16,0 0-9-16,-23 0-4 15,-50-3-91-15,-55-19-155 16</inkml:trace>
  </inkml:traceGroup>
</inkml:ink>
</file>

<file path=ppt/ink/ink1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39:53.25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55F84EC-5B9F-4202-826D-D2A855A70C6E}" emma:medium="tactile" emma:mode="ink">
          <msink:context xmlns:msink="http://schemas.microsoft.com/ink/2010/main" type="writingRegion" rotatedBoundingBox="6241,3475 32093,2063 32522,9918 6670,11330"/>
        </emma:interpretation>
      </emma:emma>
    </inkml:annotationXML>
    <inkml:traceGroup>
      <inkml:annotationXML>
        <emma:emma xmlns:emma="http://www.w3.org/2003/04/emma" version="1.0">
          <emma:interpretation id="{712B8F62-7520-432B-8898-F738C3E331AF}" emma:medium="tactile" emma:mode="ink">
            <msink:context xmlns:msink="http://schemas.microsoft.com/ink/2010/main" type="paragraph" rotatedBoundingBox="6213,3761 32055,1885 32282,5003 6440,6880" alignmentLevel="1"/>
          </emma:interpretation>
        </emma:emma>
      </inkml:annotationXML>
      <inkml:traceGroup>
        <inkml:annotationXML>
          <emma:emma xmlns:emma="http://www.w3.org/2003/04/emma" version="1.0">
            <emma:interpretation id="{EEB034A8-B211-41B8-88CC-5A34BB6BA4D3}" emma:medium="tactile" emma:mode="ink">
              <msink:context xmlns:msink="http://schemas.microsoft.com/ink/2010/main" type="line" rotatedBoundingBox="6213,3761 32055,1885 32282,5003 6440,6880"/>
            </emma:interpretation>
          </emma:emma>
        </inkml:annotationXML>
        <inkml:traceGroup>
          <inkml:annotationXML>
            <emma:emma xmlns:emma="http://www.w3.org/2003/04/emma" version="1.0">
              <emma:interpretation id="{42CA713D-0DD7-41D5-A72F-1E336FA59811}" emma:medium="tactile" emma:mode="ink">
                <msink:context xmlns:msink="http://schemas.microsoft.com/ink/2010/main" type="inkWord" rotatedBoundingBox="6252,4299 9611,4055 9791,6537 6432,6781"/>
              </emma:interpretation>
              <emma:one-of disjunction-type="recognition" id="oneOf0">
                <emma:interpretation id="interp0" emma:lang="" emma:confidence="1">
                  <emma:literal/>
                </emma:interpretation>
              </emma:one-of>
            </emma:emma>
          </inkml:annotationXML>
          <inkml:trace contextRef="#ctx0" brushRef="#br0">0 57 224 0,'0'0'40'16,"0"0"-12"-16,0 0 33 15,0 0-5-15,0 0-13 16,0 0-7-16,0 0-13 0,0-38 19 16,0 38-20-1,0 0-8-15,0-6-6 0,0 5 16 16,0-3 10-16,0 4-2 15,0-4 0-15,0 4-1 16,0-4-5-16,0 4-6 16,0 0-5-16,0 0 3 15,0 0-7-15,0 0-3 16,0 0-6-16,0 0 1 16,0 0-2-16,0 0 4 15,0 0-10-15,0 0 1 16,0 0 2-16,0 29-4 0,0 15 6 15,0 13 1 1,0 1-1-16,0 11 2 0,0 3-1 16,0 8-2-16,0 5 3 15,0 1-7-15,0-2 5 16,0 0 0-16,0-12 1 16,0-6 6-16,0-16-7 15,0-6 0-15,0-10 0 16,0-9 1-16,0-6-1 15,0-15 0-15,0 1 1 16,0-1 0-16,0-4 2 16,0 0-3-16,0 0 0 15,0 0-5-15,0 0 0 16,0 0-2-16,0 0-2 0,0 0-25 16,0-9-62-16,0-30-39 15,0-24-84-15</inkml:trace>
          <inkml:trace contextRef="#ctx0" brushRef="#br0" timeOffset="110345.76">2570 201 14 0,'0'0'205'0,"0"0"-179"15,0 0 36-15,0 0-1 16,0 0-28-16,0 0 1 16,0 0 5-16,13-29-10 15,-13 22 4-15,0 4-3 0,0-3 8 16,0-2-8-16,0 1 1 15,0-4-8-15,-9-2 4 16,-4-3-24-16,0 2 16 16,-3 2-10-16,5-3 3 15,1 2-2-15,-3-2 1 16,8 2-2-16,1 2-1 16,-5-5 8-16,-1 6-11 15,1-2 3-15,-1-4-2 16,1 3-4-16,5-2 8 15,-9-3-8-15,-6 1 5 16,5-3-4-16,1 5 24 16,-9 2-10-16,6-1-14 0,0 1 2 15,6-5-4 1,-8-1-1-16,5 1-3 0,-6 3 3 16,5 6 1-16,1-1 2 15,-10 0-6-15,-1 0 6 16,7-2-5-16,-10 7 5 15,8-5-2-15,-3 5-1 16,4 1 0-16,-11-7-1 16,3 3 1-16,-1 1 0 15,4 1 0-15,10-1 1 16,-6 1-1-16,4 4 0 16,2-6 0-16,-4 4 0 15,2-3 0-15,5 0 0 16,-3 3 0-16,4-2 2 0,-12 3 0 15,5-1-1-15,3-2-1 16,-9 4 2-16,9-1-1 16,-10-1-1-16,8 4 0 15,2-4 0-15,0 0 0 16,-6 4 1-16,9 0-1 16,-3 0 1-16,-5-3-1 15,5 3 0-15,-7 0 5 16,7-5-5-16,-4 2 0 15,-4 1 1-15,4-2-1 16,-9 4 0-16,1 0 0 16,3 0 0-16,1 0 0 15,-3 0 0-15,10 0 0 0,1 0 1 16,-5 0 0-16,0 0 0 16,3 0 1-16,2 0 1 15,-9 0-2-15,2 0-1 16,3 0 0-16,-5 0 0 15,-10 0 0-15,9 0-4 16,-15 6 2-16,12 5 2 16,-3 1 5-16,11-7-5 15,1 5-5-15,0-1 5 16,-7 2-1-16,6 4 2 16,-4-2 0-16,-6 3 3 15,9-2-8-15,2 3 3 0,-8 2-2 16,8-4 3-16,0 3 0 15,-2 0 0-15,4 4 0 16,-2 0 0-16,4 4-2 16,0 5 2-16,-6 2 0 15,0 8-1-15,2-5 1 16,-2-1 0-16,4 1 1 16,2-2-1-16,4-2 0 15,5-8-3-15,0 6 1 16,-1-4 2-16,5-3 1 15,0 7-1-15,0-4-5 16,0 5 4-16,0-1 2 16,0 0 1-16,0 10 0 0,0-5-2 15,0 9 0 1,0-9 5-16,0 1-5 0,0 2-1 16,0-7 1-16,0 2 0 15,0 0 1-15,0-2 0 16,0 3-1-16,0 1 0 15,0 3 0-15,0-1 0 16,0 5-1-16,0-10 1 16,0 2-4-16,0-7 4 15,0 4 3-15,0-6 0 16,0 11-3-16,0-6 1 16,0-2-1-16,5-4-1 15,-1-4 0-15,5 3 2 16,-9-4-2-16,4 5 1 0,5-1 0 15,-5-1 1-15,2-5-1 16,6 2-2-16,-1-3-1 16,-2-3 3-16,0 10 2 15,-1-4-2-15,5-6 0 16,-4 7 0-16,7-5 0 16,-3-3 0-16,4-2 0 15,-4-1 0-15,3 3 0 16,6 4-3-16,-4-5 2 15,6 0 1-15,-2-2-2 16,10 1 2-16,-5-5 0 16,4 3 0-16,-2-1 0 0,1-4 0 15,4 2 0-15,5-5 0 16,-6 0 0-16,-5 0 1 16,4 0 1-16,-6 0-2 15,3 0 3-15,-3 0-3 16,2 0-2-16,3 0-3 15,-3 0 10-15,0 0-7 16,-7 0 2-16,1 0-2 16,-2-5-3-16,2 2 3 15,-4-3 2-15,-2 1-2 16,5 1 2-16,1 0-6 16,-7-3 6-16,3 3 2 15,0 1-2-15,-14-1 0 0,6 2-7 16,-1-6 7-16,6 5 0 15,-2-1-1-15,-5-3-4 16,5 7-3-16,-7-4 8 16,13 0-3-16,-6-8-4 15,4 4 6-15,-2-1-1 16,8-1-5-16,-1-3 5 16,0-6-5-16,7 4 4 15,-12 2-2-15,2-1-6 16,0 5 11-16,-2 0 2 15,-4-1-2-15,2-3-3 16,-4 5 1-16,10-4-4 0,-8-3 4 16,1 2 2-16,2-4 2 15,-4 4-2-15,5 2 0 16,-8 1-1-16,0 0-3 16,4-2 3-16,-9 3 2 15,3-10-2-15,2 11 2 16,0-3-1-16,-5 2 2 15,5-1-2-15,-5-3 1 16,0 2-4-16,5-4 5 16,-3-5-2-16,-2 4 0 15,11-4 0-15,-2-3 0 16,-4 2 0-16,4 3 0 16,-3 2 1-16,-3-5-1 15,5 6 1-15,-8-7-2 16,0 1 2-16,5 2-2 0,-5-2 2 15,5 3 0-15,-5-1-1 16,-4-2-7-16,2 7 7 16,-2-2 1-16,4-1 2 15,-1 3-5-15,2-2 2 16,-1 3-1-16,3 1 1 16,-7 2 0-16,0 4 0 15,4-1 0-15,-4-3-1 16,5 1 2-16,-1-6-2 15,1 8 2-15,-1-4-4 16,-4 1 3-16,0-3 0 16,4 3 3-16,1-3-3 15,-1 5-3-15,0-6 3 0,-4-2-1 16,9-1 5-16,-5 2-5 16,1-1 1-16,-4 5-1 15,-1 6 1-15,6-5 2 16,-2 1-2-16,1 4 0 15,-1-9 0-15,0 5 0 16,1-6-1-16,3 2 1 16,-8-2 0-16,0 3-1 15,5 1 2-15,-1-6-7 16,0 8 9-16,1-4-3 16,-5 2 2-16,1 1 0 15,-1 3-3-15,0-7 2 0,5 9-2 16,-5-3 2-16,0 1 0 15,0 3-1-15,0-5-1 16,0 4 1-16,0 2-1 16,0-4 2-16,0 7-2 15,0-9 3-15,0 4-4 16,0-4 4-16,0 5-2 16,0 0 2-16,0 0-2 15,0-1 2-15,0 1 0 16,0-4 0-16,0 4 1 15,0-4-3-15,0 7 1 16,0-8-1-16,0 3 3 16,0-2 0-16,0 1-1 15,0 4 1-15,0-1-3 16,0-8 3-16,0 7-1 0,0-11-2 16,0 3 0-16,0 4 2 15,0 0-2-15,0-1 2 16,0 3-2-16,0-3 0 15,0-1 0-15,0 11 1 16,0-7 0-16,0 7-1 16,0-6-1-16,0 0-10 15,0 1-11-15,0-3-35 16,0-7-87-16,-15 0-118 16</inkml:trace>
          <inkml:trace contextRef="#ctx0" brushRef="#br0" timeOffset="5055.69">1246-69 163 0,'0'0'43'0,"0"0"-6"16,0 0 14-16,0 0 17 15,0 0-24-15,0 0-7 0,0 0-2 16,0-28 0-16,0 28-4 16,0-4-9-16,0-4 7 15,0 1-8-15,0 7 6 16,0-4-8-16,0 1 15 16,0 3-7-16,0-6-4 15,0 6-7-15,0 0-3 16,-6 0-2-16,6 0-10 15,0 0 1-15,0 0 0 16,-4 0-1-16,4 0-1 0,0 0-8 16,0 32-12-1,0 26 19-15,0 13 1 0,0 14 1 16,0 11-1-16,0 6 3 16,0-1-2-16,-9-2 3 15,-1 6-4-15,-3-16 0 16,0-6 1-16,-2-12-7 15,6-4 14-15,-1-17-8 16,10-11 1-16,-4-6-1 16,4-14 0-16,0-5-5 15,0-6 5-15,-4-2 0 16,4 0 0-16,0-2 0 16,0-4 1-16,0 5 0 15,0-5 2-15,0 0-3 16,0 0 0-16,0 0 0 0,0 4-14 15,0 0-27-15,0 10-35 16,-14-6-10-16,1-8-110 16</inkml:trace>
          <inkml:trace contextRef="#ctx0" brushRef="#br0" timeOffset="5407.75">1149 103 334 0,'0'0'8'15,"0"0"9"-15,0 0 41 0,0 0-7 16,0 0-17-16,42-186-9 16,-34 164 6-16,5-2-8 15,0 8-12-15,8-2-1 16,5 1 2-16,0-1-10 15,12-3 5-15,-2 5-1 16,13-3-4-16,-2 5 2 16,3 3-1-16,-2 0-3 15,-6 8 0-15,5-1-1 16,-15 0 1-16,4 0 0 16,-13 4 0-16,5 0 1 15,-11 0-2-15,1 0-20 16,-5 0-18-16,-2 0-18 15,-2 22-63-15,-9-2-29 0</inkml:trace>
          <inkml:trace contextRef="#ctx0" brushRef="#br0" timeOffset="5737.96">1250 301 242 0,'0'0'38'0,"0"0"-30"15,0 0 63-15,0 0-10 0,0 0-23 16,0 0-17-16,0 0-8 16,13 0 11-16,22 0 9 15,7 0-6-15,4 0-15 16,4 0 6-16,1 0-17 15,7 0 8-15,-8-13-4 16,1 4 1-16,-10-6-6 16,-5 11 0-16,-8-5 0 15,-5 8-4-15,-6 1-5 16,2 0-32-16,4 0-23 16,-5 0-64-16,-5 0-96 15</inkml:trace>
          <inkml:trace contextRef="#ctx0" brushRef="#br0" timeOffset="6832.58">2796 709 514 0,'0'0'20'0,"0"0"0"16,0 0 29-16,0 0-22 15,0 0-14-15,0 0-11 16,71-83 3-16,-23 60 2 15,7 0-6-15,5-5 1 16,8 8-2-16,-4-6 0 16,-5 3-1-16,-4 8-37 15,-12 6-75-15,-30 9-173 16</inkml:trace>
          <inkml:trace contextRef="#ctx0" brushRef="#br0" timeOffset="6578.2299">3230-137 379 0,'0'0'76'0,"0"0"-59"16,0 0 52-16,0 0-30 15,0 0-25-15,0 0-6 16,0 8-4-16,4 38 11 16,-4 5 1-16,0 10 6 15,0 8-7-15,0-2-5 16,0 4 7-16,0-2-12 16,0-6-2-16,0 0-1 15,-4-2 5-15,4-8-6 16,-4 1-2-16,4-9 1 15,0 9 0-15,0-7 0 16,0-3-3-16,0-9-18 0,0 2-32 16,0-8-23-16,-9-5-44 15,-4-6-157-15</inkml:trace>
          <inkml:trace contextRef="#ctx0" brushRef="#br0" timeOffset="315.25">20 138 252 0,'0'0'12'0,"0"0"48"15,0 0 6-15,0 0-14 16,0 0-15-16,0 0-13 15,13-142 5-15,0 120-14 0,9-6-6 16,7 3-4-16,-3 3-3 16,7 0 7-16,-6 8-8 15,-6 2-1-15,8 3 0 16,-3 0 4-16,-5 5-9 16,5 0 6-16,-9 4-2 15,-1-4 2-15,2 4 3 16,-5 0-4-16,-5 0-3 15,2 0-17-15,-1 0-7 16,1 4-20-16,-5 14-27 16,-5 5-17-16,0-5-18 15</inkml:trace>
          <inkml:trace contextRef="#ctx0" brushRef="#br0" timeOffset="58568.37">972-830 229 0,'0'0'34'16,"0"0"17"-16,0 0 7 15,0 0 0-15,0 0-10 0,0 0-13 16,0 0 3 0,-138-27 4-16,138 19-6 0,0 4-5 15,0 3-5-15,0-5-10 16,0 6-10-16,0 0 7 15,0 0-12-15,0 0-1 16,0 0-1-16,0 0-1 16,24 0 2-16,16 0-1 15,23 6 1-15,14 3 1 16,16 5 2-16,3-2-4 16,21-3 7-16,2-5-8 15,5 0 2-15,12 0 0 16,0-4 0-16,6 0 1 15,2 0-1-15,-12 0 4 0,-9 0-4 16,-17 0 0-16,-11 0 0 16,-16 0 0-16,-11 0 1 15,-20 0-1-15,-6 0 1 16,-8 0-1-16,-8 0 7 16,-13 0-7-16,1 0 0 15,1 0-1-15,-6 0-1 16,-1 0-4-16,-3 0-9 15,-5 0-3-15,0 4-10 16,0-4-4-16,0 2 3 16,0-2 15-16,0 0-11 15,-13 0-13-15,-16 0-14 16,-6-2 10-16,1-18 41 0,8 7-13 16,-3-1 14-1,8 1 10-15,3 3 24 0,9 3 14 16,1 1-11-16,-2 2 11 15,5 4-8-15,5 0-12 16,0 0-11-16,0 0-8 16,0-7-8-16,0 7-2 15,0 0-6-15,0 0-4 16,5 0 10-16,27 0 0 16,10 0-2-16,-2 11 3 15,5-5 5-15,-3 11-5 16,-7-4 0-16,-2 5-5 0,-11-1-1 15,-9 10 0 1,-7-3-1-16,-6 12 4 0,0 5 1 16,-6 6 2-16,-29-1 5 15,-7 0-5-15,-4-1 2 16,2-8 0-16,15-14-2 16,3-7 5-16,18-9-2 15,8-7 24-15,0 0 9 16,0 0-12-16,0 0-11 15,0 0 19-15,0-15-16 16,0-16-9-16,0-13-7 16,0-7 3-16,0-7-5 15,8-1 2-15,10 3 0 16,-5 2 0-16,-9 10-1 16,5 7 5-16,-9 16-4 0,0 5 2 15,0 11-1 1,0-4-1-16,0 5 0 0,0 4 0 15,0 0-3-15,0 0-9 16,0 0-34-16,4 0-105 16,3 4-104-16,-2 6-47 15</inkml:trace>
        </inkml:traceGroup>
        <inkml:traceGroup>
          <inkml:annotationXML>
            <emma:emma xmlns:emma="http://www.w3.org/2003/04/emma" version="1.0">
              <emma:interpretation id="{3ABFCE53-25F0-49B8-97C7-FDB365E194C8}" emma:medium="tactile" emma:mode="ink">
                <msink:context xmlns:msink="http://schemas.microsoft.com/ink/2010/main" type="inkWord" rotatedBoundingBox="10170,3952 15024,3600 15153,5374 10299,5727"/>
              </emma:interpretation>
              <emma:one-of disjunction-type="recognition" id="oneOf1">
                <emma:interpretation id="interp1" emma:lang="" emma:confidence="1">
                  <emma:literal/>
                </emma:interpretation>
              </emma:one-of>
            </emma:emma>
          </inkml:annotationXML>
          <inkml:trace contextRef="#ctx0" brushRef="#br0" timeOffset="76067.2">5153 171 306 0,'0'0'122'15,"0"0"-52"-15,0 0 0 16,0 0-15-16,0 0-6 16,0 0-20-16,-50 0-29 15,50 0-5-15,0 0-9 16,33 0 9-16,24 0 5 16,22 0 3-16,7 0-1 15,-5 0-4-15,-2 0 4 16,3-9-5-16,-9 3 6 15,-5-2-3-15,-9 1 0 0,-12 4 4 16,-17-1-3 0,-4 0-1-16,-5 4-1 0,-13-4 1 15,1 4 2-15,-7-4 2 16,-2 4-4-16,0 0 1 16,0 0 12-16,0 0 4 15,0 0-9-15,0 0-2 16,0 0-2-16,0 0 0 15,0 0-1-15,0 0-5 16,0 0 2-16,0 0 0 16,0 0 0-16,0 0 1 15,0 0-1-15,0 0 0 16,0 0-3-16,0 0 4 16,0 0-1-16,0 0 1 0,0 0-1 15,0 0 0 1,0 0-1-16,0 0-8 0,0 0-1 15,0 0-13-15,0-5-10 16,0 5-12-16,0-5-27 16,0-4-21-16,0 4-112 15</inkml:trace>
          <inkml:trace contextRef="#ctx0" brushRef="#br0" timeOffset="75549.92">4834 158 561 0,'0'0'5'16,"0"0"24"-16,0 0 29 15,0 0-26-15,0 0-16 16,0 0 0-16,-13-2-15 16,9 2 6-16,4 0-7 15,0 0-6-15,0 0 6 0,0 0-5 16,26 0 2-1,20 0-2-15,23 0 10 0,3 0-7 16,18 0 5-16,12 0-6 16,4 0 5-16,-2-8-4 15,-4-6 4-15,-9-3-1 16,-6 1-1-16,-20 2 3 16,-14 2-6-16,-15 3 2 15,-19 3-17-15,-11 3 11 16,-6-1-8-16,0 2-1 15,-14 2-45-15,-37 0-105 16,-20 0 32-16,-8 0-29 16</inkml:trace>
          <inkml:trace contextRef="#ctx0" brushRef="#br0" timeOffset="59476.37">4274-578 544 0,'0'0'11'16,"0"0"7"-16,0 0 24 15,0 0-19-15,0 0-15 16,0 0-8-16,-10 0-1 15,48 0-1-15,6 0 0 0,11-9 2 16,0-3 1 0,0-1-1-16,4-1-4 0,-4-3-2 15,5 1-37-15,-11-2-6 16,5 5-76-16,-16-6-83 16</inkml:trace>
          <inkml:trace contextRef="#ctx0" brushRef="#br0" timeOffset="59999.2199">4972-778 243 0,'0'0'97'15,"0"0"0"-15,0 0-16 16,0 0-22-16,0 0-28 0,0 0-17 16,0-4-2-1,0 4-10-15,0 0-2 0,0 14 1 16,0 19 0-16,0 8 12 15,0-3-9-15,0 2-1 16,0 4 3-16,0-1 0 16,0-3 4-16,0-4-8 15,0 2-2-15,0-11 0 16,0-6 2-16,0-5-2 16,0-13 0-16,0-3 0 15,0 8 4-15,0-8-2 16,0 0 0-16,0 0 14 15,0 0-3-15,0-15 3 16,0-18-11-16,0-17-3 0,0-8 2 16,7-1-2-16,4-8 1 15,7-11-3-15,4 3 0 16,-4 3 4-16,-4 10-4 16,9 16-4-16,-10 9 4 15,-3 11 2-15,2 7 1 16,0 3-3-16,-8 9 0 15,0 3 0-15,1 1-1 16,-1 3-2-16,5 0-2 16,5 0-7-16,7 0-1 15,-1 0-11-15,2 0-7 16,1 0 7-16,4 0-6 16,-3 14-32-16,-5 16-6 0,-15 1-103 15,-4 3-31-15</inkml:trace>
          <inkml:trace contextRef="#ctx0" brushRef="#br0" timeOffset="60280.92">4988-524 163 0,'0'0'284'0,"0"0"-269"0,0 0-5 16,0 0 39-16,0 0-26 16,0 0-9-16,-4 0 0 15,28 0 13-15,3 0-6 16,10-5-12-16,-1-4 0 16,9 0-9-16,2 1 3 15,1-1-6-15,-6 1 2 16,0 2-29-16,-25 6-49 15,-17 0-162-15</inkml:trace>
          <inkml:trace contextRef="#ctx0" brushRef="#br0" timeOffset="59227.03">4264-835 385 0,'0'0'28'16,"0"0"-25"-16,0 0 4 15,0 0 31-15,0 0-17 16,0 0-15-16,0 53 4 16,0-16 10-16,-8 8-3 15,-5 8 3-15,-11-1-5 16,10 1-8-16,5-11 3 0,-8-5-8 16,8-12 2-1,5-12-4-15,-1 0 1 0,5-9 0 16,0-4 8-16,0 0 10 15,0 0 9-15,0 0 7 16,0 0 6-16,0-7-12 16,-7-20-14-16,7-20-10 15,0-11-4-15,0-17 3 16,7-8-4-16,19 0 0 16,1 6 2-16,-3 20-2 15,-2 21 5-15,-3 13-9 16,-11 16 4-16,3 3 0 0,-7 4-1 15,0 0 1 1,1 0-8-16,8 0 4 0,1 0 1 16,9 0 2-16,-1 4-3 15,4 22 3-15,8 1 0 16,-4 11 1-16,-1 2 1 16,-3 3-1-16,-1 0 0 15,-3 0-1-15,1 0 1 16,-4 2 0-16,-6-4 1 15,0 2 0-15,-7-11 0 16,-2 3 4-16,0-9-3 16,-4-5-4-16,3-4-26 15,-3 0-26-15,0-11-1 16,0 1-23-16,0-7-26 16,0 0-115-16</inkml:trace>
          <inkml:trace contextRef="#ctx0" brushRef="#br0" timeOffset="168441.51">4115 53 166 0,'0'0'120'0,"0"0"53"0,0 0-118 16,0 0-21-16,0 0-16 15,0 0 1-15,-81-21 40 16,66 8-26-16,1 6 0 16,5-9-4-16,-4-2-11 15,-5 1 9-15,3-6-3 16,1-7-21-16,1 2 12 16,-4-9-11-16,1 2 5 15,4-1 2-15,2 1-11 16,2-7 0-16,-1-1 2 15,5 0 5-15,-1-8-6 0,-6-3-1 16,6 8 1 0,5-7 6-16,0 5-7 0,0 1-7 15,0 2 7-15,0 5 0 16,16 1 3-16,-7 3-3 16,8 6 0-16,-4 5 0 15,8-1-3-15,0 5 1 16,10-3 0-16,2-2-3 15,3 1-1-15,5-1 6 16,10-2-1-16,0 1 1 16,-2 7-5-16,5 0 5 15,-4 4 0-15,6 5-5 16,7-4 3-16,10 2-1 16,-5 7 1-16,2 0 0 15,1 2-5-15,3 4-2 0,4 0 0 16,-10 0 8-16,5 0-2 15,-1 0 3-15,-4 0 0 16,9 0 1-16,-3 4-1 16,6 5 0-16,0-1-5 15,-3 5 1-15,-5 4 3 16,-2 3 1-16,1 7 0 16,-7 1 0-16,-3 1-1 15,-3-2 1-15,-12 8-1 16,-2-5-5-16,-7 7 6 15,-9 1 1-15,-1-2-1 16,-8 3-2-16,-3 1-2 16,5 1 4-16,-13 0 2 0,1 3-1 15,0-4-1-15,-3 8 1 16,-6-5-2-16,0 5 2 16,0-5-1-16,0 3 0 15,0 5 8-15,0-4-7 16,0 1-1-16,-11-2 0 15,-10-7 4-15,-3 2-4 16,-3-4 1-16,-9-5 6 16,-9 4-5-16,-11 4 2 15,-3-9 0-15,0 3-1 16,-5-11 2-16,6 8-5 16,-6-7 1-16,-1 0 1 15,5-7-2-15,-4-7 3 16,-2 3 0-16,2-6-1 0,-2-7 4 15,7 0-5-15,8 0 3 16,8 0-1-16,1 0-1 16,1 0-2-16,9 0 3 15,-8 0 1-15,12-12 4 16,-5 3-6-16,2-4 0 16,-5 4 0-16,0-7-2 15,4 4 2-15,-5-2 1 16,-5 1-3-16,8-2 0 15,-13 2 0-15,-2-1 0 0,13 9 0 16,-2-6-1 0,12-1 1-16,10 10 0 0,7-1 1 15,0-1-4-15,5 4 0 16,4 0 3-16,-4 0-1 16,4 0 7-16,0 0-14 15,0 0 7-15,0 0 1 16,0 0-16-16,0 0 0 15,0 0-16-15,0 0-1 16,0 0-50-16,13 0-26 16,20 0-66-16,12 0 35 15</inkml:trace>
          <inkml:trace contextRef="#ctx0" brushRef="#br0" timeOffset="116049.52">3954 376 232 0,'0'0'137'16,"0"0"-21"-16,0 0-27 16,0 0-22-16,0 0-12 15,0 0-7-15,0 0-16 16,-4-31-15-16,4 31-2 15,-5 0-9-15,5 0-1 0,0 0-5 16,0 0-3 0,0 0-4-16,38 0 7 0,17 0 0 15,22 0 1 1,22-6-1-16,11-4 8 0,13-4-8 16,5 0 0-16,4-3 0 15,0 8 2-15,1-3-8 16,-7 0 5-16,-7 11 0 15,-14-3-3-15,-10 4-2 16,-18 0-7-16,-13 0 4 16,-17 0-10-16,-16 0 8 15,-7 0 5-15,-11 0 4 16,-5 0 0-16,-6 0 1 16,-2 0-7-16,4 0 8 15,-4 0-1-15,0 0-5 0,5 0 0 16,-5 0 0-16,0 0-20 15,0 0-18-15,-9 0-50 16,-23 0-102-16</inkml:trace>
          <inkml:trace contextRef="#ctx0" brushRef="#br0" timeOffset="116601.08">4141 580 184 0,'0'0'48'0,"0"0"14"16,0 0-16-16,0 0-17 16,0 0 12-16,216 0 5 15,-126 0-9-15,12-4-12 16,2-14-1-16,5-4-11 16,-9 7 0-16,0 0-4 15,-13 3-4-15,0 6 0 16,-10-1-3-16,0-6 1 15,-8 8-3-15,7-3 1 0,-8-3 1 16,-9 4-2-16,-3 3 0 16,-10-2 1-16,-7 2 0 15,-1 1-1-15,-12-1 0 16,-1 4 2-16,-4-4 5 16,-6 4-7-16,4 0 1 15,-10 0 12-15,-5-3-2 16,-4 3-3-16,0 0-4 15,0 0 18-15,0 0-8 16,0 0-8-16,0 0 10 16,0 0-11-16,0 0-5 0,0 0-13 15,0 0-21-15,-23 0-21 16,-1 3-36-16,-6 8-109 16</inkml:trace>
          <inkml:trace contextRef="#ctx0" brushRef="#br0" timeOffset="168667.09">5600-4 482 0,'0'0'19'16,"0"0"26"-16,0 0-2 16,0 0-10-16,0 0 11 15,0 0-15-15,0 0-16 16,-55-50-13-16,55 50-2 15,0 0-75-15,0 19-72 16,-27 16-12-16</inkml:trace>
          <inkml:trace contextRef="#ctx0" brushRef="#br0" timeOffset="-179311.37">6529-670 395 0,'0'0'124'15,"0"0"-103"-15,0 0 11 16,0 0 18-16,0 0-9 16,0 0-9-16,0 0-2 15,0 0-25-15,0-11 5 16,0 11-10-16,33 0 5 15,16 0-3-15,18 0 8 16,8 0 2-16,2 0-5 16,-4 0-3-16,5 0 2 15,8 8-5-15,1 9 6 0,4 9-7 16,9 3 7-16,0-6-7 16,18 8 0-16,-8-1-1 15,-1-9 2-15,1 3-1 16,-10-2 2-16,-6-2-2 15,-5-5 0-15,-12-6 0 16,-13-1 0-16,-5-5 0 16,-18 1 1-16,-9-4 0 15,-9 3-1-15,-10 1 0 16,-6-4 1-16,5 0 2 16,-12 0-3-16,0 0-1 15,0 0 1-15,0 0-4 0,0 0-7 16,0 0 3-16,0 0-22 15,0 0-32-15,0 0-39 16,-12 0-18-16,-18 0-21 16,-4 4-29-16</inkml:trace>
          <inkml:trace contextRef="#ctx0" brushRef="#br0" timeOffset="-178711.3499">8227-472 254 0,'0'0'42'0,"0"0"39"15,0 0 7-15,0 0-40 16,0 0 2-16,0 0-16 16,-20-5-3-16,20 5-24 0,0 0 4 15,0 0-11-15,0 0-1 16,0 0-6-16,24 0 5 16,20 0 2-16,11 10 10 15,3 2-1-15,-3-2-4 16,0 5 0-16,-2 3-4 15,-3-1 2-15,-3 4-3 16,-15 2 0-16,-5 3 0 16,-14 2-4-16,-7 6 3 15,-6 10 1-15,0 8 0 16,-19 6 3-16,-27-1 2 16,-5-1 11-16,8-7-15 0,0-4 17 15,3-9-18-15,4 1 11 16,-2-8-2-16,12-12 1 15,-2-3-5-15,18-9-1 16,1 2 0-16,9-7 7 16,0 0 7-16,0 0 3 15,0 0 0-15,0 0 4 16,0 0-1-16,0-7 2 16,0-29-21-16,0-16 5 15,-3-9-5-15,3-13-3 16,0-4 2-16,0-2-4 15,0 4 0-15,0 11 3 16,0 11 0-16,0 20 0 16,-4 10 11-16,3 10-5 0,-4 7 0 15,5-1-2-15,-4 8-7 16,0 0 0-16,4 0-1 16,0 0-1-16,0-3-5 15,0 3-25-15,0 0-17 16,0 0-46-16,18 0-38 15,9 18-2-15,0-8-282 16</inkml:trace>
        </inkml:traceGroup>
        <inkml:traceGroup>
          <inkml:annotationXML>
            <emma:emma xmlns:emma="http://www.w3.org/2003/04/emma" version="1.0">
              <emma:interpretation id="{DC1975AA-1012-4809-AA8D-30C8039AA837}" emma:medium="tactile" emma:mode="ink">
                <msink:context xmlns:msink="http://schemas.microsoft.com/ink/2010/main" type="inkWord" rotatedBoundingBox="15623,3911 18401,3709 18567,5999 15789,6201"/>
              </emma:interpretation>
              <emma:one-of disjunction-type="recognition" id="oneOf2">
                <emma:interpretation id="interp2" emma:lang="" emma:confidence="1">
                  <emma:literal/>
                </emma:interpretation>
              </emma:one-of>
            </emma:emma>
          </inkml:annotationXML>
          <inkml:trace contextRef="#ctx0" brushRef="#br0" timeOffset="80747.4399">9695-1227 452 0,'0'0'0'0,"0"0"-19"16,0 0 19-16,0 0 60 15,0 0-38-15,0 0 1 16,0 0-6-16,-204 52-11 15,172-12 7-15,0 15 7 16,-5 7-10-16,11 1 0 16,-3 5 6-16,8-3-1 15,6 1-9-15,2-10 8 16,9 4-14-16,4-11 0 16,0 0 0-16,4-7 0 0,31-1-6 15,13-12 6-15,10-5-2 16,10-9 2-16,6-12 3 15,7-3 3-15,6 0 1 16,-4-18-2-16,-8-14 1 16,-1-2 0-16,-14-3 5 15,-10-1-8-15,-9 3 16 16,-10-1-12-16,-13 7-5 16,-13 3 10-16,-5-1 20 15,0 10-15-15,0-7 4 16,-23 5-8-16,-8 1-10 15,-10 10 0-15,-2 6-2 0,4 2 3 16,-12 0-4-16,10 0 6 16,9 20-6-16,8 7 2 15,8 10-5-15,3 8 3 16,8-2-3-16,5 1-7 16,0-9 1-16,0-7 1 15,0 0-4-15,13-10-5 16,8-5 1-16,3-5 2 15,-6-4 4-15,5-4 10 16,5 0 1-16,-5 0 0 16,9-21 0-16,0-16 7 15,4 8 0-15,-6-2-3 16,4 0-2-16,-12 14 3 0,-4 5-6 16,-3 10 0-1,2 2 0-15,-8 0 0 0,5 0-1 16,14 0 0-16,-6 2-2 15,16 19 3-15,-7 6 3 16,6 3 0-16,2-5-2 16,3-8 1-16,-10 7-2 15,4-11 0-15,-5-7-4 16,-2-3-2-16,-8-3 6 16,-2 0-4-16,0 0 4 15,-9 0 0-15,-3 0 1 16,-2-23 3-16,3-7 0 0,-3-5 0 15,-4-5-3-15,-1-4-1 16,0 0 0-16,0 5 2 16,0 9-2-16,13 10-6 15,2 7 5-15,7 6-12 16,1 4 10-16,0 3-15 16,12 0 8-16,-6 0 8 15,-3 0-3-15,3 10-5 16,-6 13 3-16,-3 1 3 15,5 3 1-15,-15 5-3 16,2-4 6-16,2 2 4 16,-2-4 0-16,8-4-1 15,-2-4-6-15,-4-5 3 0,9-1-3 16,-4-8 3 0,2-4-6-16,-3 0 6 0,7 0 1 15,-5 0 4-15,9-24 4 16,-11 1-9-16,-4-12 3 15,-1 4-3-15,-5-6 5 16,-8 2-1-16,0-12-1 16,0 10 0-16,0 1 4 15,0 11-2-15,0 11 9 16,0 6-13-16,0 8-1 16,0 0 0-16,0 0-5 15,0 0 1-15,20 0 1 16,-1 0 2-16,5 0 0 15,5 0 2-15,-2 11-4 0,-3 13 3 16,7-3-6-16,-8 9 5 16,0 0 1-16,-5-6 0 15,-8 7 0-15,1-7-7 16,1-1-22-16,-8-6-25 16,1-3-25-16,-5-6-54 15,0-8-132-15</inkml:trace>
          <inkml:trace contextRef="#ctx0" brushRef="#br0" timeOffset="81357.73">11697-869 379 0,'0'0'57'16,"0"0"-1"-1,0 0 7-15,0 0-51 0,0 0-11 16,0 0 7-16,20 47-4 15,-10-17 1-15,9-6-3 16,-6-1 1-16,2 1-1 16,12-8 7-16,-9-1-9 15,0-2-7-15,3-13-2 16,3 0-4-16,3 0-5 16,2 0 18-16,-3-8 0 15,1-20 0-15,-4 0 5 16,-4-2-5-16,-6 6 3 0,-5 9 20 15,-8 3 8 1,0 8 17-16,0 4-1 0,0 0-16 16,0 0-1-16,0 0-9 15,0 0-21-15,-8 21 2 16,-11 24-2-16,-7 15 14 16,2 10-13-16,3 9-1 15,3 5-5-15,7 15 5 16,7 15 0-16,4 6-17 15,0 6 14-15,0-6 1 16,23-5 2-16,-10 6 3 16,0-1-2-16,-8-8-1 15,-5-11-24-15,0-22 22 16,-5-15 2-16,-25-13 11 16,-8-18 0-16,-8-23 2 0,-6-10 27 15,-12 0 2-15,0-41-13 16,0-29-6-16,13-36-14 15,11-15 0-15,21-9-4 16,14-2-1-16,5 6-4 16,14 9-3-16,41 3-2 15,14 0-6-15,11 4-37 16,13 12-28-16,1 6-67 16,-1 12-82-16</inkml:trace>
        </inkml:traceGroup>
        <inkml:traceGroup>
          <inkml:annotationXML>
            <emma:emma xmlns:emma="http://www.w3.org/2003/04/emma" version="1.0">
              <emma:interpretation id="{A73D72CD-4C13-474F-9F4F-DD00F67EF85B}" emma:medium="tactile" emma:mode="ink">
                <msink:context xmlns:msink="http://schemas.microsoft.com/ink/2010/main" type="inkWord" rotatedBoundingBox="19661,2785 23061,2538 23263,5320 19863,5567"/>
              </emma:interpretation>
              <emma:one-of disjunction-type="recognition" id="oneOf3">
                <emma:interpretation id="interp3" emma:lang="" emma:confidence="1">
                  <emma:literal/>
                </emma:interpretation>
              </emma:one-of>
            </emma:emma>
          </inkml:annotationXML>
          <inkml:trace contextRef="#ctx0" brushRef="#br0" timeOffset="82249.87">13951-1736 576 0,'0'0'12'15,"0"0"49"-15,0 0 21 16,0 0-29-16,0 0-18 16,0 0-12-16,-179 109-13 15,129-9 10-15,-1 33-10 16,3 34 1-16,2 27-5 0,5 21-2 15,11 8-2 1,5-2-1-16,10-10-1 0,11-29-4 16,4-30-6-16,0-35-4 15,19-37-12-15,17-25-21 16,2-28 7-16,2-27-6 16,5 0 26-16,2-30 20 15,-2-42-6-15,-12-16 8 16,-17-16-2-16,-16-9 2 15,0-9 2-15,-24-1-2 16,-23 11-1-16,-12 18 1 16,-1 21 0-16,5 17-1 15,14 15 6-15,12 18 6 16,18 8 3-16,2 5-7 16,9 2-9-16,0-1 0 15,0-10-2-15,45-9-17 0,23-13 18 16,9-3-1-16,13-11-5 15,3 2 3-15,-16-9 3 16,-8 1-5-16,-24 0-6 16,-23 3 12-16,-22 11-3 15,0 10 3-15,-22 13 0 16,-37 16-3-16,-14 8 3 16,-9 0-1-16,8 0 2 15,19 28 9-15,28 6-6 16,14 1-4-16,13 5-18 15,5 11 3-15,46-4-1 0,21 1 8 16,9-7 2-16,5 0 3 16,-8 2-1-16,-4-2-6 15,-22 3-3-15,-12-1 0 16,-16 0-15-16,-12 3-8 16,-12-8-10-16,0 2-64 15,0-15-62-15</inkml:trace>
          <inkml:trace contextRef="#ctx0" brushRef="#br0" timeOffset="83103.72">14398-810 422 0,'0'0'61'0,"0"0"23"0,0 0-5 15,0 0-29-15,0 0-38 16,0 0-6-16,-16 86 18 15,8-35-24-15,4 0 0 16,4-1 0-16,0-7-1 16,0-10-5-16,0 0-4 15,9-12-8-15,10-9-6 16,-2-9 7-16,-2-3-10 16,1 0 27-16,-1-11 0 15,0-23 2-15,-6-3-2 16,-5 4 0-16,-4-7 0 0,0 0 4 15,0 0-4 1,0 2 9-16,-4 7-8 0,-1 6 3 16,5 6-1-16,0 6 6 15,0-4-9-15,21 8-2 16,9 1 0-16,9 0 2 16,-2 5-1-16,9 3 1 15,-7 0-2-15,5 0 2 16,-5 19-4-16,-3 9-2 15,-8 10-2-15,-5 1 8 16,-10 11 2-16,-12 1 2 16,-1 1 3-16,0-6-7 15,0-3 18-15,0-14-14 16,0-16 4-16,0-3-1 16,0-10-2-16,0 0 6 0,0 0-7 15,0 0 17 1,0-38-6-16,21-12-8 0,3-7-6 15,4-13 4-15,8 0-5 16,-5 14-5-16,3 4 5 16,1 17 2-16,-6 17-2 15,-3 10-11-15,-5 8 9 16,-1 0-7-16,-6 0 3 16,2 26-8-16,-3 9 9 15,-1 9 5-15,-3 3 0 16,-8-3 12-16,-1-9-11 15,5-5 2-15,-5-9 4 0,0-12-2 16,4-3 3-16,-4-6-3 16,4 0-5-16,1 0 0 15,2 0 2-15,2-6 13 16,5-34-5-16,14-15-10 16,4-7 6-16,8 2-11 15,-2-2 5-15,-2 14 0 16,0 13 0-16,-5 17-1 15,-2 18 1-15,-3 0-10 16,-3 0-2-16,5 36-3 16,-5 10-1-16,5 4 7 15,-11 5 3-15,2-1-5 16,-2-3-53-16,12-1-36 16,6-6-161-16</inkml:trace>
          <inkml:trace contextRef="#ctx0" brushRef="#br0" timeOffset="93265.4299">16634-2461 507 0,'0'0'19'0,"0"0"37"15,0 0 39-15,0 0-53 16,0 0-9-16,-226 0-17 16,183 48 3-16,2 12-10 15,6 10-2-15,10-5 1 16,7-10-8-16,15-8-3 0,3-7 0 15,0-9-6-15,0 0 2 16,16-3 1-16,18-4 6 16,13 2 4-16,15-5 0 15,4 6-3-15,0-10 4 16,-2 9-4-16,-10-5 2 16,-17-3-3-16,-8 5 0 15,-17-10-1-15,-12 3-7 16,0 6 8-16,0 5 0 15,-36 9 11-15,-15 6 19 16,-8-8-19-16,-2 0 2 16,4-10 5-16,-1-9-15 0,15-11 7 15,12-4 0-15,2 0-10 16,13 0-14 0,10 0 9-16,6 0-23 0,0-4-21 15,0-11-44-15,15-2-80 16,15-1-62-16</inkml:trace>
          <inkml:trace contextRef="#ctx0" brushRef="#br0" timeOffset="94315.42">15649-2461 304 0,'0'0'92'0,"0"0"-12"0,0 0 6 16,0 0-38-16,0 0 6 15,0 0-8-15,0-31-9 16,0 31-7-16,0 0-10 16,0 0-7-16,0 0-7 15,0 0-4-15,0 0 4 16,0 0-6-16,0 0 0 15,0 0 3-15,0 0-2 16,0 5-1-16,0 30-2 16,0 17 2-16,0 29 18 0,-4 13-15 15,-5 6 9 1,2 0-7-16,-6-11-5 16,1-6 4-16,7-6 6 0,-4-12-10 15,5-11 0-15,-1-14-3 16,5-9 6-16,-3-4-6 15,3-12 3-15,0-10-7 16,0 5 4-16,0-10-6 16,0 0 5-16,0 0 4 15,0 0-1-15,0 0 0 16,0 0-10-16,0 0 11 16,21 0 4-16,8 0-3 15,-3 0 0-15,7 0 4 16,3 0-5-16,5-15 2 15,-5 0-2-15,5 0 2 0,1 3 3 16,-10 0-2-16,4 7-3 16,-17-3 3-16,1 6-6 15,-5-2 7-15,-5 4-5 16,-6 0 1-16,-4-4 0 16,0 4 3-16,0 0 1 15,0 0-4-15,0 0 2 16,0 0-2-16,0 0 0 15,0 0-4-15,0 0-14 16,0 0-10-16,0 0-47 16,0-4-68-16,0 4-222 15</inkml:trace>
        </inkml:traceGroup>
        <inkml:traceGroup>
          <inkml:annotationXML>
            <emma:emma xmlns:emma="http://www.w3.org/2003/04/emma" version="1.0">
              <emma:interpretation id="{5503BDFB-B1D1-4247-8C85-BDC00087769D}" emma:medium="tactile" emma:mode="ink">
                <msink:context xmlns:msink="http://schemas.microsoft.com/ink/2010/main" type="inkWord" rotatedBoundingBox="23636,3710 26914,3472 26981,4386 23703,4624"/>
              </emma:interpretation>
            </emma:emma>
          </inkml:annotationXML>
          <inkml:trace contextRef="#ctx0" brushRef="#br0" timeOffset="84130.3">17284-897 521 0,'0'0'26'0,"0"0"21"15,0 0 30-15,0 0-53 16,0 0-16-16,0 0 3 15,15-21-11-15,-1 21 1 16,1 0 3-16,1 1-4 16,3 25-2-16,-4 12-1 15,1 5 3-15,-3 3 8 16,-11 1-3-16,2-3 4 16,-4-9-4-16,0-5-4 15,0-9-1-15,0-6 13 16,0-7-12-16,0-4 14 15,0-4-6-15,0 0 15 0,0 0-2 16,0 0-9 0,0-35 5-16,0-23-12 0,23-13-6 15,5-4-1-15,17-6-5 16,3 13 6-16,-2 10 5 16,-2 11-5-16,-5 19-6 15,-3 8 5-15,-10 13 1 16,-1 7-3-16,-2 0-6 15,-1 0 1-15,3 23 1 16,-5 12 2-16,-1 5-7 16,-8 8 12-16,2 1 1 15,-10 11 6-15,2-6-6 16,-5-3 5-16,4-8-6 16,5-8-1-16,-8-12-3 15,4-10-10-15,3-5-23 0,4-8-20 16,-1 0-25-16,13 0 3 15,5-4 10-15,6-28-19 16,7-10-99-16,-3 5 158 16,-3 3-149-16,-17 4 178 15,-3 9 45-15,-7 8 96 16,-9 5-12-16,0 5 5 16,0 3-54-16,0 0-2 15,0 0-19-15,0 0-8 16,0 0-20-16,0 0-12 0,0 0 2 15,0 0-16 1,0 7-5-16,0 14-13 0,4 9 13 16,7 2 11-16,3 0-8 15,-4 2-3-15,1-6-1 16,5-2-17-16,2-8-18 16,-1-8-43-16,6-10 15 15,-2 0-85-15,3-18-145 16</inkml:trace>
          <inkml:trace contextRef="#ctx0" brushRef="#br0" timeOffset="84511.0399">18307-1237 436 0,'0'0'34'0,"0"0"1"15,0 0 34-15,0 0-42 16,0 0-27-16,0 0-5 16,-10-4-8-16,10 8 12 15,10 3 1-15,1 4-5 16,8-7 0-16,-3-2 1 16,5-2 6-16,-3 0-2 15,-2 0 0-15,2 0 0 16,-7-17 7-16,-6-3-3 15,-5-3 4-15,0-2 20 0,0 7-1 16,0 2 10-16,-5 10 6 16,-11 1-21-16,2 5-21 15,4 0-1-15,1 0-6 16,3 0 2-16,-2 14-40 16,-4 20-25-16,12-2-20 15,0-6-65-15,0-2-135 16</inkml:trace>
          <inkml:trace contextRef="#ctx0" brushRef="#br0" timeOffset="86365.87">18442-616 395 0,'0'0'35'0,"0"0"-33"15,0 0 41-15,0 0-25 16,0 0-11-16,0 0 17 16,29 0 8-16,-8 0-2 15,14 0-10-15,4-27-6 16,6-15-2-16,0-4-3 15,2-11-4-15,-7-12 0 16,0-10-1-16,-6-12 1 0,-5-3-1 16,-7 6 2-16,-4 16-4 15,-11 21 5-15,-3 17 13 16,1 21 12-16,-5 10-16 16,0-1 16-16,0 4-8 15,0 0-6-15,0 0-1 16,0 0-9-16,0 0-7 15,0 0 2-15,0 7-3 16,0 25 0-16,-9 17 5 16,-3 12 2-16,-2 4-3 15,-1-1 2-15,9 5-6 16,2-5-3-16,4 2-1 16,0-7 2-16,0-4 1 0,0-8-8 15,0-4-2 1,0-8-5-16,15-5-6 0,0-8 4 15,6-8-12-15,-2-11-7 16,13-3-9-16,-1 0 16 16,6-7 8-16,-2-25 17 15,-5-5-8-15,-5 5-5 16,-9-4 18-16,-8 3-2 16,-8-3 4-16,0 7 1 15,0 2 18-15,-8 4-10 0,-20 3 14 16,1 6 9-1,-1 6-27-15,9 3 9 0,2 0 8 16,14-2-8-16,-2 4-5 16,5 0-8-16,0 3-3 15,0 0-6-15,0-4 0 16,0-6-8-16,25-4 14 16,13-10 0-16,5-3-5 15,5-3-3-15,3-7 2 16,-5-3-15-16,2-2 11 15,-6-5 1-15,-7-5 9 16,-2 5 3-16,-12 5 3 16,-7 9-2-16,-9 10-1 15,-5 9 22-15,0 14 8 16,0 0 0-16,0 0-7 0,0 0-4 16,0 0-2-1,0 0-1-15,0 0-4 0,0 0-14 16,0 0-1-1,-13 18 1-15,2 12-1 0,-5 6 0 16,3 12-1-16,3 1-2 16,0 5 2-16,4 6-1 15,2-4 1 1,4 4-2-16,0-3 1 0,0-3-3 16,0-2-5-16,0-15 6 15,0 1-8-15,14-14-2 16,2-1 4-16,2-10-7 15,-2-6 6-15,-6 0 5 16,6-3-5-16,4-4 6 0,-5 0 4 16,9 0-2-16,1-4 3 15,-3-16 2-15,2-10 0 16,-9 2 2-16,-2-3-4 16,-6 0 0-16,-7-1 3 15,0 3-2-15,0-1 3 16,0 6-3-16,0-2 3 15,0 8-2-15,0 1 6 16,-7 12 4-16,3 1 6 16,-1-3-11-16,1 3-2 15,4 1-2-15,0-1-3 0,0 1-1 16,0 0-1 0,0-7-4-16,0-3 0 0,9-5 1 15,27-6 2 1,7-3-1-16,0-5-9 0,9-7-2 15,-2-5 11-15,1-4 0 16,-4-1 2-16,-15 1 2 16,-5 5 2-16,-12 3 0 15,-7 6-1-15,-8 8 7 16,0 13 18-16,0 5-6 16,0 5 7-16,0 3-12 15,-10 0 1-15,-3 0-7 16,9 0-1-16,-8 0 2 15,6 0-7-15,-4 0 0 0,2 0-3 16,-3 0-1 0,3 19-3-16,-4 9-1 0,6 6 1 15,2 9-2-15,0 5 3 16,-2 13 1-16,1 0-2 16,4 1-4-16,1-4 6 15,0-4-1-15,0-7-4 16,0-6-2-16,0 0 1 15,0-4-12-15,6-9 6 16,10-6 6-16,0-4-13 16,3-7 8-16,10 0-1 15,5-11 7-15,17 0 3 16,13 0 4-16,7 0-1 16,-1-26 2-16,-2-1 6 15,-6-3-7-15,-14 2-4 0,-10 2 4 16,-14-5 5-16,-15 7-4 15,-5 0 4-15,-4-6-1 16,0 5 12-16,0 3-2 16,-4 1 4-16,-16 6-13 15,-5 3 5-15,6 9-2 16,-5 3 15-16,3 0 1 16,11 0-22-16,-6 0-1 15,8 15 3-15,2 11-4 16,-3 6-7-16,2 3 0 0,2 2 7 15,5 4-2 1,0-4-2-16,0 1-3 0,0-3-16 16,6-5 6-16,15 0-25 15,-1-7-2-15,3-7-16 16,6-1-3-16,9-8-10 16,14-7-96-16,6 0-48 15</inkml:trace>
        </inkml:traceGroup>
        <inkml:traceGroup>
          <inkml:annotationXML>
            <emma:emma xmlns:emma="http://www.w3.org/2003/04/emma" version="1.0">
              <emma:interpretation id="{CBFAAD12-D04C-4DB8-ADBA-9481D2ADE768}" emma:medium="tactile" emma:mode="ink">
                <msink:context xmlns:msink="http://schemas.microsoft.com/ink/2010/main" type="inkWord" rotatedBoundingBox="27710,3058 32117,2738 32204,3936 27797,4256"/>
              </emma:interpretation>
              <emma:one-of disjunction-type="recognition" id="oneOf4">
                <emma:interpretation id="interp4" emma:lang="" emma:confidence="1">
                  <emma:literal/>
                </emma:interpretation>
              </emma:one-of>
            </emma:emma>
          </inkml:annotationXML>
          <inkml:trace contextRef="#ctx0" brushRef="#br0" timeOffset="88516.9599">21640-1053 387 0,'0'0'62'0,"0"0"-28"16,0 0 30-16,0 0-18 0,0 0-23 16,54-201 11-16,-54 164 5 15,0 3-26-15,0 12 11 16,-9 9 2-16,-11 7 1 15,1 4-5-15,3 2-7 16,-9 0-5-16,-1 0-1 16,-4 16-6-16,-4 24 7 15,4 5-4-15,1 7-5 16,7-1 8-16,6-2-9 16,3-4-3-16,9-8-2 15,4-6 2-15,0-5-5 16,0-12-6-16,0-4-11 15,0-6-3-15,20-4 5 16,9 0 12-16,6 0 6 0,4-27 5 16,3-12 1-16,-3 0 1 15,2-1 2-15,-9 8-4 16,-10 8 1-16,-6 9-1 16,-3 4-2-16,-9 7 2 15,-4 4 0-15,7 0 2 16,2 0-5-16,5 0 3 15,7 0 0-15,-1 7-2 16,2 10 2-16,7-2 0 16,-3 4 0-16,3-2 2 15,1-6 0-15,4 1-2 16,2-11-2-16,9-1-4 16,6 0-11-16,1 0 14 0,3-17-1 15,-9-7-10 1,-2-4 7-16,-9-2-5 0,-8 3 6 15,-8 0 1-15,-6 0 5 16,-10-2 0-16,-3 2 4 16,0 0 22-16,-3 4-12 15,-24 7 1-15,-5 4-3 16,-7 6-4-16,-5 6-8 16,2 0 11-16,-1 0-9 15,2 21-2-15,6 6 0 16,5 9 14-16,5-1-14 15,5 1 0-15,11 3-7 0,3 3 3 16,6-6-8-16,0-9 7 16,0 0-3-16,0-10-22 15,0-2 7-15,6-10-11 16,23-5 12-16,10 0 4 16,8-13 16-16,6-30 2 15,2-8-2-15,-1-14 8 16,-3-7-5-16,-5-13-1 15,-5 1 1-15,-11-10 10 16,-6-2 4-16,-9 4 12 16,-10 0-10-16,-5 16 12 15,0 22-13-15,0 22 8 16,0 17 12-16,0 9-12 0,0 6-3 16,-5 0 5-1,1 0-18-15,3 0-1 0,1 0-7 16,-10 0 0-16,4 23-16 15,-3 25 16-15,-3 17 1 16,-5 13 0-16,7 0 1 16,-2 7 0-16,4-7-4 15,8 1 1-15,0-2-2 16,0-13-2-16,0 1-9 16,24-4-7-16,7-10 5 15,8-7-3-15,4-13-1 16,12-11 6-16,5-17 1 15,11-3 9-15,3 0 1 16,4-24 1-16,5-16 2 0,-8-11-6 16,-5-4 3-16,-15 1 3 15,-19 0 0-15,-17-1 1 16,-19 5 1-16,0 6 3 16,-10 8-1-16,-30 12 3 15,0 13 7-15,-6 7-7 16,2 4-6-16,-1 0 5 15,5 0-6-15,-5 15-2 16,6 17 2-16,4 11 8 16,3 8-6-16,9-1-2 15,7 6 1-15,3-7-1 16,13-1-13-16,0-8 13 16,0-5-15-16,0-10 7 0,4-7-13 15,25-6-3 1,-3-12 7-16,9 0 0 0,10-4 5 15,0-28 6-15,4-15-2 16,-2-12 1-16,-4-9 6 16,-8-9 1-16,-6-1 2 15,-13-7-1-15,-6-1 13 16,-5 2 6-16,-5 2 14 16,0 7-15-16,0 15 4 15,0 19 7-15,-9 18 1 16,3 12-5-16,6 7-5 15,-4 4-9-15,4 0-6 0,-5 0-4 16,5 0 0-16,-4 0-4 16,1 0-5-16,-1 28-3 15,-5 26 9-15,5 20 1 16,1 5 11-16,3 0-10 16,0 2 0-16,0-4-1 15,0-2-2-15,0-11-10 16,20-6-8-16,11-11-7 15,0-12-6-15,4-4 7 16,4-18-19-16,-4-5-5 16,6-8 4-16,2 0-3 15,-1-17 9-15,2-22 23 16,1-5-51-16,-15-1 55 16,-6-2 5-16,-4 7 8 15,-13 9 20-15,-7 8 36 0,0 8 5 16,0 13 11-16,0 2-6 15,0 0-8-15,0 0-36 16,0 0-6-16,0 0-16 16,0 0 0-16,0 24-5 15,0 9 5-15,0 11-2 16,0 0 5-16,0-4-6 16,4-1-5-16,7-12 0 15,-3 0-53-15,1-10-7 16,3-1-20-16,4-12-135 0</inkml:trace>
          <inkml:trace contextRef="#ctx0" brushRef="#br0" timeOffset="88745.59">23723-1705 583 0,'0'0'4'16,"0"0"37"-16,0 0 23 16,0 0-41-16,0 0-21 15,0 0-2-15,-49-31-10 16,49 31-13-16,0 0-44 16,4-4-37-16,12-8-63 0</inkml:trace>
          <inkml:trace contextRef="#ctx0" brushRef="#br0" timeOffset="89036.5">24009-2242 624 0,'0'0'32'0,"0"0"-15"16,0 0 52-16,0 0-64 15,0 0-5-15,0 0-6 0,0 135 6 16,19-48 7-16,-5 1 7 16,-8 10-8-16,-6-4 3 15,0 2-3-15,0 0-2 16,-4-2-2-16,-12-8-2 16,10-9-1-16,2-16-10 15,-1-10-8-15,5-20-28 16,0-8-13-16,0-13-33 15,0-10-58-15,0 0-127 16</inkml:trace>
          <inkml:trace contextRef="#ctx0" brushRef="#br0" timeOffset="89358.63">24018-1512 501 0,'0'0'8'15,"0"0"7"-15,0 0-10 16,0 0-3-16,0 0-1 16,0 0 1-16,191-94-2 15,-143 87 0-15,-3 7 0 16,-10-4 0-16,-1 4 0 16,-7 0 1-16,-3 0-4 15,-3 0 5-15,-7 19-8 16,-5 13 12-16,-6 5-1 0,-3 4 15 15,0 10-6 1,0 4 6-16,0-2-3 0,0-1-16 16,0-12 6-16,0-9-7 15,0-10-11-15,0-4-22 16,0-11-20-16,0-6-48 16,0 0-119-16</inkml:trace>
          <inkml:trace contextRef="#ctx0" brushRef="#br0" timeOffset="89560.09">24521-1857 618 0,'0'0'17'0,"0"0"30"0,0 0 39 15,0 0-38-15,0 0-30 16,0 0-14-16,-28-31-4 15,28 27 0-15,0 0-46 16,0 0-51-16,23 4-84 16,-2 0-132-16</inkml:trace>
          <inkml:trace contextRef="#ctx0" brushRef="#br0" timeOffset="90356.1">25013-1692 577 0,'0'0'45'0,"0"0"-14"15,0 0 49-15,0 0-37 16,0 0-32-16,0 0 4 16,-156 169-9-16,122-107 6 15,3 3-12-15,2-7 4 16,3-1-4-16,6-6 0 15,10-6-6-15,10-8-12 16,0-10-25-16,0-7-2 16,5-12-8-16,29-8-11 15,0 0 20-15,7-15 24 16,-6-21 8-16,-9 1-14 0,-6-5 25 16,-10-1 2-16,-5 3 2 15,-5 1 3-15,0-2 23 16,0-5-2-16,0 1-5 15,0 3-8-15,0-1-2 16,0 13-5-16,0 5-7 16,9 3 0-16,6 6 5 15,6 1-5-15,-2 9-2 16,5 4-3-16,-2 0 5 16,-2 0 0-16,4 0-1 15,-4 0-1-15,0 17 1 16,-1 4 1-16,1 7-3 15,-8 8 3-15,-3 5 0 16,-8 10 2-16,-1-1-1 0,0-2 5 16,0 2 16-16,0-11-11 15,0-9-2-15,-1-6 1 16,-4-5-10-16,1-14 4 16,4-5 0-16,0 0 0 15,0 0-4-15,0 0-2 16,0 0 2-16,0-30 5 15,10-18-1-15,10-5 1 16,5-13-6-16,3 1 2 16,-7 0-1-16,4 12 10 15,0 20-9-15,-11 18-1 16,-7 7-7-16,-2 4 7 16,-5 4-1-16,4 0-2 0,5 0-4 15,2 0-2-15,0 0 9 16,5 22 2-16,-3-5-2 15,3 10-9-15,-2-7-1 16,6 3 3-16,1-6 2 16,2-2-12-16,-1-4-25 15,7-7 2-15,6-4-14 16,1 0-33-16,-1 0 7 16,-5-22-150-16</inkml:trace>
          <inkml:trace contextRef="#ctx0" brushRef="#br0" timeOffset="90738.27">25747-1687 317 0,'0'0'112'16,"0"0"-13"-16,0 0-16 16,0 0 1-16,0 0-18 15,0 0-11-15,0 0-16 16,-98-65-19-16,85 65-9 16,7 0-11-16,-7 0-6 15,6 20 6-15,-6 11-7 16,6 1-1-16,-2 7-2 15,5-8-1-15,4 2 9 16,0-6-10-16,0 0 0 16,0 1 2-16,0-5-5 15,4-6-3-15,12 1 0 16,2-9 1-16,-3 1 4 16,4 1 7-16,-7-9-6 15,0 6 4-15,-8-8 7 0,0 0 0 16,-4 4 1-16,0-4 1 15,0 0 3-15,0 0 2 16,0 0-2-16,0 0-4 16,0 0-2-16,0 0-1 15,0 0-9-15,0 0-15 16,0 0-9-16,0 0-45 16,0 0-51-16,0 0-158 15</inkml:trace>
          <inkml:trace contextRef="#ctx0" brushRef="#br0" timeOffset="91743.39">25562-1523 320 0,'0'0'45'16,"0"0"-21"-16,0 0 21 15,0 0-37-15,0 0-4 16,0 0 8-16,0 0 3 16,0-12 4-16,15-8-9 15,4-3-4-15,-5 3 0 16,2 5 1-16,-1 1-4 0,-4 7 1 15,-2 1-4-15,0 2 6 16,-9 4-5-16,0 0 3 16,0 0-2-16,0 0 4 15,0 0 0-15,0 0-6 16,0 10 2-16,0 21-2 16,-5 13 24-16,-15-8-3 15,1 3-11-15,8-15 1 16,2-4-5-16,9-10-4 15,0-6-2-15,0-4-2 16,0 0-3-16,0 0 3 16,9-8 2-16,25-23 17 15,3-9 2-15,-3 3-19 16,-7 1 3-16,-7 3-3 0,-7 10-16 16,-13 4-73-16,0 11-146 15</inkml:trace>
        </inkml:traceGroup>
      </inkml:traceGroup>
      <inkml:traceGroup>
        <inkml:annotationXML>
          <emma:emma xmlns:emma="http://www.w3.org/2003/04/emma" version="1.0">
            <emma:interpretation id="{2730EF31-841B-4A9B-8611-D639156B89FC}" emma:medium="tactile" emma:mode="ink">
              <msink:context xmlns:msink="http://schemas.microsoft.com/ink/2010/main" type="line" rotatedBoundingBox="22923,5007 27151,4483 27216,5008 22988,5532"/>
            </emma:interpretation>
          </emma:emma>
        </inkml:annotationXML>
        <inkml:traceGroup>
          <inkml:annotationXML>
            <emma:emma xmlns:emma="http://www.w3.org/2003/04/emma" version="1.0">
              <emma:interpretation id="{167CE0B6-6013-4E26-9591-47362A713018}" emma:medium="tactile" emma:mode="ink">
                <msink:context xmlns:msink="http://schemas.microsoft.com/ink/2010/main" type="inkWord" rotatedBoundingBox="22923,5007 27151,4483 27216,5008 22988,5532"/>
              </emma:interpretation>
            </emma:emma>
          </inkml:annotationXML>
          <inkml:trace contextRef="#ctx0" brushRef="#br0" timeOffset="92560">16907-144 618 0,'0'0'91'0,"0"0"-59"16,0 0 64-16,0 0-52 0,0 0-28 15,0 0-2 1,0 0-12-16,-158 223 9 0,112-137-5 16,6-8-6-16,11-10 3 15,15-17-5-15,2-14 2 16,8-16-4-16,0-14 4 16,4-7-7-16,0 0-1 15,0 0 7-15,0 0-1 16,0-18 2-16,0-23 8 15,15-21-6-15,13-8-1 16,4-8 0-16,3 14 0 16,0 2-1-16,-1 22 0 0,4 13 0 15,-12 3-4 1,-1 14 4-16,0 5 0 16,1 5-1-16,8 0-5 0,11 0 2 15,-5 22 0-15,6 12 1 16,2-3 2-16,-2 3-16 15,-2-2-12-15,-2-13-39 16,3-10-42-16,-19-4-50 16,-7-5-255-16</inkml:trace>
          <inkml:trace contextRef="#ctx0" brushRef="#br0" timeOffset="97454.2399">17698-130 637 0,'0'0'33'0,"0"0"-29"15,0 0 11-15,0 0 21 16,0 0-14-16,0 0-12 16,0 0 11-16,79-14-10 15,-68 14-2-15,0 0-3 16,8 24 2-16,10 3-1 15,1 4 3-15,7 1 0 16,6-2-10-16,8-1 3 16,0-7-2-16,8-7 0 15,1-11 5-15,4-4-5 0,5 0 2 16,12-41-1-16,8-14 3 16,-4-11-4-16,1 1 1 15,-6 13-1-15,-16 7 0 16,-9 20-1-16,-13 11 0 15,-3 6-4-15,4 8 4 16,-2 0-2-16,6 0 1 16,2 0-2-16,5 18 3 15,2 2 0-15,-1 8-1 16,0-8 1-16,-1 3 0 16,-5-10-4-16,-2-1 3 15,-2-8-9-15,-2-4 6 0,8 0 1 16,0-8-2-16,8-23 5 15,2-2 3-15,3 5-3 16,0 1 0-16,-2 12-1 16,-7 10 1-16,9 5-1 15,-3 0-2-15,3 0 1 16,-5 0-2-16,2 5 3 16,-6 7 0-16,5-5-4 15,-5-4 4-15,-6-3 1 16,-2 0-3-16,-4 0-8 15,-8 0 8-15,4-22-12 16,-11-2-4-16,-9 5-10 16,-3 0 0-16,-16 12-39 15,0 1-32-15,0 6-218 16</inkml:trace>
        </inkml:traceGroup>
      </inkml:traceGroup>
    </inkml:traceGroup>
    <inkml:traceGroup>
      <inkml:annotationXML>
        <emma:emma xmlns:emma="http://www.w3.org/2003/04/emma" version="1.0">
          <emma:interpretation id="{5F233609-041C-48F9-8088-89AC8A3C8560}" emma:medium="tactile" emma:mode="ink">
            <msink:context xmlns:msink="http://schemas.microsoft.com/ink/2010/main" type="paragraph" rotatedBoundingBox="7919,5680 32248,4896 32421,10279 8093,11063" alignmentLevel="2"/>
          </emma:interpretation>
        </emma:emma>
      </inkml:annotationXML>
      <inkml:traceGroup>
        <inkml:annotationXML>
          <emma:emma xmlns:emma="http://www.w3.org/2003/04/emma" version="1.0">
            <emma:interpretation id="{215D25D8-0FB3-4F84-A859-96F6CEA12B99}" emma:medium="tactile" emma:mode="ink">
              <msink:context xmlns:msink="http://schemas.microsoft.com/ink/2010/main" type="line" rotatedBoundingBox="16250,5619 31877,4766 32005,7115 16378,7969"/>
            </emma:interpretation>
          </emma:emma>
        </inkml:annotationXML>
        <inkml:traceGroup>
          <inkml:annotationXML>
            <emma:emma xmlns:emma="http://www.w3.org/2003/04/emma" version="1.0">
              <emma:interpretation id="{1DA0E248-1152-466F-8450-7D86A97F8C6A}" emma:medium="tactile" emma:mode="ink">
                <msink:context xmlns:msink="http://schemas.microsoft.com/ink/2010/main" type="inkWord" rotatedBoundingBox="16263,5861 21208,5591 21304,7351 16359,7621"/>
              </emma:interpretation>
              <emma:one-of disjunction-type="recognition" id="oneOf5">
                <emma:interpretation id="interp5" emma:lang="" emma:confidence="1">
                  <emma:literal/>
                </emma:interpretation>
              </emma:one-of>
            </emma:emma>
          </inkml:annotationXML>
          <inkml:trace contextRef="#ctx0" brushRef="#br0" timeOffset="-162510.9499">12471 1153 334 0,'0'0'44'0,"0"0"28"0,0 0-15 15,0 0-22-15,0 0 5 16,0 0-6-16,8-48-6 15,-4 24-1-15,6 1-16 16,3-8 14-16,10 0-21 16,-4-13 14-16,13-3-8 15,0 0-3-15,17-4 2 16,2 4-2-16,7 0 4 16,12 2-3-16,-2 8-1 15,4 9-6-15,-6 14 1 16,0 5-1-16,4 5-1 0,1 4 0 15,3 0-1 1,6 4 1-16,0 23-4 0,5 6 3 16,1 0 1-16,7 7 8 15,-8-5-8-15,-6 6-3 16,-3 5 3-16,3-4 0 16,-11 3 1-16,5-8 0 15,-8 0 1-15,-1-10 1 16,-6 2-1-16,-10-3-2 15,-2-10 0-15,-7 4-2 16,-4-12 0-16,-6-1 0 16,-13-3 1-16,-7-4-14 15,-8 0-17-15,-1 0-2 16,0 0-15-16,0 0-14 16,-6-27-70-16,-16-12-243 0</inkml:trace>
          <inkml:trace contextRef="#ctx0" brushRef="#br0" timeOffset="-165742.05">13640 2150 434 0,'0'0'13'0,"0"0"0"0,0 0 6 15,0 0 18-15,0 0-11 16,0 0-6-16,0 0 8 16,0-57 5-16,-4 40-6 15,0-5 4-15,-5-3-5 16,5-6 8-16,-1-7-10 16,-6 1-2-16,8-8-5 15,-2 2-3-15,1-4 5 16,0 7-18-16,4-2 8 15,-5 4 8-15,0 5-15 0,-4 1 13 16,-4 0-6-16,-2 5-1 16,-3 3 2-16,-3-2-6 15,-3 1 2-15,-3 3 5 16,-7-2-11-16,-6 8 1 16,-4 3 2-16,3-4-1 15,-4 3-2-15,1 11 2 16,10-4-2-16,-11 7 1 15,10 0-1-15,9 0 2 16,0 0 8-16,7 0-1 16,9 0-6-16,-3 0-3 15,5 0 0-15,2 0-1 16,-2 0-2-16,-7 19-2 0,9 3 10 16,-9 5-10-16,6-1 6 15,0-4-1-15,3-5 0 16,2-1 0-16,0-2-1 15,4 0 0-15,0 0 0 16,0-1-8-16,0-4 5 16,0-4-13-16,0 8 5 15,0-2-13-15,0-3 1 16,0-3-9-16,0 5-26 16,0-7-43-16,0-3-22 15,0 0-29-15,0 0-164 16</inkml:trace>
          <inkml:trace contextRef="#ctx0" brushRef="#br0" timeOffset="-165277.25">12786 1350 456 0,'0'0'38'15,"0"0"-30"-15,0 0 44 16,0 0-26-16,0 0-24 16,0 0 15-16,0 0 0 15,20 119-5-15,-18-79 19 16,2-1-16-16,1-3 3 16,-1 1-15-16,0-12 6 0,-1-3-6 15,2 0-3-15,2-6 5 16,1-2-2-16,1-4-3 15,1-6 0-15,3-4 2 16,3 0-2-16,0 0-5 16,3 0 5-16,12 0 2 15,1 0 16-15,5 0-6 16,-6-9-1-16,6-4-4 16,-9 1-2-16,1 2-3 15,-7 6 1-15,-5 0-2 16,-10 4-1-16,-2 0 0 15,-5 0-2-15,0 0-7 0,0 0 9 16,0 0-5 0,0 0-16-16,0 0-8 0,-12 0-69 15,-26 8-71-15</inkml:trace>
          <inkml:trace contextRef="#ctx0" brushRef="#br0" timeOffset="-162001.31">14437 644 370 0,'0'0'39'16,"0"0"-24"-16,0 0 23 15,0 0-28-15,0 0-7 0,0 0 17 16,78 15-7-1,-33 7 5-15,-3-2 1 0,9 5-6 16,-8 9-8-16,-3-2 2 16,-1 0-4-16,-10 7-1 15,-7 12-1-15,-4 5 0 16,-13 4 3-16,-5 4 3 16,0-1-6-16,-15 3 11 15,-20-4 3-15,-8-7 0 16,-4 4 2-16,4-7-2 15,-2-17 6-15,19-8-3 16,10-16-1-16,7-5 2 16,9-6 5-16,0 0 5 15,0 0 4-15,0-6-9 16,0-36-12-16,0-19-7 0,0-15-4 16,0-7 3-1,0-7 6-15,-6-4-10 0,2 3 0 16,0 12 9-16,-1 18-1 15,1 17-4-15,1 14 2 16,-1 10-5-16,-1 5 2 16,5 6-3-16,-4 5 0 15,3 4-1-15,1 0 0 16,0 0-30-16,0 0-29 16,0-6-55-16,0 6-118 15,17 0 5-15</inkml:trace>
          <inkml:trace contextRef="#ctx0" brushRef="#br0" timeOffset="199935.02">10014 1238 270 0,'0'0'130'16,"0"0"-60"-16,0 0 0 16,0 0-1-16,0 0 9 15,0 0-34-15,-49-38-15 16,49 35-9-16,0 3-4 16,-5 0 0-16,5 0-16 15,0 0 0-15,0 0 0 16,0 0 1-16,-1 34 0 0,-8 10 1 15,5 13-1 1,0 1-1-16,-1 7 0 0,5 4 0 16,0-2 5-1,0-3-7-15,0 0 7 0,0-13-3 16,0-3-2-16,0-17 0 16,0-11-2-16,0-7 2 15,0-9 0-15,0-4 0 16,0 0 1-16,0 0-1 15,0 0-6-15,0 0-13 16,0 10-26-16,5-10-91 16,-5 4-217-16</inkml:trace>
          <inkml:trace contextRef="#ctx0" brushRef="#br0" timeOffset="-156531.8">10474 1571 258 0,'0'0'51'0,"0"0"18"16,0 0-8-16,0 0-31 16,0 0-3-16,0 0-7 15,0 0-7-15,0 0 4 16,0 0 3-16,0 20-10 0,0 3 4 15,-4 4-3 1,-5 0 1-16,5 1 2 0,-5 1-7 16,-1 3-4-16,-3-1 3 15,11 4-1-15,-2-5-5 16,-1-5 2-16,5-3-2 16,-4-5 0-16,4-6 5 15,0-2-5-15,0 0-2 16,0-4 2-16,0 1 0 15,0-6-3-15,0 0 3 0,0 0 0 16,0 0 5 0,0 0-5-16,0 0 0 0,0 0-2 15,0 0-2 1,0 0 1-16,0 0 3 0,0 0-2 16,19 3 4-16,4 1 1 15,3-4 6-15,8 0 0 16,-2 11-7-16,8-7 2 15,-1 0 1-15,3 0 1 16,1-4-5-16,-12 1 0 16,6 5 2-16,-10-6 0 15,1 7-3-15,-15-3-2 16,-3-2 2-16,-1 6 0 16,-9-8 0-16,4 3 0 15,-4 1 0-15,0 0 0 0,3-4 0 16,1 3 0-16,1-3 3 15,-5 0 0-15,0 0 0 16,0 0-2-16,0 0-1 16,0 4 1-16,0-4 2 15,0 0 5-15,0 0 7 16,0 0 10-16,0 0 3 16,0 0-3-16,0 0-1 15,0 0-3-15,0 0-12 16,0 0 5-16,0 0-6 15,-9-15-7-15,-3 4 1 16,4 2 2-16,-2-6-3 16,1 7 4-16,-7-3-5 15,9-2 3-15,-6-1-4 0,2 0 1 16,3-3 0-16,-1 7-2 16,-6-4 0-16,7 4 1 15,2 0 1-15,-3 2-1 16,1 3 1-16,3-3 0 15,1-2 0-15,-5-3 0 16,-1 7 0-16,1-3-1 16,-5 1 0-16,7 1-5 15,-4-2 6-15,-2 4 2 16,9-8-2-16,-8 8 0 16,4-3 2-16,0 3-2 15,0 2 0-15,-1-3 2 16,8 2 1-16,1 4-2 0,0-5 0 15,-5 5-1-15,5 0 1 16,0 0-1-16,0 0 0 16,0 0-1-16,-4 0-2 15,0 0-27-15,4 0-59 16,-16 0-153-16</inkml:trace>
          <inkml:trace contextRef="#ctx0" brushRef="#br0" timeOffset="-157614.8898">11746 2198 473 0,'0'0'35'16,"0"0"8"-16,0 0 20 15,0 0-20-15,0 0-8 0,0 0-16 16,0 0 1-16,0 0 7 16,0 0-4-16,0 0-3 15,0 0 1-15,0 0-8 16,0-6 0-16,0-11 14 16,0-4-11-16,0-16-6 15,0 10-6-15,0 3 0 16,-4 3 6-16,-6-2-8 15,5 2 7-15,1-1-8 16,0 3 0-16,4-4 2 16,-6 9 1-16,-3-9-2 15,2 5-3-15,-2-2 1 16,3-1 0 0,-2 3 1-16,-4-2 1 0,-1 0-2 15,1 2 0-15,-1 1 2 0,7 3 1 16,-2 0-3-1,-4 6 3-15,3-4-1 0,-2 5 2 16,2-4-2-16,3 7-2 16,-2-6-1-16,-1 7 1 15,-6-3 1-15,-2-3-1 16,0-3-5-16,-2 1 5 16,-2 2 2-16,-3-1-2 15,-1 5 2-15,2-3-2 16,5 4 0-16,1-3 0 15,-6 0 0-15,4 1 0 16,6 1 0-16,-10-4 0 0,5 8 0 16,4-3 0-16,-4 0 0 15,4 0-2-15,-5 4 2 16,7-1-2-16,-2 1 4 16,-5 0-4-16,5-6 2 15,2 6-1-15,3-4 1 16,8 4 0-16,-8 0 0 15,0 0 0-15,-2 0 0 16,2 0-1-16,2 0 1 16,3 0 0-16,-2 0 0 15,-3 0 2-15,0 0-2 16,1 0 0-16,-4 0 2 16,5 0 0-16,-3 0-2 0,5 0 3 15,1 0-2 1,0 0-1-16,-1 0 4 15,2 0-4-15,-3 0 3 0,2 0-1 16,-6 0-1-16,-3 0-1 16,7 0 0-16,-7 0 1 15,-4 4 0-15,-7 3-1 16,3 1 0-16,-7 3 1 16,1-3 2-16,3 1-2 15,-3 6 1-15,-1-3-2 16,11-5 0-16,-2 0 0 15,10-3 1-15,8-4-1 0,-4 2 0 16,1 2 0 0,0 0 1-16,4-4-1 0,0 3 0 15,0 0-1-15,-5 2 0 16,3-1 0-16,-4 1 1 16,1 5-1-16,1-7 1 15,0 15 0-15,-1-8 0 16,-5 6-1-16,0-3 1 15,1 2-3-15,2-3 5 16,3-3-2-16,-1 4 1 16,1 0-1-16,3-2 1 15,-4-1-1-15,1 0 0 16,0-10 0-16,-1 9 1 16,5-5 0-16,-7 0 0 15,7 0-1-15,0-2 0 16,-4-2 1-16,-1 0-1 0,5 0-1 15,-3 0 1-15,-1 4 0 16,4-4 1-16,-4 0-1 16,-1 4-2-16,5-4 2 15,0 0-1-15,0 0 0 16,0 0-27-16,0 0-11 16,0 0-23-16,0 0-50 15,0-14-65-15,0-18-66 16</inkml:trace>
          <inkml:trace contextRef="#ctx0" brushRef="#br0" timeOffset="-163097.4499">12549 1200 235 0,'0'0'61'16,"0"0"13"-16,0 0 5 16,0 0-40-16,0 0 0 15,0 0-1-15,0 0-1 16,0 0 12-16,0 0-10 15,-5 0-11-15,-6 0-6 16,-4 0 1-16,-8 0-7 16,8 0-1-16,-2 0-3 15,-8 4 2-15,0 11-9 16,2 0 15-16,2 2-8 0,5 2-1 16,2-1-4-1,0 10-7-15,-4-4 3 0,3 13-3 16,-3 5-1-16,5 0 1 15,-6 6 4-15,11-9-4 16,2 8-1-16,-3-1 1 16,6 6 0-16,-1-2 0 15,-1 5 1-15,5 0-1 16,0-2 1-16,0-2-3 16,0-1 2-16,5-8 0 15,11 2 2-15,-2-4-2 16,5-5 0-16,-1-5-1 0,1-3-1 15,13 0 2 1,-9 1-2-16,9-4 0 0,3-7 1 16,8 3-1-16,-7-10-2 15,5 2 4-15,1-10-5 16,-10-2 4-16,5 0-5 16,-2 0 1-16,-2 0-1 15,-7 0 6-15,2-14 1 16,0-1 0-16,-5-5-1 15,5-10 7-15,-5 2-6 16,9-9 0-16,-17 4 7 16,2-1-7-16,-1-6 2 15,-10 6 1-15,-1-7-4 16,-5 0 2-16,0-6 2 16,0 6-1-16,0-7-2 0,0 4 6 15,-15 0-7-15,-14-5 5 16,7 10-3-16,-7 3-1 15,5 11-2-15,-8 3 2 16,5 3 3-16,-1 6-3 16,2 8 0-16,2-5 1 15,-5 6-2-15,12-4 0 16,-8 7-2-16,9-5-15 16,-2 6 5-16,8-4-10 15,6 1-17-15,-5-1-11 16,-3 4-46-16,5-6-63 15,-2-5-144-15</inkml:trace>
          <inkml:trace contextRef="#ctx0" brushRef="#br0" timeOffset="-164387.64">12476 1502 334 0,'0'0'61'0,"0"0"-7"16,0 0 13-16,0 0-4 16,0 0-19-16,0 0 0 15,3 0-14-15,-3 0 6 16,0 0-13-16,0 0 7 15,0 0-11-15,0 0-10 16,0 0 3-16,0 7 4 0,0 8-10 16,-8 5-1-16,-2 13-4 15,-9-2 4-15,9 7-4 16,1 2 0-16,2-1-1 16,-1 1 2-16,8-4-4 15,0 2 0-15,0-8 0 16,0 1 1-16,0 1 0 15,0-4 0-15,15-1 1 16,10-3-2-16,-6-2 1 16,6-6-7-16,-11-7 8 15,9-5 0-15,-5 0-5 16,1-4 4-16,4 0-1 16,-10 0 1-16,1 0 1 0,-2 0-1 15,4 0 1-15,-12 0 1 16,5-4-1-16,-5-4 3 15,-2-1 4-15,2-3-4 16,5-3 6-16,-6-2 0 16,1 3-3-16,0 2 0 15,1-3-2-15,-1 1 8 16,2 4-6-16,0-9-3 16,-2 2 5-16,-4 3-2 15,0 0-1-15,0 4 4 16,0-7-1-16,0 3-1 15,0-5-2-15,0 2-2 0,0-3 1 16,0 1-1-16,-4-3-1 16,-8 1 0-16,-5 1-2 15,5 1 0-15,-2 4-2 16,5-3 4-16,-7 8 0 16,0 0-1-16,2-4 1 15,0 2-2-15,-4 1-1 16,5 7 1-16,-2 1 1 15,8-3-1-15,1 6-9 16,-3 0 0-16,4 0 4 16,-4 0-4-16,4 0-9 15,0 0-10-15,-8 0-1 16,1 0-19-16,2 0-33 0,-5 0-65 16,1 0-34-1</inkml:trace>
          <inkml:trace contextRef="#ctx0" brushRef="#br0" timeOffset="-159637.41">12589 1215 75 0,'0'0'111'0,"0"0"-71"0,0 0 16 16,0 0 2-1,0 0-11-15,0 0-6 0,68 83-6 16,-49-45-10-16,-3 2-7 15,4 5-12-15,-1 7 14 16,-3 1-8-16,3-2 2 16,0 3-13-16,-11-3 10 15,1-3-2-15,-3-4-8 16,-2 0 4-16,1-4-2 16,3-2-3-16,-8-10 7 15,0-8-3-15,3-13 1 16,-3-1-5-16,0-3 11 0,0-3-1 15,0 0 0 1,0 0 1-16,0 0-6 0,0 0 11 16,0 0-12-16,0 0-2 15,0 0-2-15,0 0-2 16,0 0-48-16,0-3-88 16,0-18-345-16</inkml:trace>
        </inkml:traceGroup>
        <inkml:traceGroup>
          <inkml:annotationXML>
            <emma:emma xmlns:emma="http://www.w3.org/2003/04/emma" version="1.0">
              <emma:interpretation id="{2AAA4660-1801-475E-89B1-F6AFF7004354}" emma:medium="tactile" emma:mode="ink">
                <msink:context xmlns:msink="http://schemas.microsoft.com/ink/2010/main" type="inkWord" rotatedBoundingBox="21692,5548 23704,5438 23805,7282 21793,7392"/>
              </emma:interpretation>
              <emma:one-of disjunction-type="recognition" id="oneOf6">
                <emma:interpretation id="interp6" emma:lang="" emma:confidence="1">
                  <emma:literal/>
                </emma:interpretation>
              </emma:one-of>
            </emma:emma>
          </inkml:annotationXML>
          <inkml:trace contextRef="#ctx0" brushRef="#br0" timeOffset="-161279.73">15570 681 337 0,'0'0'301'0,"0"0"-289"16,0 0 16-16,0 0 27 15,0 0-39-15,0 0-1 0,16 67-10 16,-16 2 1 0,0 8 4-16,0 6-10 0,0 1 6 15,0-9-2-15,0 0 1 16,0-5-3-16,0-15-2 15,0-15 10-15,0-9-10 16,-5-15 1-16,5-1 0 16,0-11 2-16,0-4-3 15,0 0 4-15,0 0 2 16,0 0 4-16,0 0 21 16,0-27-10-16,0-12-8 15,0-21-4-15,0-13-3 16,0-6-2-16,0-14-3 15,0-18-1-15,0 9 7 0,0-3-7 16,0 16 1-16,0 24 0 16,5 18 0-16,3 20 0 15,-2 4-1-15,-2 4 0 16,5 10 0-16,1-6 2 16,3 0-2-16,0 8-3 15,2-3 0-15,1 6-6 16,4 4 1-16,3 0-2 15,9 0 0-15,-1 10 8 16,2 20 1-16,-7 4 1 16,2 19 1-16,-5 4-1 15,0 9 3-15,-7 6 1 16,0 0-3-16,-3 1-2 0,-7-11-3 16,3 1 2-16,-5-11 1 15,-1-1-7-15,-3-5 6 16,4-10-8-16,1-2 3 15,-5-11-5-15,0-5 3 16,0-8 2-16,0-3-16 16,0-5 2-16,0-2-29 15,0 0-22-15,0 4-52 16,-16-4-53-16</inkml:trace>
          <inkml:trace contextRef="#ctx0" brushRef="#br0" timeOffset="-161056.3298">15545 1106 507 0,'0'0'8'16,"0"0"4"-16,0 0 35 15,0 0-36-15,0 0-10 16,0 0 22-16,142-67-22 15,-98 55-1-15,8-1 0 16,-1-1-10-16,4-9-48 16,7 2-92-16,-10-17-150 15</inkml:trace>
          <inkml:trace contextRef="#ctx0" brushRef="#br0" timeOffset="-143651.41">15416 2123 398 0,'0'0'107'15,"0"0"-100"-15,0 0 25 16,0 0 24-16,0 0 7 16,0 0-15-16,0 0-28 15,0 0-6-15,-20 14-6 16,20-14 1-16,17 0-6 15,29 0 3-15,25-25 18 16,27-11-10-16,13-7 4 16,10-3-3-16,9-5-15 15,4-3 8-15,1-1-3 0,-2 2-1 16,-2-1-4-16,-7 2 0 16,3 9-4-16,-7 2 4 15,-11 13-9-15,-19-2-8 16,-25 17 4-16,-10-2-17 15,-23 6 2-15,-13 9-4 16,-10 0 1-16,-9 0 7 16,0 0-2-16,-15 0 8 15,-49 27-50-15,-31 23-30 16,-35 5 14-16,-15 2-82 0</inkml:trace>
          <inkml:trace contextRef="#ctx0" brushRef="#br0" timeOffset="-143283.4">15660 2133 216 0,'0'0'31'0,"0"0"-31"15,0 0 13-15,0 0 19 16,0 0-24-16,0 0 9 16,-19 12-13-16,38-12 49 15,17 0-11-15,13 0-2 16,19-4-7-16,24-27 10 15,18-17 1-15,19-3-3 0,10-9-17 16,-2 2-1 0,0 0-7-16,4 6-6 0,-6 3 4 15,-15 11-3-15,-14 7-1 16,-17 1-8-16,-20 9 0 16,-18 2 3-16,-10 4-5 15,-15 6-4-15,-7 4 4 16,0 5-1-16,-18 0-1 15,8 0 1-15,-9 0-6 16,0 0 3-16,0 0-7 16,0 0-3-16,0 0-21 15,0 0-34-15,-10 0-54 16,-35 0-156-16</inkml:trace>
          <inkml:trace contextRef="#ctx0" brushRef="#br0" timeOffset="-82015.75">15671 2273 79 0,'0'0'71'0,"0"0"-27"16,0 0 19-16,0 0 0 15,0 0-20-15,0 0 1 0,0 0-11 16,0 0-8-16,16-15 2 16,-16 15 0-16,5-6-7 15,-5 6 3-15,0 0-3 16,0 0-2-16,0 0 12 16,0 0 6-16,4 0-17 15,10 0-11-15,15-14 0 16,15-3 5-16,14-6-6 15,6-7 2-15,10-1 5 16,5-2-13-16,7-1 8 16,-5-1-6-16,-5 5 0 15,2 0 8-15,-7 6-11 0,-3-3-7 16,-2 9 4 0,-3-2-11-16,-7 12-4 0,-10-1-2 15,-11 6 0-15,-11-1-14 16,-8 4-4-16,-11 0 6 15,-5 0 9-15,0 0 21 16,0 0 2-16,0 0 6 16,-25 0-2-16,-10 4-4 15,-4 2-8-15,-3 4-58 16,-12 4-40-16,-1 3-54 16,-6 2-31-16</inkml:trace>
          <inkml:trace contextRef="#ctx0" brushRef="#br0" timeOffset="-81392.38">15744 2145 381 0,'0'0'15'15,"0"0"-1"-15,0 0 42 16,280-87-19-16,-185 58-2 15,10-2-14-15,-9-3-12 16,-1 7 0-16,-8 0-9 16,-10 3 4-16,-4 10-8 15,-11 0-4-15,-11 10-32 0,-18 3-23 16,-18 1-39-16,-15 0-69 16</inkml:trace>
          <inkml:trace contextRef="#ctx0" brushRef="#br0" timeOffset="-81655.68">15850 2198 113 0,'0'0'129'0,"0"0"-15"16,0 0-42-16,0 0-27 16,0 0-15-16,0 0 14 15,-25 0-24-15,25 0-2 16,0 0-9-16,0 5 0 15,0-5-9-15,9 0 0 16,30 0 8-16,23-20 9 16,14-8-4-16,11-4 1 0,3-5-5 15,1 0-3 1,3 6-3-16,-1 0-1 0,-10-5 8 16,1 13-9-16,-14-5-2 15,-4 10-13-15,-15 2 13 16,-7 4-4-16,-14 3-18 15,-5 3 10-15,-9 2 0 16,-8 0-3-16,-3 4-3 16,-5 0-1-16,0 0-19 15,-25 0 3-15,-34 0-71 16,-11 0-146-16</inkml:trace>
          <inkml:trace contextRef="#ctx0" brushRef="#br0" timeOffset="-160355.63">16259 973 389 0,'0'0'52'0,"0"0"-38"0,0 0 33 16,0 0 13-16,0 0-18 15,0 0-8-15,145 0 3 16,-102-17-10-16,-5-9-18 16,7 4-9-16,-6-4-3 15,-8 2-39-15,-11-3-78 16,-20 6-102-16</inkml:trace>
          <inkml:trace contextRef="#ctx0" brushRef="#br0" timeOffset="-160574.05">16318 651 212 0,'0'0'220'15,"0"0"-159"-15,0 0 41 16,0 0-35-16,0 0-26 16,0 0-32-16,-20 0-4 15,20 22 0-15,0 6-1 16,0 13 16-16,0 1-9 16,0 9 17-16,0 0-9 15,0 3-9-15,0 2 7 16,0-9-14-16,0 4 1 15,0-1 4-15,0-11-4 0,0-12-7 16,0-10 4-16,0-6-1 16,0-8 8-16,0-3-7 15,0 0 1-15,0 0-2 16,0 0 11-16,0 0-11 16,0-30-5-16,0-17-8 15,0-18 9-15,-5-20 4 16,1-15 15-16,4 3-14 15,0 9 0-15,0 18-2 16,0 18 1-16,4 17-1 16,4 5 0-16,5 13 1 15,1 2 0-15,2 7 0 16,0 0-10-16,-1 6 2 0,2 2-2 16,2 0 0-16,4 0-16 15,9 0 21-15,-13 5-16 16,14 12-14-16,-7-3-12 15,8 3-23-15,-12-2-29 16,-14 1-70-16</inkml:trace>
        </inkml:traceGroup>
        <inkml:traceGroup>
          <inkml:annotationXML>
            <emma:emma xmlns:emma="http://www.w3.org/2003/04/emma" version="1.0">
              <emma:interpretation id="{B37958A6-EF25-4A95-AE01-1D9B5680D4AD}" emma:medium="tactile" emma:mode="ink">
                <msink:context xmlns:msink="http://schemas.microsoft.com/ink/2010/main" type="inkWord" rotatedBoundingBox="25405,5119 26259,5072 26357,6861 25503,6908"/>
              </emma:interpretation>
              <emma:one-of disjunction-type="recognition" id="oneOf7">
                <emma:interpretation id="interp7" emma:lang="" emma:confidence="1">
                  <emma:literal/>
                </emma:interpretation>
              </emma:one-of>
            </emma:emma>
          </inkml:annotationXML>
          <inkml:trace contextRef="#ctx0" brushRef="#br0" timeOffset="97941.2099">19145 32 519 0,'0'0'48'0,"0"0"-26"15,0 0 98-15,0 0-61 16,0 0-8-16,0 0-9 16,0-24-9-16,0 24-3 15,0 0-8-15,-4 0-7 16,-1 0-15-16,-3 17 0 16,-2 28-7-16,-2 19 5 15,3 24 2-15,-2 8 5 16,6 17-5-16,1 1 2 15,4 5-1-15,0 9-1 16,0-8-2-16,0-13 2 16,0-12 2-16,9-22-1 15,2-17-2-15,10-11 1 0,2-13-2 16,3-7-6 0,19-10 0-16,10-12 5 0,10-3 3 15,15 0 0-15,3 0-1 16,-1-10 0-16,-3-4-8 15,-8-5-17-15,-6 1-8 16,-10 4-14-16,-5-4-48 16,-20-1-75-16,-17 2-114 15</inkml:trace>
          <inkml:trace contextRef="#ctx0" brushRef="#br0" timeOffset="98407.97">19646 940 574 0,'0'0'26'0,"0"0"2"0,0 0 59 15,0 0-64-15,0 0-23 16,0 0 2-16,34-4-2 16,6 24 0-16,2 7 2 15,-3 4-2-15,1-2 6 16,-9 13-6-16,-2-1-4 15,-15 9 2-15,-6 5-10 16,-8 2 3-16,0 8-9 16,0 1 4-16,-16-3 12 0,-15-1-4 15,1 1 6-15,-4-15-1 16,8-7 1-16,6-7-1 16,4-12 2-16,2-13 1 15,5 0 12-15,9-9 4 16,0 0 5-16,0 0 8 15,0-18-30-15,0-30 11 16,0-18-8-16,19-6-3 16,-3-15 2-16,-3 2 6 15,-6-11-6-15,2 9 6 16,-8 16-6-16,8 16-2 16,-5 22 10-16,-4 16-7 15,5 5-4-15,-5 8 0 16,0 4-5-16,2-4-38 0,3 3-81 15,-5-13-96-15</inkml:trace>
        </inkml:traceGroup>
        <inkml:traceGroup>
          <inkml:annotationXML>
            <emma:emma xmlns:emma="http://www.w3.org/2003/04/emma" version="1.0">
              <emma:interpretation id="{9295EC3F-3AB1-4AF6-8A36-D641577922C2}" emma:medium="tactile" emma:mode="ink">
                <msink:context xmlns:msink="http://schemas.microsoft.com/ink/2010/main" type="inkWord" rotatedBoundingBox="27548,5416 31899,5179 32005,7115 27654,7353"/>
              </emma:interpretation>
              <emma:one-of disjunction-type="recognition" id="oneOf8">
                <emma:interpretation id="interp8" emma:lang="" emma:confidence="1">
                  <emma:literal/>
                </emma:interpretation>
              </emma:one-of>
            </emma:emma>
          </inkml:annotationXML>
          <inkml:trace contextRef="#ctx0" brushRef="#br0" timeOffset="99772.4899">21591 901 485 0,'0'0'15'16,"0"0"14"-16,0 0 34 16,0 0-51-16,4-206 13 0,-4 179-10 15,-16 10-3 1,-14 9-9-16,-15 8-3 0,-5 0-8 15,-9 16-1-15,-1 23-4 16,14 16 1-16,5-1 6 16,14 0 5-16,11-1 1 15,10-8 0 1,6-12-2-16,0-10-10 0,0-11-2 16,15-4 14-16,15-8 3 15,6 0 2-15,4 0 11 16,3-21 3-16,-1-1 6 15,-3 3 14-15,2 11-16 16,-2 8-9-16,0 0-13 16,2 27 12-16,-5 24-11 15,-3 20 1-15,-11 15 7 0,-3 19-5 16,-19 11-2-16,0 11 5 16,0-1-7-16,-20-2-1 15,-19-16-4-15,-6-9 4 16,1-24-4-16,-2-18 11 15,7-16-7-15,2-21 4 16,2-7-1-16,5-13 6 16,-3 0-3-16,2-19 10 15,11-32-6-15,10-17-9 16,10-22-1-16,0-21-4 16,23-5-10-16,39-13 13 15,18 4-16-15,10 4 13 0,0 10-3 16,-10 9 7-16,-11 12 5 15,-18 18-5-15,-16 10-1 16,-15 12 1-16,-11 10 2 16,-9 6 0-16,0 10 2 15,0 11-3-15,-13 0 10 16,-18 11-10-16,0 2 3 16,3 0-4-16,8 0-2 15,12 15-1-15,4-2-2 16,4-2 2-16,0 6 0 15,4 6-7-15,37-2 10 16,10 1 2-16,13-4-1 16,1-4 1-16,2 4-2 15,-8 1 2-15,-11 5-2 0,-13 7-2 16,-13-2 2-16,-4 9 0 16,-18 3-1-16,0 1-23 15,0 4-8-15,0-13-51 16,0-14-52-16,0-19-252 15</inkml:trace>
          <inkml:trace contextRef="#ctx0" brushRef="#br0" timeOffset="100379.39">22563 803 129 0,'0'0'418'0,"0"0"-376"15,0 0 78-15,0 0-68 16,0 0-45-16,0 0 1 15,-134 137-7-15,105-71-1 16,7-5-1-16,9 5 1 16,10-16 0-16,3-2 0 15,0-13-5-15,3-9-3 16,25-13-25-16,4-2 2 16,-5-11 19-16,4 0 10 15,-4-14 1-15,-3-26 1 16,-11-7 2-16,-13-4-1 15,0 5-1-15,0-5 6 16,0-1-6-16,-9 10 3 16,0 5-2-16,8 13 2 15,1 6-3-15,0 1-1 0,19 1-1 16,18 2-2-16,13 2 1 16,0 8 3-16,-6 3-1 15,-5 1 0-15,-8 0 1 16,1 5-1-16,-5 23 1 15,-7 10-6-15,-4 5 6 16,-5 5 5-16,-7-1 5 16,-4 7 1-16,0-14-6 15,0-9-2-15,0-8-2 16,0-13-1-16,0-7 0 16,0-3 0-16,4 0-5 15,8 0 3-15,8-23-3 0,8-18 5 16,8-14 2-16,-1 1-2 15,-5 4 0-15,-1 5-2 16,-7 14 1-16,7 12 1 16,6 12-6-16,-5 7 5 15,9 0 0-15,-2 15-6 16,2 17 4-16,4 2-10 16,4-7-29-16,8-10-52 15,-4-17-78-15,-3 0-81 16</inkml:trace>
          <inkml:trace contextRef="#ctx0" brushRef="#br0" timeOffset="100663.64">23608 223 495 0,'0'0'63'16,"0"0"41"-16,0 0-30 15,0 0-46-15,0 0-11 16,0 0-11-16,-50 75-5 15,45 7 3-15,5 21 12 16,0 11-15-16,0 14 6 16,0 8-2-16,0-1-1 15,0-2 1-15,0-5-9 16,0-4 7-16,0-7-4 16,0-8 2-16,0-20-2 0,0-10-7 15,-4-19-8 1,-8-17-13-16,-8-15-27 0,1-10-12 15,-10-14-8-15,3-4-57 16</inkml:trace>
          <inkml:trace contextRef="#ctx0" brushRef="#br0" timeOffset="100949.9299">23581 854 424 0,'0'0'65'16,"0"0"-61"-16,0 0 34 16,0 0-8-16,177-191-25 15,-122 172 5-15,0 15-6 0,0 4-4 16,-5 0 2-16,-5 11-2 16,-15 25 1-16,-14 11-1 15,-16 8 0-15,0 3 2 16,-3 3 6-16,-35 1-5 15,-2-5-3-15,-11-6 1 16,-3-7-2-16,12-9 1 16,7-16-21-16,6-18-33 15,15-1-201-15</inkml:trace>
          <inkml:trace contextRef="#ctx0" brushRef="#br0" timeOffset="101759.77">24823 542 528 0,'0'0'72'0,"0"0"-21"15,0 0 43-15,0 0-68 16,0 0 6-16,0 0-15 15,-217 206-2-15,187-134-3 16,15-2-12-16,11-14 0 16,4-2 0-16,0-15 7 0,0-7-7 15,6-14-11 1,19-2-13-16,2-15 14 0,1-1-21 16,2 0 15-1,-1-21-1-15,-6-25 3 0,-11-1-8 16,-3-13 13-16,-9 0 2 15,0-5 7-15,-21-4 10 16,-13-5-5-16,-6-1 8 16,0 0-11-16,8-2 25 15,14 5-19-15,8 12 7 16,10 6-11-16,0 16-1 16,25 5-6-16,17 9 3 0,13 2 0 15,0 5 0 1,5 17-2-16,-5 0-2 0,0 0 4 15,-7 5-3-15,-2 31 2 16,-7 15 1-16,-10 15 1 16,-11 7-1-16,-9 23 0 15,-9 10 3-15,0 25-3 16,0 12-3-16,0 10 3 16,0 6-1-16,0-7 2 15,0-12 2-15,0-2-3 16,11-14 0-16,12-16 0 15,6-24-6-15,-3-15 1 16,-1-26-18-16,0-19 9 0,-3-13-21 16,-4-11 24-1,-2 0 9-15,-3-35 2 0,-5-23 0 16,-8-12-1-16,0-13 2 16,0-4 1-16,-41-1 5 15,-8 6-6-15,-14-2-2 16,0 2 2-16,7 7 16 15,13 9 13-15,21 11-9 16,9 9 17-16,13-1-21 16,0 6-13-16,32-9 2 15,23-5-5-15,16-7 0 16,8 2-1-16,3 10 0 16,-3-2-6-16,-8 15 0 15,-12 13-26-15,-18 10-75 16,-22 14-80-16</inkml:trace>
        </inkml:traceGroup>
      </inkml:traceGroup>
      <inkml:traceGroup>
        <inkml:annotationXML>
          <emma:emma xmlns:emma="http://www.w3.org/2003/04/emma" version="1.0">
            <emma:interpretation id="{15714DAE-7E7F-42FD-BF9B-DCF9D352F87C}" emma:medium="tactile" emma:mode="ink">
              <msink:context xmlns:msink="http://schemas.microsoft.com/ink/2010/main" type="line" rotatedBoundingBox="16131,7626 32319,7104 32391,9358 16204,9880"/>
            </emma:interpretation>
          </emma:emma>
        </inkml:annotationXML>
        <inkml:traceGroup>
          <inkml:annotationXML>
            <emma:emma xmlns:emma="http://www.w3.org/2003/04/emma" version="1.0">
              <emma:interpretation id="{DAB87C65-1453-45D1-886B-9718B0D99CB1}" emma:medium="tactile" emma:mode="ink">
                <msink:context xmlns:msink="http://schemas.microsoft.com/ink/2010/main" type="inkWord" rotatedBoundingBox="15762,7906 18919,7024 19433,8865 16275,9747"/>
              </emma:interpretation>
              <emma:one-of disjunction-type="recognition" id="oneOf9">
                <emma:interpretation id="interp9" emma:lang="" emma:confidence="1">
                  <emma:literal/>
                </emma:interpretation>
              </emma:one-of>
            </emma:emma>
          </inkml:annotationXML>
          <inkml:trace contextRef="#ctx0" brushRef="#br0" timeOffset="174711.26">10088 2626 439 0,'0'0'11'16,"0"0"5"-16,0 0 24 16,0 0-2-16,0 0-20 15,0 0-6-15,26-25-1 16,19 11 1-16,15-1 0 15,1-9-7-15,14 10-5 16,3-8 1-16,5 13-5 0,-9 0 3 16,1 9-19-16,-6 0-58 15,-23 3-59-15,-11 30-213 16</inkml:trace>
          <inkml:trace contextRef="#ctx0" brushRef="#br0" timeOffset="174087.78">9997 2928 224 0,'0'0'14'0,"0"0"-5"16,0 0 40-16,0 0 29 16,0 0-35-16,0 0-2 15,0 0 29-15,0-54-31 16,0 37-17-16,0-4 13 15,-5-6 3-15,-6 11-8 0,8-6-8 16,-6 9 13-16,5-2-6 16,-1 11-18-16,5 0 11 15,-1 4-19-15,1 0 11 16,0 0-11-16,0 0-3 16,0 0 2-16,0 0-2 15,0 0-3-15,0 0-3 16,0 0 4-16,0 13-7 15,0 32 8-15,0 25 1 16,0 14 0-16,0 26 1 16,0 12 0-16,-4 17 1 15,-9 1 1-15,-11-5-3 16,10-1 0-16,-6-16 0 16,1-10 6-16,-2-12-6 0,10-15-1 15,-2-7-1-15,3-20 4 16,5-17 0-16,1-17-2 15,4-9-5-15,0-8 5 16,0 2 5-16,0-5 3 16,0 0 9-16,0 0 5 15,0 0 3-15,0 0-3 16,0-5-5-16,0-18-9 16,0-16-4-16,0 3-4 15,9-5 1-15,1-2 1 16,6 3-2-16,-2 6-2 15,1 6-1-15,-2 4 3 16,0 11-2-16,0-2 0 0,7 8-6 16,2 1-3-1,-3 6-3-15,17 0 7 0,-4 0 0 16,4 0 0-16,3 0 6 16,-4 0-13-16,6 0 13 15,-6 13-8-15,2-8 2 16,-9 1 4-16,4 2-16 15,3-4 14-15,2-2-14 16,-6 1-3-16,-2-3-10 16,-3 0-15-16,0 0-24 15,-6 0 29-15,-1 0-87 16,-14 0-201-16</inkml:trace>
          <inkml:trace contextRef="#ctx0" brushRef="#br0" timeOffset="174425.9199">10019 3441 372 0,'0'0'28'16,"0"0"-2"-16,0 0 27 16,0 0-18-16,0 0-9 0,0 0-1 15,30-71-8-15,5 43 5 16,5 7-12-16,5-5-8 16,10 8 2-16,-4-7 6 15,7 3-9-15,-3 1-1 16,1-2-2-16,-12 6-3 15,3-1-20-15,-6 9-33 16,-18-1-31-16,-15 1-127 16</inkml:trace>
          <inkml:trace contextRef="#ctx0" brushRef="#br0" timeOffset="175498.11">11404 3013 275 0,'0'0'214'0,"0"0"-197"15,0 0 40-15,0 0 4 16,0 0-21-16,0 0-11 16,10-7 0-16,-10 7-18 15,0 0-7-15,0 10-1 16,0 34-2-16,0 15 5 16,-6 15-6-16,-4 4 13 15,1 2-11-15,2 3-2 16,-2 1 3-16,5-2-3 15,2-17 0-15,-2-14 2 16,0 0-2-16,4-20 0 16,0-12-3-16,0 0 7 0,0-14-5 15,0-1 1-15,0 2 0 16,0-6 1-16,0 0 2 16,0 0 4-16,0 0 19 15,0 0 14-15,0-15-10 16,0-23-8-16,0-10-10 15,0-18-9-15,0-12-1 16,0-5-2-16,8 1 0 16,3 7 3-16,0 0-1 15,2 8-1-15,-1 2-1 16,1 2 0-16,-3 4 0 16,2-7 0-16,2 5 1 0,9 1 0 15,-5 5-2-15,1 8 1 16,0 10 0-16,-6 6 0 15,-5 8 1-15,2-2-1 16,-1 11-1-16,-2 1-2 16,14-1 2-16,-8-2-4 15,13 2 3-15,-1 1-2 16,1 8-2-16,1 1 1 16,5 0-3-16,0 3 2 15,0 1-3-15,-2 0 1 16,1 0-2-16,2 0 5 15,-4 0-4-15,-7 0 0 16,1 0 1-16,-4 0-5 0,-2 0-5 16,-2 5 0-1,-3 4-3-15,4 1-16 0,-12 4-8 16,0 5-2-16,-4 7-16 16,0 2-18-16,0-3-90 15,-8 3-1-15</inkml:trace>
          <inkml:trace contextRef="#ctx0" brushRef="#br0" timeOffset="175827.61">11513 3216 313 0,'0'0'37'16,"0"0"2"-16,0 0 11 16,0 0-13-16,0 0-28 15,0 0 15-15,69 0-5 16,-33 0-3-16,4 0 9 16,-1-7-7-16,-4-4-8 15,1 2-8-15,-10 5 7 16,7-6-7-16,-7 8-1 15,3-5 1-15,-2 3 0 0,-3 4-2 16,2-3-5 0,6 3-11-16,4 0-29 15,2 0-10-15,-15-4-160 0</inkml:trace>
          <inkml:trace contextRef="#ctx0" brushRef="#br0" timeOffset="177322.31">12716 2609 343 0,'0'0'104'0,"0"0"-64"15,0 0 33-15,0 0 8 16,0 0-20-16,0 0-9 0,0-26-13 16,0 26-18-16,0 0-6 15,0 0-1-15,0 0 0 16,0 0-7-16,0 0-6 16,-4 0 5-16,4 0-6 15,0 0-3-15,0 0 1 16,0 0-3-16,0 26 5 15,0 22 0-15,-4 11-4 16,-6 11 4-16,8 7 2 16,-2 3 0-16,-1 2-2 15,5-3 0-15,-4 3 1 16,0 3-1-16,-3-5 1 16,2 3-1-16,5 1 8 15,-4-9-8-15,4-11 0 0,0-14-7 16,0-7 7-16,-2-8 7 15,2-6-7-15,0-7-5 16,0-3 4-16,0-14 2 16,0 3-3-16,0-8 10 15,0 0-14-15,-4 0 12 16,4 0-9-16,0 0 6 16,0 0-4-16,0 0 7 15,0 0-5-15,0 0-1 16,0 0 2-16,0 0-7 15,0 0 5-15,0 0 0 16,0 0-15-16,0 0-27 16,0 0-34-16,4 0-46 0,11-13-97 15</inkml:trace>
        </inkml:traceGroup>
        <inkml:traceGroup>
          <inkml:annotationXML>
            <emma:emma xmlns:emma="http://www.w3.org/2003/04/emma" version="1.0">
              <emma:interpretation id="{4F33EE7E-7646-42D6-B93E-56417828DFB0}" emma:medium="tactile" emma:mode="ink">
                <msink:context xmlns:msink="http://schemas.microsoft.com/ink/2010/main" type="inkWord" rotatedBoundingBox="19723,7702 21966,7377 22210,9059 19967,9385">
                  <msink:destinationLink direction="with" ref="{B93C8A24-23AB-4584-B4EC-D38A0F124E50}"/>
                </msink:context>
              </emma:interpretation>
              <emma:one-of disjunction-type="recognition" id="oneOf10">
                <emma:interpretation id="interp10" emma:lang="" emma:confidence="1">
                  <emma:literal/>
                </emma:interpretation>
              </emma:one-of>
            </emma:emma>
          </inkml:annotationXML>
          <inkml:trace contextRef="#ctx0" brushRef="#br0" timeOffset="186352.12">15081 3138 429 0,'0'0'43'0,"0"0"31"16,0 0 25-16,0 0-8 15,0 0-43-15,0 0 6 16,-2-112-10-16,2 112-10 16,0-1-18-16,0 1 5 15,0 0-17-15,0 0-1 16,0 0-3-16,0 0 0 16,0 0-1-16,0 0-1 15,0 0-8-15,0 1 9 16,0 30 1-16,0 12-4 0,0 8 4 15,-4 0 0 1,0 15 0-16,-1-7-4 16,1 0-14-16,1 3-9 0,3-11-5 15,0-4-25-15,0-11-43 16,0-18-46-16,0-18-145 16</inkml:trace>
          <inkml:trace contextRef="#ctx0" brushRef="#br0" timeOffset="186909.63">15011 3419 491 0,'0'0'34'16,"0"0"3"-16,0 0 10 15,0 0-38-15,0 0-6 16,0 0 14-16,264-138-9 0,-165 101 5 16,-5 9-13-16,-13 1 0 15,-7 17-14-15,-26 10-49 16,-19 0-64-16,-20 0-247 15</inkml:trace>
          <inkml:trace contextRef="#ctx0" brushRef="#br0" timeOffset="186687.22">15451 2864 249 0,'0'0'78'0,"0"0"-40"15,0 0 53 1,0 0-25-16,0 0-25 0,0 0 3 15,35-64-5-15,-35 64 11 16,0 0-25-16,0 0-5 16,0 0-14-16,0 0 3 15,0 0-9-15,0 29-4 16,4 16 4-16,2 22 2 16,-6-2 4-16,4 7-3 15,0-7-1-15,-2 5-2 16,2-11 2-16,5-4-2 15,-5-3-3-15,-1-11-14 16,-3-3-30-16,0-7-50 0,0-12-28 16,-11-9-191-1</inkml:trace>
          <inkml:trace contextRef="#ctx0" brushRef="#br0" timeOffset="178694.04">13675 2563 243 0,'0'0'77'0,"0"0"-38"15,0 0 32-15,0 0-27 16,0 0-12-16,0 0-10 0,0 0-2 16,0-5 0-16,0 5-6 15,0 0-3-15,0-4 3 16,0 4 0-16,0 0 4 16,0 0-1-16,0 0-7 15,0-6 5-15,0 6 1 16,0 0 1-16,0 0-4 15,0 0 4-15,0 0-6 16,0 0 10-16,0 0-12 16,0 0-8-16,0 0 6 15,0 0-6-15,0 0-1 16,0 0 2-16,0 0-2 16,0 0 4-16,0 0-8 0,0 0 3 15,0 39-5-15,0 19 6 16,-4 18 0-16,-9 8 2 15,1 3-2-15,2 6 1 16,-3-2 0-16,-7-1-1 16,-1 0 2-16,7-4-2 15,-3-2 0-15,2-7-8 16,1-11 8-16,2-12 2 16,8-12-2-16,-1-19 0 15,1-4 0-15,4-11 0 16,0-7-2-16,0-1 2 15,0 0 0-15,0 0 1 16,0 0-1-16,0 0 4 0,0 0 4 16,0-18-5-16,0-18 0 15,16-8-1-15,-2-8-2 16,14-2 0-16,-6 13 0 16,4 4 0-16,-2 8 0 15,-5 10-2-15,2 7-2 16,3 8 3-16,-5 0-7 15,7 4 7-15,-1 0-5 16,1 0 3-16,6 0-2 16,-9 0 3-16,13 0-1 15,-8 7 3-15,4-1-4 16,0 1 2-16,4 0-4 16,-1 1 0-16,7-4 5 0,1-4-6 15,-3 1 6-15,-4-1-15 16,-9 4 13-16,-1-4-36 15,-5 0 10-15,-1 0-5 16,-10 0-24-16,3 0 4 16,-3 0-37-16,-5 0-69 15</inkml:trace>
          <inkml:trace contextRef="#ctx0" brushRef="#br0" timeOffset="179188.71">14151 3072 285 0,'0'0'36'16,"0"0"66"-16,0 0-23 15,0 0-15-15,0 0-5 16,0 0-3-16,-51-56-12 15,47 56-9-15,0-3-3 16,-1 0-8-16,1 3-9 16,0-4 9-16,-5 4-16 15,9 0 1-15,-6 0 0 16,6 0-7-16,0 0-2 16,0 0-3-16,0 0-9 15,0 10 9-15,0 28 0 0,0 12 3 16,0 8 0-16,0 6 1 15,0 5-1-15,0 9 1 16,0-3-5-16,0 8 9 16,-9-1-6-16,1-2 2 15,2-6 0-15,-3-5 1 16,2-7-2-16,-2-7 1 16,8-4-1-16,-14-10 0 15,6 0-1-15,4-12-1 16,0-1-4-16,1-6-6 15,4-7-2-15,0-1-14 16,0-4-40-16,0-2-39 0,-12 1-32 16,-35 1-279-1</inkml:trace>
        </inkml:traceGroup>
        <inkml:traceGroup>
          <inkml:annotationXML>
            <emma:emma xmlns:emma="http://www.w3.org/2003/04/emma" version="1.0">
              <emma:interpretation id="{6FA69DA6-3B69-48A1-A29A-BD1F8A7D96D5}" emma:medium="tactile" emma:mode="ink">
                <msink:context xmlns:msink="http://schemas.microsoft.com/ink/2010/main" type="inkWord" rotatedBoundingBox="22025,7545 22455,7531 22477,8230 22048,8244"/>
              </emma:interpretation>
              <emma:one-of disjunction-type="recognition" id="oneOf11">
                <emma:interpretation id="interp11" emma:lang="" emma:confidence="0">
                  <emma:literal>0</emma:literal>
                </emma:interpretation>
                <emma:interpretation id="interp12" emma:lang="" emma:confidence="0">
                  <emma:literal>o</emma:literal>
                </emma:interpretation>
                <emma:interpretation id="interp13" emma:lang="" emma:confidence="0">
                  <emma:literal>•</emma:literal>
                </emma:interpretation>
                <emma:interpretation id="interp14" emma:lang="" emma:confidence="0">
                  <emma:literal>O</emma:literal>
                </emma:interpretation>
                <emma:interpretation id="interp15" emma:lang="" emma:confidence="0">
                  <emma:literal>N</emma:literal>
                </emma:interpretation>
              </emma:one-of>
            </emma:emma>
          </inkml:annotationXML>
          <inkml:trace contextRef="#ctx0" brushRef="#br0" timeOffset="-74208.97">15986 2429 289 0,'0'0'31'16,"0"0"25"-16,0 0 3 15,0 0-12-15,0 0-22 16,0 0 6-16,0 0-4 16,0 0-3-16,0 0-3 15,0 0-1-15,0 0-1 16,0 0-8-16,-3 0-5 15,-16 20 1-15,2-5-1 16,-11 1-3-16,5 12 1 16,-5-2 3-16,1 3-5 15,-5-1 5-15,9-1 2 0,-3 0-8 16,1-2-1-16,0-3 2 16,7-3 1-16,-3-5 9 15,10 0-8-15,5-10-4 16,6 5 8-16,-5-3-7 15,5-2-1-15,0-4-5 16,0 0 5-16,0 0 0 16,0 0 5-16,0 9-5 15,0 2-4-15,0 7 3 16,0 4 0-16,15 0 1 16,13 2 0-16,-10-4 3 15,16 3-6-15,1 4 4 16,-5-10-1-16,2 3 0 15,0 8 2-15,-5-6-3 0,1-1 1 16,-5 1 0-16,-4-5-1 16,-3-2 1-16,-3 0-1 15,-9-11 1-15,-2 5 0 16,4-9 0-16,-6 0 1 16,0 0 2-16,0 0-3 15,0 0 2-15,4 0 14 16,0 0-2-16,-4 0 10 15,5-9-3-15,-4-25-9 16,3-12-2-16,5-4-1 16,-2-11-7-16,-2-4 9 0,3-3-8 15,-8 8-1 1,2 9 0-16,2 12-1 0,-4 11-1 16,0-2 2-16,5 11-2 15,-5-1 0-15,0 6 0 16,0 1 0-16,0 4-27 15,0 5-32-15,0 4-108 16</inkml:trace>
        </inkml:traceGroup>
        <inkml:traceGroup>
          <inkml:annotationXML>
            <emma:emma xmlns:emma="http://www.w3.org/2003/04/emma" version="1.0">
              <emma:interpretation id="{F5BADC67-0325-44DB-9A71-EC670EBFB292}" emma:medium="tactile" emma:mode="ink">
                <msink:context xmlns:msink="http://schemas.microsoft.com/ink/2010/main" type="inkWord" rotatedBoundingBox="22044,7784 23144,7749 23205,9654 22106,9689"/>
              </emma:interpretation>
              <emma:one-of disjunction-type="recognition" id="oneOf12">
                <emma:interpretation id="interp16" emma:lang="" emma:confidence="1">
                  <emma:literal/>
                </emma:interpretation>
              </emma:one-of>
            </emma:emma>
          </inkml:annotationXML>
          <inkml:trace contextRef="#ctx0" brushRef="#br0" timeOffset="-76264.52">15680 2818 396 0,'0'0'11'0,"0"0"-10"15,0 0 30-15,0 0 16 16,0 0-12-16,0 0-5 16,0 0-12-16,-20-9 8 15,20 9-7-15,0 0 3 16,0 0 4-16,0 0-8 15,0 0-3-15,0 0-3 16,0 0-1-16,0-3-5 16,0 2-4-16,0-4 1 15,0-2-2-15,32-8 1 0,11-1 13 16,16-11 0-16,2 3-15 16,12 1 6-16,4 8-5 15,3 8-1-15,4 7 0 16,-10 0-6-16,-8 0 3 15,-2 4 3-15,-13 22 1 16,-7 2 1-16,-10 0-1 16,-2 2 0-16,-6-3-1 15,-2 0 0-15,0 0 3 16,-8-6-8-16,-1-4 10 16,-2 10-10-16,-3-8 5 15,-1 5 0-15,-1 4 4 0,2-2-4 16,4 3 1-16,-3-2-1 15,5 7 0 1,-7-6 1-16,-3 2-1 0,2-1 0 16,4 2 2-16,-8 4 3 15,1 5-9-15,-1-6 5 16,-4 7-2-16,0-4 2 16,0 8 1-16,0-11-2 15,-9 13 0-15,-11-6 0 16,-3 9 0-16,-5 1 2 15,-7 1 0-15,-4-2-2 16,-1-2 2-16,0-3-2 16,1 1 2-16,2-2-2 0,-1-5 0 15,3-6 2 1,0 8 0-16,3-12-1 0,2 9 0 16,-5-1 2-16,2-6-2 15,9 10 2-15,-7-8-1 16,12-5-2-16,-2 2 0 15,5 0 3-15,6-8-3 16,-6 2 0-16,2-4 1 16,-1 2-1-16,5-7 1 15,1-1 0-15,-2 1-1 16,2-3 1-16,-1 2 0 16,-2-5 2-16,-1 1-2 15,6 0 2-15,-2-8 1 16,4 0 0-16,0-2-1 15,5 3 1-15,-4-3-4 0,4 0 1 16,0 0 3-16,0 0-4 16,0 0-3-16,0 0-8 15,0 0-11-15,0 0-20 16,0-7-69-16,0-22-58 16,9-12-31-16</inkml:trace>
        </inkml:traceGroup>
        <inkml:traceGroup>
          <inkml:annotationXML>
            <emma:emma xmlns:emma="http://www.w3.org/2003/04/emma" version="1.0">
              <emma:interpretation id="{531951DB-E9EE-4483-AD4F-8F58C5CA2ADC}" emma:medium="tactile" emma:mode="ink">
                <msink:context xmlns:msink="http://schemas.microsoft.com/ink/2010/main" type="inkWord" rotatedBoundingBox="27379,7306 31592,7171 31641,8701 27429,8836"/>
              </emma:interpretation>
              <emma:one-of disjunction-type="recognition" id="oneOf13">
                <emma:interpretation id="interp17" emma:lang="" emma:confidence="1">
                  <emma:literal/>
                </emma:interpretation>
              </emma:one-of>
            </emma:emma>
          </inkml:annotationXML>
          <inkml:trace contextRef="#ctx0" brushRef="#br0" timeOffset="102570.3">21634 3006 283 0,'0'0'282'0,"0"0"-262"15,0 0 109-15,0 0-63 16,0 0-34-16,0 0-1 16,-20-12-17-16,20 21-10 15,-4 34-2-15,-1 20 4 16,4 14 0-16,-4 8-4 15,-3-5-4-15,1 3 0 0,-7 1-26 16,7-6-19-16,7-17-58 16,0-17-68-16,0-30-254 15</inkml:trace>
          <inkml:trace contextRef="#ctx0" brushRef="#br0" timeOffset="102785.72">22349 3006 607 0,'0'0'22'0,"0"0"2"0,0 0 4 16,0 0-28-16,0 0 0 15,0 0-1-15,209-78 1 16,-149 60-23-16,-5-4-57 15,-13 11-112-15</inkml:trace>
          <inkml:trace contextRef="#ctx0" brushRef="#br0" timeOffset="103410.62">23329 3224 507 0,'0'0'120'16,"0"0"-115"-16,0 0 40 15,0 0-25-15,68-214-8 16,-38 151 2-16,-4-7 4 16,-10-1-12-16,-3 0 0 15,-8 2-2-15,-2 12-4 16,-3 20 11-16,0 13-8 15,0 11 1-15,0 12 9 16,0 1-5-16,0 0 0 16,0 0 0-16,0 5-7 15,-3 34 2-15,-21 15-3 16,4 21-3-16,4 0 3 0,3 6 0 16,13-1 8-16,0 2-8 15,0-11-8-15,0-1 8 16,20-12 4-16,14-14-4 15,1-13-24-15,4-9-8 16,-4-16 12-16,5-6-35 16,-5 0 20-16,-5-13-1 15,-9-20-18-15,-11-5 12 16,0-7 35-16,-10 2 1 16,0-7 9-16,0 2-3 15,-4 1 13-15,-8-1 0 16,12 9 21-16,0 8-14 0,0 7-19 15,0 6 15 1,22 4-16-16,17 7-3 0,6 7 2 16,1 0 2-16,-2 0 7 15,-5 11-5-15,-8 21 0 16,2 7 7-16,-11 8-2 16,-2 1-7-16,-4 0 1 15,-3-6 2-15,-7-6-4 16,-2-2-5-16,0-11-35 15,-4-3-50-15,0-13-163 16</inkml:trace>
          <inkml:trace contextRef="#ctx0" brushRef="#br0" timeOffset="103745.82">23958 2525 540 0,'0'0'0'0,"0"0"12"15,0 0-2-15,0 0-10 16,0 0-8-16,0 0-7 16,29 0 5-16,2 0 5 0,-7-13-1 15,-2-7 3 1,-5-6-1-16,-11-2-1 15,-6 3 5-15,0 3 5 0,0-1 4 16,-23 18 9-16,1 5 20 16,-7 0-4-16,-1 0-14 15,5 28-19-15,0 10-1 16,20 6 0-16,0 0-39 16,5 0-38-16,0-10-125 15</inkml:trace>
          <inkml:trace contextRef="#ctx0" brushRef="#br0" timeOffset="104030.7899">24592 2086 287 0,'0'0'382'0,"0"0"-350"16,0 0 67-16,0 0-53 15,0 0-45-15,0 0 8 16,0 152 12-16,0-59-2 16,0 10-4-16,0 6-10 15,0 7 0-15,0 0 5 16,-4-7-10-16,-12-4 1 16,5-18-6-16,1-12 5 15,10-24-33-15,0-9-1 0,0-15-50 16,0-17-32-16,0-6-72 15,0-4-164-15</inkml:trace>
          <inkml:trace contextRef="#ctx0" brushRef="#br0" timeOffset="104242.2099">24209 2786 580 0,'0'0'24'0,"0"0"-11"16,0 0 16-16,0 0-19 16,229-141 0-16,-130 105 3 15,-5-1-12-15,-8 0 1 0,-2 5-2 16,-19 6-5-16,-1 5-51 16,-13 11-52-16,-15 6-98 15</inkml:trace>
          <inkml:trace contextRef="#ctx0" brushRef="#br0" timeOffset="105359.3">24138 3277 193 0,'0'0'223'0,"0"0"-209"16,0 0 56-16,0 0-26 16,0 0-23-16,0 0-1 15,9-5-11-15,-2 5-3 16,2 0-5-16,11 0 8 15,10 5 2-15,9 3 7 16,12-8-4-16,4 0-1 16,14 0-13-16,-3 0 4 15,-2-13-4-15,-6-7 0 16,-11-6-27-16,-7 2-29 16,-17 7-72-16,-15-6-331 0</inkml:trace>
          <inkml:trace contextRef="#ctx0" brushRef="#br0" timeOffset="104776.86">24521 3169 178 0,'0'0'282'0,"0"0"-279"0,0 0 3 15,0 0 12-15,0 0-9 16,0 0 3-16,232-26 2 16,-158-17 2-16,1-7-3 15,-5-7-5-15,-6 2-4 16,-5 5-1-16,-12-2-3 16,-8 5 7-16,-15 6 10 15,-16 4 9-15,-4 10-6 16,-4 3 21-16,0 10-16 15,0 13 5-15,-20 1-1 16,-11 0-14-16,-2 0-5 16,-2 1-9-16,-1 33 1 15,14-3 5-15,3 1-7 0,11 3-3 16,8-7-1 0,0 6 7-16,0-6-9 0,10-4 7 15,19 3-1-15,6-5 0 16,-5-5-9-16,-1 0 8 15,-3 2-7-15,-1 0 6 16,-5 1 0-16,-10-7-2 16,-5 5 1-16,-1 3 2 15,-4-2 0-15,0 0 2 16,-4 9 9-16,-23-4 4 16,-2 3-12-16,-1-5 0 15,1-9-2-15,10-2-4 0,12-7-40 16,-2-4-78-1,9 0-111-15</inkml:trace>
          <inkml:trace contextRef="#ctx0" brushRef="#br0" timeOffset="102330.95">21409 2680 552 0,'0'0'44'15,"0"0"-37"-15,0 0 85 16,0 0-26-16,0 0-34 16,0 0-5-16,29-35-5 0,-29 86-11 15,-17 28-5 1,-21 23 0-16,-14 14-3 0,-7-4 0 15,1-1 7-15,-2-19-10 16,5-26 0-16,20-26-1 16,11-13-1-16,15-24 2 15,9-3-4-15,0 0 0 16,4-30 2-16,37-24-2 16,10-2 4-16,2-4 0 15,2 18-1-15,5 9 0 16,-5 11-4-16,13 17 1 15,-1 5 4-15,-2 0-6 16,3 5-27-16,-5 33 14 16,-8-3-28-16,-7-3-73 15,-9-7 8-15,-19-11-272 0</inkml:trace>
        </inkml:traceGroup>
        <inkml:traceGroup>
          <inkml:annotationXML>
            <emma:emma xmlns:emma="http://www.w3.org/2003/04/emma" version="1.0">
              <emma:interpretation id="{CF6CC12F-A5C8-4D5C-BE07-959D32467A4C}" emma:medium="tactile" emma:mode="ink">
                <msink:context xmlns:msink="http://schemas.microsoft.com/ink/2010/main" type="inkWord" rotatedBoundingBox="32334,8024 32348,8023 32349,8038 32334,8039"/>
              </emma:interpretation>
              <emma:one-of disjunction-type="recognition" id="oneOf14">
                <emma:interpretation id="interp18" emma:lang="" emma:confidence="1">
                  <emma:literal/>
                </emma:interpretation>
              </emma:one-of>
            </emma:emma>
          </inkml:annotationXML>
          <inkml:trace contextRef="#ctx0" brushRef="#br0" timeOffset="104942.4099">25945 2919 595 0,'0'0'51'0,"0"0"-38"16,0 0-8-16,0 0-5 16,0 0-97-16,0 0-149 0</inkml:trace>
        </inkml:traceGroup>
      </inkml:traceGroup>
      <inkml:traceGroup>
        <inkml:annotationXML>
          <emma:emma xmlns:emma="http://www.w3.org/2003/04/emma" version="1.0">
            <emma:interpretation id="{2305DCD6-9E50-4FE5-A82C-C52B6E33925E}" emma:medium="tactile" emma:mode="ink">
              <msink:context xmlns:msink="http://schemas.microsoft.com/ink/2010/main" type="line" rotatedBoundingBox="8077,8875 22731,9202 22691,11009 8037,10682"/>
            </emma:interpretation>
          </emma:emma>
        </inkml:annotationXML>
        <inkml:traceGroup>
          <inkml:annotationXML>
            <emma:emma xmlns:emma="http://www.w3.org/2003/04/emma" version="1.0">
              <emma:interpretation id="{222B4EF0-AE42-48EF-935C-B2DAD71C5DB4}" emma:medium="tactile" emma:mode="ink">
                <msink:context xmlns:msink="http://schemas.microsoft.com/ink/2010/main" type="inkWord" rotatedBoundingBox="8072,9099 8928,9118 8904,10175 8048,10156"/>
              </emma:interpretation>
              <emma:one-of disjunction-type="recognition" id="oneOf15">
                <emma:interpretation id="interp19" emma:lang="" emma:confidence="1">
                  <emma:literal/>
                </emma:interpretation>
              </emma:one-of>
            </emma:emma>
          </inkml:annotationXML>
          <inkml:trace contextRef="#ctx0" brushRef="#br0" timeOffset="21925.24">2123 4065 366 0,'0'0'32'15,"0"0"-23"-15,0 0 26 16,0 0 25-16,0 0-14 15,0 0-19-15,0 0 1 0,13-20 1 16,-13 20 2-16,0 0 1 16,0-3-4-16,0 3-2 15,0-6 0-15,0 2-6 16,0-1 7-16,0 5-9 16,0-6-1-16,0 3-5 15,0 1-1-15,0-2-3 16,-8 4 1-16,-5-4-4 15,4 4 2-15,0 0 0 16,5-4-4-16,-8 4 3 16,-4 0-3-16,6 0-2 0,-7 0 5 15,-4 0-5 1,0 0-1-16,-5 23 0 0,-8 5-3 16,4 8 3-16,-4 12-1 15,8-7-1-15,-3 10 2 16,7-6 0-16,5 2 0 15,-6 0-4-15,4-1 4 16,6-4 1-16,-4 6 1 16,2-8 0-16,6 6-2 15,-1 4-1-15,6-6 0 16,4-7-1-16,0 4 2 16,0-3-1-16,0-2-3 15,13-5 3-15,7 3 2 16,2-11-2-16,6 4 0 15,-1-8-1-15,5 5 2 0,0-11-3 16,3 1 1 0,-2-1 2-16,-2-2 0 0,6-7-6 15,-9 0 11-15,4 1-5 16,0-5 1-16,0 0-1 16,-2 0 0-16,12 0 2 15,-10-18-2-15,9-2 2 16,1-10-3-16,-8 6 5 15,0-10-2-15,1-1 0 16,2-4-1-16,-11-1 1 16,3-2 0-16,-15 4 2 15,3 7-2-15,-11-3 3 0,-2 2-3 16,-4 5 6 0,0-1 9-16,0-6-14 0,0 9 6 15,0-4-7-15,0 0 13 16,-4 2-9-16,-11 5-3 15,7-2-2-15,-10 0 2 16,-1 3-3-16,0-9 9 16,6 3-8-16,-10-2 4 15,9 6-3-15,1-3-1 16,0 2 0-16,-1 8 1 16,3-1-1-16,-1 3 3 15,2 2 1-15,1 3-3 16,-4-6 1-16,9 11 2 0,-12-8-3 15,9 4 1 1,-3 3 1-16,1-4-2 0,-4 1-2 16,4 3 0-16,-10 0 0 15,9-5 0-15,-7 10-2 16,8-3 2-16,-4-3-1 16,4 6 1-16,2 0-1 15,3 0-8-15,4 0 3 16,0 0-15-16,0 0-13 15,0 0-20-15,0 0-29 16,0 9-92-16,-13 1-173 16</inkml:trace>
        </inkml:traceGroup>
        <inkml:traceGroup>
          <inkml:annotationXML>
            <emma:emma xmlns:emma="http://www.w3.org/2003/04/emma" version="1.0">
              <emma:interpretation id="{A1C8498B-A7B8-41CA-9454-2718BFC75EF4}" emma:medium="tactile" emma:mode="ink">
                <msink:context xmlns:msink="http://schemas.microsoft.com/ink/2010/main" type="inkWord" rotatedBoundingBox="14211,10102 15031,10121 15015,10838 14195,10819"/>
              </emma:interpretation>
              <emma:one-of disjunction-type="recognition" id="oneOf16">
                <emma:interpretation id="interp20" emma:lang="" emma:confidence="1">
                  <emma:literal/>
                </emma:interpretation>
              </emma:one-of>
            </emma:emma>
          </inkml:annotationXML>
          <inkml:trace contextRef="#ctx0" brushRef="#br0" timeOffset="193310.9499">7818 5189 117 0,'0'0'86'15,"0"0"-83"-15,0 0 11 16,0 0 22-16,0 0-10 16,0 0 29-16,0 0-15 0,149-4 6 15,-85 4-7 1,10 0-15-16,9 0-7 0,11 0 22 16,-5-5-32-16,-12-3-1 15,-9 7-1-15,-23-5 3 16,-9 6-6-16,-13 0-2 15,-8 0-16-15,-11 0-14 16,-4 0-13-16,0 15-43 16,-28 9-61-16</inkml:trace>
          <inkml:trace contextRef="#ctx0" brushRef="#br0" timeOffset="193571.25">8279 5009 220 0,'0'0'126'0,"0"0"-6"0,0 0-35 15,0 0-40-15,0 0-11 16,0 0-8-16,-8-1-23 16,3 1 12-16,5 0-15 15,0 28-2-15,0 15 2 16,0 16 0-16,0 3 2 15,0 4-1-15,0 2 2 16,0 6-2-16,16 3-1 16,2 3-26-16,-7 9-76 15,-11-17-79-15</inkml:trace>
        </inkml:traceGroup>
        <inkml:traceGroup>
          <inkml:annotationXML>
            <emma:emma xmlns:emma="http://www.w3.org/2003/04/emma" version="1.0">
              <emma:interpretation id="{D71CC898-C7B3-4EF8-BE05-6C8CF6955941}" emma:medium="tactile" emma:mode="ink">
                <msink:context xmlns:msink="http://schemas.microsoft.com/ink/2010/main" type="inkWord" rotatedBoundingBox="16208,9917 16937,9934 16918,10801 16189,10784"/>
              </emma:interpretation>
              <emma:one-of disjunction-type="recognition" id="oneOf17">
                <emma:interpretation id="interp21" emma:lang="" emma:confidence="1">
                  <emma:literal/>
                </emma:interpretation>
              </emma:one-of>
            </emma:emma>
          </inkml:annotationXML>
          <inkml:trace contextRef="#ctx0" brushRef="#br0" timeOffset="180733.64">10108 4996 131 0,'0'0'68'16,"0"0"-45"-16,0 0 16 15,0 0-11-15,0 0 3 16,0 0-8-16,0-14 4 16,0 14-8-16,0 0 22 15,0 0-17-15,0 0 4 16,0 0 11-16,-4-4-5 16,0 4-3-16,-1-6 3 15,1 2 2-15,1 4-3 0,-6-3 0 16,4-5-14-1,-8 5-8-15,8 3 1 0,-6 0 2 16,2 0-3-16,2 0-9 16,-3 0 9-16,-4 0-5 15,-3 0-5-15,-6 14 4 16,4 9-5-16,-9 8 0 16,1 2-2-16,1 9 2 15,1-1-1-15,9-3 2 16,6 8-2-16,6-9 1 15,4 5 0-15,0-1-2 16,0 1-1-16,4 1-2 16,18 0 5-16,2 1 0 0,0-13-6 15,-3 4 6 1,7-8-10-16,-6-5 5 0,1-4 3 16,0-2-1-16,-5-6-4 15,-4-2 1-15,9-4 1 16,-5-3 5-16,3-1 0 15,-2 0 1-15,6 0-2 16,0 0 2-16,4-8-1 16,-2-16 0-16,9-1 4 15,-4-6 5-15,0-2-5 0,3 6-4 16,3-6-2 0,-6 5 2-16,4 1 5 0,-17-6-2 15,-2 5 11-15,2-3-9 16,-10-3 4-16,-1 3 1 15,-2-7 2 1,-6 6-1-16,0-6-1 0,0 9 1 16,0-10-5-16,0 1-2 15,-6 1 2-15,-11 4-3 16,-11-4 3-16,10 6-4 16,-4 3 4-16,-3 1-6 15,5 7 1-15,-9 1 2 16,10 10-1-16,-3 0-2 15,5 4-6-15,-15 5 3 16,9 0 3-16,-9 0 0 0,4 0-15 16,-8 14 9-16,8 17-21 15,1 7-4-15,8 12-27 16,16 6-43-16,3-9-30 16,0-10-136-16</inkml:trace>
        </inkml:traceGroup>
        <inkml:traceGroup>
          <inkml:annotationXML>
            <emma:emma xmlns:emma="http://www.w3.org/2003/04/emma" version="1.0">
              <emma:interpretation id="{12FB3E9B-386A-4E46-BB70-2822A01FA02E}" emma:medium="tactile" emma:mode="ink">
                <msink:context xmlns:msink="http://schemas.microsoft.com/ink/2010/main" type="inkWord" rotatedBoundingBox="17958,9634 18048,9636 18025,10623 17935,10621"/>
              </emma:interpretation>
              <emma:one-of disjunction-type="recognition" id="oneOf18">
                <emma:interpretation id="interp22" emma:lang="" emma:confidence="1">
                  <emma:literal/>
                </emma:interpretation>
              </emma:one-of>
            </emma:emma>
          </inkml:annotationXML>
          <inkml:trace contextRef="#ctx0" brushRef="#br0" timeOffset="181736.05">11637 4605 166 0,'0'0'88'16,"0"0"-37"-16,0 0 40 15,0 0-31-15,0 0-9 16,0 0-18-16,0 0 1 16,-64-59 8-16,60 58-8 0,4-3-3 15,0 0-2-15,0 0-6 16,0 4-8-16,0-4-1 16,0 4-5-16,0 0-2 15,0 0 2-15,0 0-3 16,0 0-2-16,0 0 2 15,0 0-1-15,0 0 1 16,0 0 1-16,0 0-6 16,0 0-1-16,0 0 2 15,0 0-2-15,0 0-2 16,0 0-2-16,0 16 0 16,0 13 0-16,0 21 4 0,0 1 2 15,0 7-1-15,0 0-1 16,0-2 0-16,0 4 0 15,0-2 0-15,0-4 4 16,9 0-3-16,-5-2-2 16,1-1 1-16,-3 4 0 15,3-13 0-15,-1 6 1 16,0-7-1-16,4-10-1 16,-8 3 1-16,0-8 3 15,0-9-3-15,0 0 0 16,0-6 0-16,0-4 1 15,0-2-1-15,0-1-2 16,0-4 2-16,0 0 0 0,0 0 2 16,0 4-2-16,0-4-2 15,0 0 2-15,0 0 1 16,0 0-1-16,0 0 0 16,0 0 6-16,0 0-3 15,0 0-2-15,0 0-1 16,0 0 0-16,4 0-1 15,-4 0 1-15,0 0 2 16,0 0-2-16,0 0 2 16,0 0-5-16,0 0 3 15,0 0 0-15,0 0 0 16,0 0 0-16,0 0 0 16,0 0 5-16,0 0-6 0,0 0 1 15,0 0 0-15,0 0 0 16,0 0 0-16,0 0 1 15,0 0 2-15,0 0-5 16,0 0 6-16,0 0-2 16,0 0-2-16,0 0 0 15,0 0-3-15,4 0-1 16,1 0-35-16,1 0-87 16,2 0-66-16</inkml:trace>
        </inkml:traceGroup>
        <inkml:traceGroup>
          <inkml:annotationXML>
            <emma:emma xmlns:emma="http://www.w3.org/2003/04/emma" version="1.0">
              <emma:interpretation id="{F3D2A824-426F-4835-9410-D17B1138E5E4}" emma:medium="tactile" emma:mode="ink">
                <msink:context xmlns:msink="http://schemas.microsoft.com/ink/2010/main" type="inkWord" rotatedBoundingBox="18943,9117 22731,9202 22699,10634 18911,10549">
                  <msink:destinationLink direction="with" ref="{B93C8A24-23AB-4584-B4EC-D38A0F124E50}"/>
                </msink:context>
              </emma:interpretation>
              <emma:one-of disjunction-type="recognition" id="oneOf19">
                <emma:interpretation id="interp23" emma:lang="" emma:confidence="1">
                  <emma:literal/>
                </emma:interpretation>
              </emma:one-of>
            </emma:emma>
          </inkml:annotationXML>
          <inkml:trace contextRef="#ctx0" brushRef="#br0" timeOffset="187287.63">14885 4791 529 0,'0'0'58'15,"0"0"62"-15,0 0-38 16,0 0-36-16,0 0-19 15,0 0-11-15,-26 5-1 16,26 3-15-16,0 8-1 16,0 11-9-16,0 12 10 15,0 16 2-15,0 0 4 16,7 0 3-16,2 11-9 16,-8-12 1-16,4-3 2 0,3-7-3 15,0-5-14 1,8-10-25-16,-8-11-26 0,7-8-53 15,5-10-61-15,5-4-216 16</inkml:trace>
          <inkml:trace contextRef="#ctx0" brushRef="#br0" timeOffset="187551.94">15285 4680 410 0,'0'0'117'0,"0"0"-96"0,0 0 44 16,0 0-21-16,0 0-34 16,0 0-10-16,5 34 2 15,5 6 15-15,-6 8 5 16,-4 5 0-16,0 5-7 16,0-3-14-16,0 9 8 15,0-6-6-15,0 0-3 16,0-6 0-16,0-3-3 15,0-5-22-15,0-9-52 16,0-15-36-16,0-3-156 16</inkml:trace>
          <inkml:trace contextRef="#ctx0" brushRef="#br0" timeOffset="187780.93">14855 5223 548 0,'0'0'28'16,"0"0"42"-16,0 0 0 15,0 0-60-15,0 0-9 16,0 0-1-16,175-93 13 16,-91 57-9-16,-7 2-4 15,-2 6 0-15,-15 4-14 16,-12 7-77-16,-26-6-36 15,-18 9-256-15</inkml:trace>
          <inkml:trace contextRef="#ctx0" brushRef="#br0" timeOffset="183507.31">12793 4588 239 0,'0'0'103'16,"0"0"-44"-16,0 0 25 16,0 0-14-16,0 0-21 0,0 0-5 15,0 0 7-15,0 0-23 16,0 0-10-16,-4 0 1 15,4 0-19-15,0 4 5 16,0-4-5-16,0 0 2 16,-3 0-2-16,3 0 0 15,-1 0 0-15,-4 0-2 16,-9 0 1-16,-1 0 1 16,-5 0 0-16,1 0 7 15,-1 0-6-15,0 0-1 16,9 0 0-16,3 0-4 15,3 0 1-15,1-7 2 16,4-4-3-16,0-3 3 0,0 4 0 16,0-3-1-1,0-5 2-15,0 5-3 0,0-7 4 16,0 0-3-16,19-2 2 16,1 3 0-16,5 6-8 15,-2-3 8-15,-1 4 0 16,5 2 0-16,-5 6 0 15,1 4-3-15,0 0-1 16,1 0 1-16,8 41-1 16,0 14 4-16,-11 12 4 15,8 12-4-15,-17 8 0 16,-8-1 3-16,-4 4 1 0,0 3 3 16,-4-10-7-1,-22-4 1-15,-10-9-1 0,4-15 3 16,-9-4-1-16,3-9 9 15,6-10-8-15,-4-9-2 16,10-9 4-16,-3-4-2 16,6-6 1-16,1-4 11 15,-7 0-6-15,4 0-1 16,6-28-5-16,-4-3 16 16,9-3-18-16,1 1 5 15,8-9-6-15,5 10 0 16,0-3 1-16,0 0-1 15,0 8-1-15,5-2-1 16,18 3 1-16,4 2 1 0,-3 6-1 16,0 4-5-16,1 10 5 15,-6-6 1-15,-8 10-2 16,4 0-3-16,4 0 3 16,-6 0-2-16,6 10 2 15,8 8 1-15,-5 5 1 16,9 11 0-16,-2-7 0 15,1 10-2-15,-4-6 2 16,3 3 1-16,-4-2-1 16,-3 0-9-16,-5-1 8 15,3-11-10-15,-5 4-7 0,1-6-6 16,-6-5-17 0,3 2-6-16,-6-6-11 0,5-4-7 15,-8 0-73-15,0-5-143 16</inkml:trace>
          <inkml:trace contextRef="#ctx0" brushRef="#br0" timeOffset="185165.8598">13867 4550 118 0,'0'0'131'16,"0"0"-74"-16,0 0 11 15,0 0-22-15,0 0-19 16,0 0-8-16,0 0-3 15,0 0 4-15,0 0-15 16,0 0 16-16,0 0 0 16,0 0-1-16,0 0-7 15,0 0-1-15,0 0-6 0,0 0-2 16,0 0-4 0,0 0-1-16,0 0 1 0,0 0 10 15,0 0-6-15,0 0 4 16,0 0 1-16,0 0 0 15,0 0-8-15,0 0 13 16,0 0-9-16,0 0 2 16,0 0 0-16,0 0 0 15,-8 0-3-15,0 0-3 16,-1 0 0-16,3 0 2 16,2 0-3-16,-3 0 2 15,-3 0-4-15,-5 0 5 16,2 0-5-16,7 0 7 15,-3 0-3-15,5 0-2 0,-3 0 3 16,7 0 11-16,0 0-3 16,0 0-4-16,0 0-2 15,0-4 7-15,0 4-10 16,0-1-2-16,0-3 0 16,0-8-3-16,7-2 3 15,16-6 0-15,5 0 1 16,-6 7 0-16,-1-5-1 15,0-1 0-15,-2 6-5 16,1 6 5-16,-4 0 0 16,3 5-3-16,-3-2 3 15,1 0 0-15,3 4 1 16,-5 0-3-16,5 0 2 0,-5 0-3 16,5 0 2-1,-8 0 1-15,2 10 0 0,-5 4-2 16,-2-2 2-16,9 8 1 15,-16 2-1-15,9-2-2 16,-9 9 0-16,0 1 2 16,0-1 6-16,0 9-1 15,-9-2-3-15,-14 2 7 16,-9-1-4-16,0 4 1 16,-4-1 3-16,-9-2-2 15,6-7 0-15,-5-1 4 16,8-8-3-16,10-6-6 15,16-9 7-15,-1-2 0 0,11-5-6 16,0 0-1 0,0 0 4-16,0 0 11 0,0 0-10 15,0 0-5-15,11-5 0 16,10-13-2-16,10 5 0 16,4-11 0-16,1 6 0 15,3 3 0-15,0-2-2 16,-4 7 2-16,1 1 2 15,-1 5-2-15,-6 4-1 16,-3 0-6-16,-1 0 6 16,-2 0 1-16,-3 0 0 15,1 18-2-15,-3 4-1 16,-10 4 3-16,5 13-1 16,-7 1 1-16,-2-1-1 0,-4 8 3 15,0-8-3-15,0 1 1 16,-4 1-1-16,-15-12 1 15,-3 11 0-15,-3-14 5 16,-8 1-2-16,3-6-3 16,3-1 3-16,-9-2 2 15,-3-5-4-15,0 2 2 16,-12-6-2-16,-1-5 1 16,1 2-2-16,-4-6 1 15,9 0-1-15,1 0 0 16,5 0-12-16,10 4-21 15,-5 9-42-15,-10 6-67 0,-14 13-124 16</inkml:trace>
          <inkml:trace contextRef="#ctx0" brushRef="#br0" timeOffset="-75580.14">16074 4157 275 0,'0'0'113'0,"0"0"-87"16,0 0 34-16,0 0 5 16,0 0-24-16,0 0-11 15,-16-4-13-15,16 4-3 16,-4 0 4-16,0 0 1 15,-5 21-17-15,-3 2 10 16,2 15-3-16,-4-6-2 16,8 1 1-16,-7 1 0 15,6 2 4-15,2-1 0 16,0 0 3-16,-4-4-11 16,4-2 5-16,1-2-6 15,0-9-1-15,4-3 1 16,0-3-2-16,0 1-1 15,0-6 0-15,0 2 1 0,0-5 2 16,0 3 0-16,0-3-6 16,8 8-1-16,20-1 4 15,0-7 0-15,6 5 2 16,0-5 0-16,1-4-2 16,-1 0-2-16,-3 6 2 15,1 7 4-15,-5-8-3 16,-6 5-1-16,-1-3 0 15,-10 2-4-15,-1 2 4 16,-2-5-2-16,-3 8 2 16,1-11-1-16,-1 3 1 0,-4 2 0 15,0-8 0 1,0 0 4-16,2 0-2 0,-2 0-2 16,4 0 2-16,-4 0-2 15,0 0 17-15,4-8 15 16,-4-24-3-16,0-15-14 15,0-8 1-15,0 1-3 16,0-4 2-16,-8 2-6 16,-7 13 0-16,3 2-5 15,2 4 6-15,6 9-8 16,-5 5-2-16,9 0 2 16,-6 10-4-16,1-2 2 15,5 6-6-15,-5-6-11 16,5 8-13-16,-4-9-18 15,0-5-26-15,-4-2-51 0,-5-12-174 16</inkml:trace>
        </inkml:traceGroup>
      </inkml:traceGroup>
    </inkml:traceGroup>
  </inkml:traceGroup>
</inkml:ink>
</file>

<file path=ppt/ink/ink1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2:39.84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13ECF48-781F-45EC-8DAD-5A887F00AEA1}" emma:medium="tactile" emma:mode="ink">
          <msink:context xmlns:msink="http://schemas.microsoft.com/ink/2010/main" type="inkDrawing" rotatedBoundingBox="3387,13704 5951,11831 7092,13394 4529,15266" semanticType="enclosure" shapeName="Other">
            <msink:sourceLink direction="with" ref="{CCCAABFE-A8CA-4376-B6BA-EC8D31DD7AB3}"/>
          </msink:context>
        </emma:interpretation>
      </emma:emma>
    </inkml:annotationXML>
    <inkml:trace contextRef="#ctx0" brushRef="#br0">2600 87 271 0,'0'0'87'16,"0"0"-30"-16,0 0-5 15,0 0 0-15,0 0-19 16,0 0-5-16,0 0 2 0,0 0-10 16,-13-20 8-1,5 12-6-15,-1 2-3 0,-1 2-7 16,-5 0 1-16,-2-5-11 16,-5 2 10-16,-11 0 11 15,2 3-17-15,-11-2-1 16,-4 2-1-16,-5 4 3 15,-13 0-6-15,3-3 9 16,-13 3-3-16,9 0 4 16,-6 0-11-16,-3 0 2 15,1 0 0-15,-8 0 2 16,-6 3-2-16,4 11 1 16,-2 9-3-16,-4-5 0 0,8 1 2 15,9-1-5-15,-1 6 6 16,5 2-6-16,4-2 6 15,-8 3 0-15,3 11-3 16,-13 3 0-16,-1 6-4 16,-7 0 4-16,3 4 0 15,9 3 0-15,1 1 0 16,4 3-2-16,14-7 4 16,4 13-4-16,4-6-3 15,16 4 4-15,8 9 1 16,-1 3 1-16,6 0-1 15,2 8-3-15,7 3 3 16,9 3 0-16,4-1 2 16,0-3-2-16,0 0-1 0,0-6 0 15,0 0-1-15,17 1 2 16,8-5 0-16,1 5-3 16,7-4 3-16,2-6 0 15,-2 0 0-15,11-12 0 16,2-6 0-16,-4-7 0 15,3-10 0-15,5-2 0 16,5-10 3-16,9-11-3 16,4 2 0-16,13-13 4 15,3 0-4-15,6 0 0 16,7-14 2-16,2-18-2 16,2-15 2-16,-2-3 0 15,3-14-1-15,-4 3 1 0,-5-7-2 16,1 2 0-16,3-3-5 15,-11 7 5-15,1 2 2 16,0 0 3-16,-10 0-3 16,0 0-2-16,4-5-6 15,-8 3 6-15,-4 4 1 16,1-8-1-16,-18 5 2 16,-1-2 0-16,-9 6 1 15,-7 1-3-15,-6-3 5 16,-12-2 0-16,-2 14 5 15,-7-4 5-15,-5 2-6 16,-3 3 17-16,0-1-20 0,0-5 9 16,-7 3 4-16,-16 1-5 15,-3-2 0-15,-8 3-4 16,-2 1-9-16,9 4 11 16,-4 1-8-16,-7 4 4 15,8-1-2-15,-3 6-4 16,6 9-2-16,7-1 0 15,3 10-6-15,12 6 3 16,5 7-8-16,0 1-24 16,0-9-14-16,0-4-19 15,38-15-62-15,30-32-82 16,22-25-140-16</inkml:trace>
  </inkml:traceGroup>
</inkml:ink>
</file>

<file path=ppt/ink/ink1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2:59.07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7C34BA0-5250-4B18-B786-389355482C33}" emma:medium="tactile" emma:mode="ink">
          <msink:context xmlns:msink="http://schemas.microsoft.com/ink/2010/main" type="inkDrawing" rotatedBoundingBox="15058,11691 22224,11086 22233,11191 15067,11796" semanticType="underline" shapeName="Other">
            <msink:sourceLink direction="with" ref="{7D1650A2-3CAC-44F4-BD7C-203B73FC6FF8}"/>
          </msink:context>
        </emma:interpretation>
      </emma:emma>
    </inkml:annotationXML>
    <inkml:trace contextRef="#ctx0" brushRef="#br0">231 657 602 0,'0'0'2'0,"0"0"1"16,0 0 15-16,-220-17 15 15,213 17 8-15,2-2-3 16,5 2-22-16,0 0-14 15,45-3-1-15,45-2-1 16,47-6 2-16,47-9 5 16,26-4 1-16,22-4-5 0,15-1 7 15,12 5-9-15,42-3 4 16,27-4 1-16,34-6-6 16,46-1 5-16,11-9-5 15,13 3 8-15,0 0-1 16,-2 13-4-16,-2 7-2 15,-22 6 4-15,-16-1-5 16,-39-1 3-16,-38 3-3 16,-57 2 0-16,-56 0-3 15,-55 4 3-15,-60 1 0 16,-37 10 4-16,-27-3 1 16,-17-2 5-16,-4-1 22 0,0 2-11 15,0 4 2-15,0 0-3 16,0 0-20-16,0 0 0 15,0 0-3-15,0 0-18 16,0 0-33-16,0 0-23 16,0 0-51-16,0-28-33 15</inkml:trace>
  </inkml:traceGroup>
</inkml:ink>
</file>

<file path=ppt/ink/ink1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3:16.18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1A026FB-47AD-4E85-94F9-78102E8A9D7D}" emma:medium="tactile" emma:mode="ink">
          <msink:context xmlns:msink="http://schemas.microsoft.com/ink/2010/main" type="inkDrawing" rotatedBoundingBox="16582,13529 22009,13110 22014,13175 16587,13594" semanticType="underline" shapeName="Other"/>
        </emma:interpretation>
      </emma:emma>
    </inkml:annotationXML>
    <inkml:trace contextRef="#ctx0" brushRef="#br0">162 439 415 0,'0'0'226'15,"0"0"-226"-15,0 0 65 16,0 0 5-16,0 0-16 15,0 0-7-15,0 0-14 16,-152-50-12-16,150 50-9 16,-2 0-8-16,0 0-4 15,4 0-2-15,0 0-4 0,59 0 3 16,44 0-1 0,42 0 4-16,33 0 6 0,23 0-6 15,19-4 0-15,11-20 2 16,21 1-2-16,19-8 0 15,9 3 3-15,3-1-1 16,-3 1 1-16,-14 10-1 16,-1-1-2-16,-5-4 0 15,-6 5 1-15,-9 1 1 16,-20-4-4-16,-25 7 2 16,-12 1-1-16,-12-5-1 15,-15 3 2-15,-18 2 0 0,-27 2-1 16,-11 7 1-1,-15-1 0-15,-21-3 1 0,-18 8 0 16,-16 0-1-16,-10 0-1 16,-9 0 1-16,-3 0 4 15,-3 0-4-15,-6-1 0 16,-1 1 0-16,-3 0-2 16,0 0 5-16,0 0-3 15,0-5 4-15,0 5-4 16,0 0 2-16,7 0-1 15,-7 0-1-15,0 0-19 16,-19 0-24-16,-50 0-77 16,-50 0-190-16</inkml:trace>
  </inkml:traceGroup>
</inkml:ink>
</file>

<file path=ppt/ink/ink1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4:10.64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93C8A24-23AB-4584-B4EC-D38A0F124E50}" emma:medium="tactile" emma:mode="ink">
          <msink:context xmlns:msink="http://schemas.microsoft.com/ink/2010/main" type="inkDrawing" rotatedBoundingBox="19379,10778 19583,7169 21047,7252 20843,10861" hotPoints="20846,7309 20909,10751 19657,10775 19593,7332" semanticType="enclosure" shapeName="Rectangle">
            <msink:sourceLink direction="with" ref="{F3D2A824-426F-4835-9410-D17B1138E5E4}"/>
            <msink:sourceLink direction="with" ref="{4F33EE7E-7646-42D6-B93E-56417828DFB0}"/>
          </msink:context>
        </emma:interpretation>
      </emma:emma>
    </inkml:annotationXML>
    <inkml:trace contextRef="#ctx0" brushRef="#br0">1203 793 622 0,'0'0'35'0,"0"0"-22"16,0 0 49-16,0 0-6 16,0 0-22-16,0 0-2 15,0 0-11-15,28 4-10 16,-28-4 1-16,4-4-12 15,-4-19 4-15,4-7 9 16,-4 0-6-16,0-2-7 16,0-7 5-16,0 3-4 0,0-5 1 15,0-2-2-15,5-5 1 16,-5-2-3-16,0-2 4 16,0 8-4-16,0 2 4 15,0 6-6-15,0 2 6 16,0 14-7-16,-5 3 2 15,-3-3 3-15,-8 6 5 16,4 1-5-16,2-4 3 16,-7 4 0-16,3-2-3 15,-9 2 0-15,4 1 10 16,-7 3 6-16,-6-4-4 16,0 5-11-16,-10-2 0 0,-3 4-1 15,5 3-1-15,-5 3 1 16,6 0 3-16,-5 0-3 15,-1 0 0-15,3 0 3 16,-3 0 0-16,-10 0 0 16,-3 0-3-16,3 0 0 15,0 9-2-15,13 0 2 16,-6-8 0-16,9 7 1 16,-2-4 7-16,6 5-8 15,12 0 4-15,-9-4-4 16,10 5 0-16,-2-7 1 15,9-1-1-15,2 3 0 16,10-1-1-16,3-4 1 0,0 0 3 16,0 0-3-16,0 0 1 15,-4 0 2-15,4 0-2 16,0 6 1-16,0-6-1 16,0 0 0-16,-4 0-1 15,2 5 0-15,2-1 0 16,-9 4 1-16,-1-2-1 15,6 2 0-15,-6 9-1 16,1 3-3-16,2 7 3 16,2 7-2-16,-3 2 1 15,8 3 2-15,-2 5 1 16,-2 4-1-16,4 6 0 0,0-1 1 16,0 5-1-1,0-1-3-15,0-2 3 0,0 3 0 16,0-3 1-16,4-1-1 15,2 1 1-15,3-9 0 16,-2 5-1-16,-7 0 0 16,4-8 0-16,1-2 0 15,-1 4 0-15,0-8 0 16,2 6 7-16,0-1-7 16,3-5-1-16,-9-2-5 15,6 3 6-15,-2 1 0 16,0-8 0-16,4 6 0 15,-4 0-1-15,0 0 0 16,1 1 0-16,-4 7 2 16,3-8 5-16,5 4-5 0,-9-4-2 15,6 0 2-15,-6-3-8 16,0 3 6-16,0 4 1 16,0-4 0-16,0 4 0 15,0 0 0-15,0-1 0 16,0 1 2-16,0 0-4 15,0 6 4-15,0-6-2 16,0 4 1-16,0-6 2 16,0 6-3-16,0-1-4 15,0 0 3-15,0 7 1 16,0-8 0-16,0 0 7 16,0 4-7-16,0 7-2 0,0-8-2 15,-6-1 4-15,2-4 0 16,4-4 0-16,0 1 0 15,0-1-2-15,0-3 0 16,0-7-9-16,0 0 1 16,0-3 1-16,0 4-5 15,0-6 5-15,0-2 7 16,0 1-8-16,0-1 10 16,0-2-2-16,0-1-2 15,0-2 3-15,4 4-3 16,-4 1 3-16,0 1 2 15,0 2-2-15,0 1 3 16,0 3-3-16,0-9 1 16,6 2 0-16,-2-1-1 15,1-5-8-15,-1 4 7 0,-3 6 0 16,2-11 1-16,2 1-1 16,-1-1 2-16,-4-7-1 15,9 1-2-15,-9-5 0 16,1 2-1-16,8 4 4 15,-9-1-1-15,7-2-3 16,-3-1 1-16,8-4-3 16,-8 4-4-16,5 2 4 15,0-6-1-15,1 5 3 16,6-2-1-16,0-3 2 16,3 4 0-16,-3-4 1 0,3 0-2 15,-1 1 4-15,-3 4 0 16,-3-1 3-16,-2-1 2 15,3-3-5-15,1 6-2 16,-5-6 0-16,10 0-4 16,1 4 2-16,5-4 4 15,5 0-4-15,4 0-6 16,0 0 2-16,1 0 1 16,0 0 0-16,6 0-3 15,-4-4-2-15,-5-5 3 16,5-1 7-16,-11 6 0 15,1-4-2-15,-2-2 2 16,-3 10-1-16,1-4 3 16,-6-5-4-16,2 6-3 0,1 3 9 15,5-4-2-15,-6 0 0 16,-3 4-3-16,4-4 3 16,-10 4 0-16,6 0-1 15,2-2 1-15,-13 2 1 16,10 0-1-16,-9-4-1 15,2 4 1-15,0 0 1 16,0-3-1-16,-2 3-6 16,-1-6 0-16,3 2-5 15,2-9 4-15,1 3 7 16,5-3 12-16,-6-3-4 16,6 3-5-16,0-2-3 0,-12-7 7 15,9 2-2-15,-7 0 14 16,3-1-9-16,-2-10 8 15,2-2-5-15,-4 2-2 16,5-9-2-16,-1-5-1 16,-3 3-1-16,-2-4-2 15,5 9 7-15,-9-4-9 16,0 4 0-16,0-1 12 16,0-2-7-16,0 2 1 15,0 5 0-15,0-2 0 16,0-4-5-16,0 8-1 15,0-3 2-15,0-1-4 16,0 6 2-16,0-13-1 0,0 9 1 16,0-8-3-16,0-2 1 15,0 8-3-15,0-6 3 16,0 8-1-16,0 0 4 16,0 5-3-16,0 0 0 15,0 9-1-15,0-3 4 16,0 3-2-16,0-5-1 15,0 2-1-15,0-7 2 16,0-2-2-16,0 2 0 16,0-6 1-16,0-4-1 15,0-3-2-15,0 9 2 16,0-3 1-16,0 2 2 0,0 10-6 16,0-6 4-1,0 7-1-15,0-1 2 0,0-4-2 16,0 9 0-16,0-6 4 15,0 2-4-15,0-11-4 16,0 6 4-16,0-3 1 16,0-2 0-16,0-4-1 15,0 3 0-15,0-7 0 16,0 4 0-16,0-4 0 16,0 3 0-16,0 8 1 15,0 0-1-15,0 12 0 16,0-5-6-16,0 9 6 15,0 1 0-15,0-7 0 0,0 9 0 16,0-2 0 0,0-9 0-16,0 9 1 0,0-7-1 15,0-2 0-15,0-6 0 16,0 0 0-16,0-6 0 16,0-13 0-16,0 0 2 15,0 0-2-15,0-5-3 16,0-5 3-16,0 9 4 15,0-3-3-15,0 10-1 16,0 5 0-16,0 2-2 16,0 1 2-16,0 9 2 15,0 6 3-15,0 0-5 0,0 7 1 16,0-4-4 0,0 4 6-16,0 9-4 0,0-6 3 15,0 1-2-15,0 0 3 16,0-1-3-16,0 3-4 15,0 5 1-15,0-4 3 16,0 4-1-16,0 0-5 16,0 0-1-16,0 0 0 15,0 0-5-15,0 0 2 16,0 0-9-16,0 0-4 16,-4 0-8-16,-1 0-24 15,5 0-25-15,0 0-74 16,-8-6-213-16</inkml:trace>
  </inkml:traceGroup>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3:35.366"/>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AB754FEB-D77B-4967-9459-7DE299C2182C}" emma:medium="tactile" emma:mode="ink">
          <msink:context xmlns:msink="http://schemas.microsoft.com/ink/2010/main" type="inkDrawing" rotatedBoundingBox="3197,10421 10972,10027 11089,12319 3313,12714" rotationAngle="1590145380" semanticType="enclosure">
            <msink:sourceLink direction="with" ref="{B71D5D12-0B2F-4304-9A52-EDAECD4707D9}"/>
          </msink:context>
        </emma:interpretation>
      </emma:emma>
    </inkml:annotationXML>
    <inkml:trace contextRef="#ctx0" brushRef="#br0">-606-1353 406 0,'0'0'18'0,"0"0"-15"16,0 0 5-16,0 0 36 15,0 0-22-15,0 0 2 16,0 0 18-16,0 0 5 16,0 0 10-16,0 0 3 15,0 0 13-15,0 0-20 16,0 0 6-16,0-11-22 15,0-5-19-15,0-3 4 0,0-7-8 16,0 0 4 0,-5-4-5-16,-5 0 1 0,0-5-2 15,-9 3-1-15,10-5-7 16,-9 2 10-16,4-1-9 16,4-3 1-16,-5-3 2 15,11 1-1-15,-11-6-5 16,10-3 3-16,5 4-3 15,-11 0 1-15,5-2-3 16,-4 1 3-16,5 6 0 16,0-2 2-16,-4-4 3 15,-1 4-6-15,1-9-2 16,-4 7 0-16,-2-1 0 0,6 6 11 16,-6-2-11-1,6 2 0-15,-6 2 0 0,-1-6 7 16,5 2-6-16,-8 6-1 15,4-7 0-15,1 0 0 16,-4 3 0-16,13 3-2 16,-9 1 0-16,-1 0 2 15,6-2 3-15,-9 0-2 16,9-3-1-16,-6 4 1 16,5 6-1-16,6 2 0 15,-1 3 1-15,5-1 0 16,0 1-1-16,0 3 1 0,-5-10 4 15,0 3-4-15,0 0 8 16,1-1-7-16,-9 3 1 16,13 4-2-16,-5-1 0 15,0 8-1-15,5 2 2 16,-5-4-1-16,1 7-1 16,4-2 2-16,0 2-2 15,-5 3 1-15,5-7 0 16,0 11-1-16,0-9 0 15,0 7 4-15,0-1-6 16,0 6 4-16,0-3-4 16,0 5 1-16,0-4 1 15,0 4 5-15,0 0-5 16,0 0-3-16,0 0-1 16,0 0-2-16,0 0 2 0,0-4 3 15,0 4 0-15,9 0-9 16,38-3 5-16,19-1 10 15,28-2-9-15,19-3 5 16,10 5-1-16,14-3 7 16,10 2-7-16,10-1 1 15,-1 2-1-15,0-5 0 16,-6 7-5-16,-4-2 5 16,-9 3 0-16,-6-3 3 15,-4 4-3-15,-2-5-1 16,5 3 1-16,-3 0-1 15,4 2 0-15,6 0-3 0,-7 0 4 16,11 0 0-16,5 0 5 16,11 0-5-16,8 0 0 15,6 0 0-15,7 0 0 16,-8 0 0-16,3 0 0 16,7 0 0-16,12 0 0 15,15-1 0-15,5-10 1 16,-21 6-1-16,-5 0-1 15,-26 1 0-15,-4-1 1 16,-13-2 1-16,-8-1-1 16,-18 1-2-16,-7-4 2 15,-4 3 0-15,8-3 0 16,8-9 0-16,5 9 0 16,0-9 0-16,-17 10 1 0,-13-1-1 15,-27 2 0-15,-20 2 0 16,-10-3 0-1,-10 5 1-15,-9 0-1 0,-6 4 0 16,9-4 0-16,1 1 0 16,16 0 0-16,0-3-1 15,3-2 1-15,7 3 1 16,-5-5-1-16,-7 7 0 16,3-1-1-16,-13-4 2 15,-5 1-1-15,-2 4 0 16,-12 4-1-16,-1-4 1 0,-9-2 0 15,5 6 0-15,-5-5 0 16,5 5 0-16,-5-1 1 16,0 1-1-16,0 0 0 15,0 0-4-15,0 0 3 16,0 0-3-16,0 0-4 16,2 0 6-16,6 0 1 15,3 15-1-15,10 2 2 16,-2 4-3-16,-3 5 3 15,-2 1 0-15,2 3-7 16,-11 0 6-16,5 5 1 16,-5-5 0-16,-5 10 3 15,5-2-6-15,-1 1 2 16,1-7 1-16,-3 10 0 16,1-7 1-16,7 5 0 0,-9-3-1 15,4 4 0 1,6-7 1-16,-6 3 1 0,0-5 2 15,5 3-4-15,-10 3 0 16,4 1 0-16,-4-2 0 16,0 3 0-16,0 1-1 15,0 6 0-15,0-7 2 16,0 11-2-16,0-11 2 16,0 3 3-16,0 4-4 15,0-7-2-15,0 5 2 16,0-8 3-16,0 3 2 15,0-3-4-15,-4-3-1 0,4-1 1 16,-5 1 3-16,5-3-2 16,-5 11 2-16,0-2-4 15,0 6 0-15,-11-6 6 16,10 3 1-16,1-8-7 16,5-4 0-16,0-5 4 15,0-11-2-15,0-4-2 16,0-6 0-16,0-5 2 15,0 0 2-15,0 0 3 16,0 0-5-16,0 0 5 16,0 0-7-16,0 0-10 15,0 0-48-15,0 0-60 16,-39 0-293-16</inkml:trace>
    <inkml:trace contextRef="#ctx0" brushRef="#br0" timeOffset="-2340.41">-701-1335 480 0,'0'0'8'15,"0"0"-7"-15,0 0 36 16,0 0 10-16,0 0-18 15,0 0-29-15,-76 0-7 16,76 0 7-16,10 0 0 16,9-3 12-16,18-2 30 15,5 1 2-15,16-2-7 16,3-3-11-16,14 2-5 0,7-2-1 16,19 4-3-1,8-6-4-15,18 1 3 0,14 0-6 16,5-2 1-16,5-1-1 15,-5 1-2-15,0 2 3 16,-15 1-6-16,-4-6 0 16,-16 4-2-16,4-4-1 15,-7 4 2-15,-13-1-3 16,-1 4 3-16,-12 2 1 16,5-2-3-16,-12 1 1 15,5 2 3-15,0-4 2 16,10-3-2-16,5 2-1 15,12 0 3-15,-2-1-2 0,-3 6-5 16,-7 1-1-16,-13-1 5 16,-8 4-4-16,1-3 5 15,-4-7-6-15,1 5 0 16,7-3 3-16,9-6 1 16,2 4 5-16,-1 0-8 15,9 1 6-15,-8-3-5 16,-5 1 0-16,2 6 5 15,-7-2-1-15,7 1-4 16,7 2 4-16,3 1-2 16,13-1-2-16,-5 3 4 15,7-1-5-15,-11 3 6 16,0 0-5-16,-1 0 3 16,-9 0 0-16,0 0 2 0,-1 0-3 15,0 0 0-15,-10-5-1 16,12-1 8-16,9 0-9 15,5-3 9-15,19-2-4 16,-8 5-3-16,-3-3 1 16,-7-2-1-16,-17 6 4 15,-8 0-7-15,-16-4 7 16,-7 8-1-16,2-10-4 16,-5 5 8-16,7-3-10 15,3 5 4-15,4-3-3 16,2-1 3-16,2 1-4 15,2 3-1-15,-15 0 0 16,-5-4 2-16,-15 4-2 0,-21 4 0 16,-15-4 0-16,-5 2-4 15,0-2-3-15,0 0 0 16,0-1-8-16,-47 2-31 16,-36-1-29-16,-46-5-163 15,-34-7-140-15</inkml:trace>
  </inkml:traceGroup>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44.01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B1F94704-5653-4D76-9A14-C27CC29569B7}" emma:medium="tactile" emma:mode="ink">
          <msink:context xmlns:msink="http://schemas.microsoft.com/ink/2010/main" type="writingRegion" rotatedBoundingBox="22384,10458 24740,10564 24690,11670 22334,11565">
            <msink:destinationLink direction="with" ref="{3675EA9F-A986-4EE1-8EDB-5B935FBF8B8B}"/>
          </msink:context>
        </emma:interpretation>
      </emma:emma>
    </inkml:annotationXML>
    <inkml:traceGroup>
      <inkml:annotationXML>
        <emma:emma xmlns:emma="http://www.w3.org/2003/04/emma" version="1.0">
          <emma:interpretation id="{0811AD0B-570A-426C-A1FC-451D64607CF9}" emma:medium="tactile" emma:mode="ink">
            <msink:context xmlns:msink="http://schemas.microsoft.com/ink/2010/main" type="paragraph" rotatedBoundingBox="22384,10458 24740,10564 24690,11670 22334,11565" alignmentLevel="1"/>
          </emma:interpretation>
        </emma:emma>
      </inkml:annotationXML>
      <inkml:traceGroup>
        <inkml:annotationXML>
          <emma:emma xmlns:emma="http://www.w3.org/2003/04/emma" version="1.0">
            <emma:interpretation id="{FDE4C772-DCD8-453D-862E-9DB0296CFFC5}" emma:medium="tactile" emma:mode="ink">
              <msink:context xmlns:msink="http://schemas.microsoft.com/ink/2010/main" type="line" rotatedBoundingBox="22384,10458 24740,10564 24690,11670 22334,11565"/>
            </emma:interpretation>
          </emma:emma>
        </inkml:annotationXML>
        <inkml:traceGroup>
          <inkml:annotationXML>
            <emma:emma xmlns:emma="http://www.w3.org/2003/04/emma" version="1.0">
              <emma:interpretation id="{AD902E53-B628-42EB-96DC-2634E0A40FF2}" emma:medium="tactile" emma:mode="ink">
                <msink:context xmlns:msink="http://schemas.microsoft.com/ink/2010/main" type="inkWord" rotatedBoundingBox="22384,10458 24740,10564 24690,11670 22334,11565">
                  <msink:destinationLink direction="with" ref="{9AACAC18-85D0-4186-82DF-A44A2D2AB074}"/>
                  <msink:destinationLink direction="to" ref="{811DC324-F1CA-4D71-B8FA-80DE62812358}"/>
                </msink:context>
              </emma:interpretation>
            </emma:emma>
          </inkml:annotationXML>
          <inkml:trace contextRef="#ctx0" brushRef="#br0">8903 437 535 0,'0'0'23'0,"0"0"-23"15,0 0 0-15,0 0 7 16,0 0 15-16,0 0-10 15,0 55-2-15,0-50 1 16,0-5-6-16,0 0 7 16,0 0 9-16,0 0 42 15,0 0 26-15,16-26-24 0,-5-8-65 16,-3-11-12 0,-8-4-3-16,0 3-9 0,0 6 12 15,0 19 12-15,-8 11 4 16,-3 3 23-16,11 7-6 15,-13 0-21-15,3 0-1 16,-9 21-9-16,-5 5 5 16,-3 22 5-16,3 4-6 15,1 13 6-15,-1 1 0 16,10 12 8-16,1-1 5 16,8 10 5-16,5 3 12 15,0-1-3-15,18-4-13 16,20-12-3-16,4-6 3 15,-4-15-4-15,-10-6 0 0,-1-9-6 16,-17-13 4 0,-9-8-8-16,4-10 4 0,-5-6-3 15,0 0-1-15,0 0-7 16,-34 0-32-16,-30 0-66 16,-8-12-135-16,3-22-341 15</inkml:trace>
          <inkml:trace contextRef="#ctx0" brushRef="#br0" timeOffset="610.3598">9023 617 821 0,'0'0'3'16,"0"0"-3"-16,0 0 4 16,0 0-4-16,0 0-1 15,0 0-49-15,-22-18-50 16,41 18 24-16,0 0-93 16</inkml:trace>
          <inkml:trace contextRef="#ctx0" brushRef="#br0" timeOffset="945.47">9347 256 785 0,'0'0'3'0,"0"0"40"16,0 0 12-16,0 0-55 15,0 0-12-15,0 0 12 16,55 113 6-16,-14-47 24 15,9 7 27-15,-15 2-10 16,1 8-18-16,-15 6-2 16,-2-5-10-16,-11-5-3 15,-8-6 2-15,0-14-13 16,0-11 7-16,0-13-9 0,0-9 1 16,0-9 1-1,0-9-2-15,0-4-1 0,0-4 6 16,0 0-6-16,0 0-1 15,18-8-14-15,17-18-45 16,16-21-119-16,9-5-75 16,-17-3-285-16</inkml:trace>
          <inkml:trace contextRef="#ctx0" brushRef="#br0" timeOffset="1350.3799">9857 842 467 0,'0'0'19'15,"0"0"-17"-15,0 0 10 16,0 0 40-16,0 0-9 16,0 0-9-16,-4 23 19 15,4-23 10-15,8 0 12 16,16 0 10-16,13-10-24 16,3-14-55-16,0-8 1 15,-7-4-6-15,-5-4-1 16,-23 9-3-16,-5 11-10 15,0 0 7-15,-5 3-4 16,-37 12 7-16,-13 5-5 16,-7 0 6-16,-2 17-6 15,11 14 7-15,9 4-1 16,16 12-4-16,7-2 6 16,11 7-3-16,10-6 0 0,0-2 3 15,0-10 4-15,5-4-3 16,16-7 3-16,3-2 1 15,-3-9-4-15,11-7 2 16,6-1 3-16,17-4 4 16,7 0-10-16,3-9-52 15,-17-12-90-15,-11-1-21 16,-17-11-172-16</inkml:trace>
          <inkml:trace contextRef="#ctx0" brushRef="#br0" timeOffset="1800.92">10188 635 575 0,'0'0'32'16,"0"0"3"-16,0 0 0 16,0 0-22-16,0 0-13 15,0 0 0-15,0 87 7 16,0-39 8-16,0 2 10 16,0 3 0-16,0-2 18 15,0-6-14-15,0-6 7 16,0-6-10-16,0-7-6 15,0-7-8-15,0-2 3 16,0-8-7-16,0-9-6 16,0 0 2-16,0 0 14 15,0 0 38-15,0 0 10 16,16-29-29-16,0-8-37 0,13-18 0 16,11-8-2-1,-2-10-7-15,-1 8-12 0,-6 12 14 16,-17 13-6-16,-1 25 9 15,-10 11 4-15,-3 4-4 16,5 0-12-16,2 0-4 16,10 29-13-16,2 3 20 15,1 15 12-15,-1 2 2 16,0-2 1-16,-4-1-2 16,6-5-1-16,-10-3 1 15,2-16 1-15,-4 1-1 16,7-9-19-16,5-8-48 0,10-6-35 15,10 0-14-15,11-5-60 16</inkml:trace>
          <inkml:trace contextRef="#ctx0" brushRef="#br0" timeOffset="435.83">8409 1091 758 0,'0'0'7'0,"0"0"-1"16,0 0 96-1,0 0-30-15,0 0-51 0,0 0-1 16,-10 0 21-16,10 0-20 15,21-5-4-15,8-5-17 16,17-6 0-16,4-3 0 16,5-1-1-16,10-1 1 15,12 2-11-15,-1 1 5 16,-2-2-6-16,-17 9-1 16,-17 3 10-16,-20-4-4 15,-9 8 7-15,-11 4-2 16,0 0-1-16,0 0-7 0,8 0 0 15,-2 10 7-15,2 19 3 16,4 8 0-16,8 3 0 16,0 3 0-16,4-3 1 15,-7 2-1-15,-2-7 0 16,-6-9 0-16,-4-3 1 16,0-6-5-16,-5-8 3 15,0-1 1-15,0-8 3 16,2 0 3-16,-2 0-6 15,0 0-4-15,0 0-13 16,0-26-117-16,0-12-214 16</inkml:trace>
        </inkml:traceGroup>
      </inkml:traceGroup>
    </inkml:traceGroup>
  </inkml:traceGroup>
</inkml:ink>
</file>

<file path=ppt/ink/ink2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3:18.75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7682157-07AB-4072-98DE-F59C521AAE8D}" emma:medium="tactile" emma:mode="ink">
          <msink:context xmlns:msink="http://schemas.microsoft.com/ink/2010/main" type="writingRegion" rotatedBoundingBox="15985,11965 16440,16546 15007,16688 14552,12107"/>
        </emma:interpretation>
      </emma:emma>
    </inkml:annotationXML>
    <inkml:traceGroup>
      <inkml:annotationXML>
        <emma:emma xmlns:emma="http://www.w3.org/2003/04/emma" version="1.0">
          <emma:interpretation id="{62C78C70-323C-4444-9976-6E3D59751DF8}" emma:medium="tactile" emma:mode="ink">
            <msink:context xmlns:msink="http://schemas.microsoft.com/ink/2010/main" type="paragraph" rotatedBoundingBox="15985,11965 16440,16546 15007,16688 14552,12107" alignmentLevel="1"/>
          </emma:interpretation>
        </emma:emma>
      </inkml:annotationXML>
      <inkml:traceGroup>
        <inkml:annotationXML>
          <emma:emma xmlns:emma="http://www.w3.org/2003/04/emma" version="1.0">
            <emma:interpretation id="{03307887-8D4A-4A10-A772-A10E70D80C7B}" emma:medium="tactile" emma:mode="ink">
              <msink:context xmlns:msink="http://schemas.microsoft.com/ink/2010/main" type="line" rotatedBoundingBox="15985,11965 16440,16546 15007,16688 14552,12107"/>
            </emma:interpretation>
          </emma:emma>
        </inkml:annotationXML>
        <inkml:traceGroup>
          <inkml:annotationXML>
            <emma:emma xmlns:emma="http://www.w3.org/2003/04/emma" version="1.0">
              <emma:interpretation id="{E9EC2E40-689A-434E-BE6D-F53A8641B083}" emma:medium="tactile" emma:mode="ink">
                <msink:context xmlns:msink="http://schemas.microsoft.com/ink/2010/main" type="inkWord" rotatedBoundingBox="15985,11965 16440,16546 15007,16688 14552,12107"/>
              </emma:interpretation>
              <emma:one-of disjunction-type="recognition" id="oneOf0">
                <emma:interpretation id="interp0" emma:lang="" emma:confidence="1">
                  <emma:literal/>
                </emma:interpretation>
              </emma:one-of>
            </emma:emma>
          </inkml:annotationXML>
          <inkml:trace contextRef="#ctx0" brushRef="#br0">8971 10810 534 0,'0'0'6'15,"0"0"-6"-15,0 0 39 16,0 0 3-16,0 0 9 15,0 0-4-15,-72-31-21 16,44 31-13-16,6 3 7 16,-12 25-7-16,-6 12-8 15,0 8 11-15,-1 16 0 16,-1 1-8-16,6 5-1 0,14-15 0 16,18 3-6-1,4-17 0-15,0 0 0 0,35 2-2 16,15-8 1-16,14-7-2 15,7-19 2-15,9-9-5 16,6 0-7-16,4-9-1 16,7-37-9-16,-10-10-16 15,-7-10-7-15,-5 8-7 16,-21-2 9-16,-12 9 8 16,-13 9 12-16,-9 5 17 15,-16 10 6-15,-4 7 0 16,0 5 16-16,0 7 23 15,0-2 6-15,0 2 7 16,0 7-16-16,0-3-5 0,-4 0-8 16,4 4 1-16,-4 0-11 15,4 0 12-15,-5 0-13 16,1 0-9-16,4 0-3 16,-16 17-2-16,9 21 1 15,-2 4 1-15,5 9 0 16,2 0 1-16,2 3-6 15,0 3 11-15,0-1-5 16,0 4-1-16,0-13 0 16,0-2 2-16,0-7-2 0,0-15 0 15,0-5 1 1,2-8-1-16,-2-6 1 0,0-4-1 16,0 0 1-16,0 0 0 15,0 0 2-15,0 0 2 16,0 0 0-16,0-4 1 15,0-30-6-15,-10-11 0 16,-4-16 7-16,0-4-7 16,1 1-1-16,9-7-4 15,4 7 5-15,0 3-1 16,0 6 0-16,0 8-2 16,27 3 1-16,-1 13 1 15,0-4-4-15,9 12 0 0,0 6 5 16,6 2-2-1,1 0-4-15,-2 15 0 0,1 0 0 16,-3 0-3-16,-7 6 5 16,1 18-1-16,-8 0-9 15,-8 7 4-15,-2-11-13 16,-4 10-13-16,-1-3-16 16,-9 1-33-16,0-4-13 15,0-5-140-15</inkml:trace>
          <inkml:trace contextRef="#ctx0" brushRef="#br0" timeOffset="285.33">9440 11265 522 0,'0'0'19'0,"0"0"-15"15,0 0 48-15,0 0-10 16,0 0-11-16,0 0-19 16,-13 9-4-16,40-9 23 15,10 0-5-15,9 0-10 16,6-9 1-16,8-9 4 16,1-2-16-16,2 3-5 15,-3-3-1-15,-5 2-1 0,-1-2-15 16,-18 12-55-1,-4-5-82-15,-22 6-224 0</inkml:trace>
          <inkml:trace contextRef="#ctx0" brushRef="#br0" timeOffset="-1694.24">9184 8345 511 0,'0'0'34'16,"0"0"-27"-16,0 0 34 0,0 0 39 15,0 0-8 1,0 0-21-16,0-10-18 0,0 10-15 16,0 0 6-16,0 0-22 15,0 0 7-15,0 0-9 16,0 18-1-16,0 35-6 16,11 21 7-16,0 19 1 15,5 13 8-15,-7 5-7 16,1 10 0-16,-6 0-2 15,1 4-4-15,-1-4 4 16,-4-3 0-16,0-19 2 16,0-17 2-16,0-3-8 0,0-22 11 15,0-12-6-15,0-12 1 16,0-20-1-16,0-6 0 16,0-3-1-16,0-4-4 15,0 3-6-15,0-3-1 16,0 0-11-16,0 0-11 15,-14 2-14-15,-4 6-39 16,-18-8-64-16,4 0-78 16</inkml:trace>
          <inkml:trace contextRef="#ctx0" brushRef="#br0" timeOffset="-1103.54">8857 9675 463 0,'0'0'43'0,"0"0"-37"0,0 0 52 16,0 0-5-16,0 0-28 16,0 0-15-16,-3-4-10 15,3 4 0-15,7 15 0 16,22 12 5-16,1 9-2 16,8 2 8-16,-6-1-6 15,0 8 2-15,0-7-1 16,0-1-4-16,-6-9 1 15,1 4-1-15,1-13-2 16,-11-4 0-16,2-2 4 16,0-5 1-16,-1-8-4 15,3 0 3-15,8 0 1 0,2-4 10 16,2-24-2-16,2 1-6 16,3-6-5-16,-11 4 5 15,10-2-7-15,-3 10 2 16,0 1-2-16,2-4 2 15,-3 6-2-15,-2-2 0 16,-4 3 3-16,-8 2-6 16,4 1 9-16,-14 9-14 15,-9 5 16-15,0 0-7 16,0 0 9-16,0-4 5 16,0 4 5-16,0-4-4 15,0-1 11-15,0-5-1 16,-9-7-19-16,-33-3 2 15,0 2-9-15,-11-1 1 16,-1 5-1-16,-10 0 10 0,9 6-10 16,0-1 0-16,8 9 2 15,13-6-2-15,6 6 0 16,9-5 0-16,-3 5 0 16,-1 0-2-16,0 0-24 15,6 11-21-15,-2 25-41 16,0 6-69-16,-3-6-175 15</inkml:trace>
          <inkml:trace contextRef="#ctx0" brushRef="#br0" timeOffset="-3417.38">9129 7265 167 0,'0'0'76'0,"0"0"-13"15,0 0 40-15,0 0-26 16,0 0-10-16,0 0-19 15,-79-148-4-15,70 135-9 16,-1 2 6-16,1 2-20 16,-3 1 4-16,1 2 5 15,-7 6-17-15,4 0 8 16,-6 0-13-16,-1 0-2 16,7 0-3-16,-8 0-3 15,-3 23-2-15,4 12 2 16,-7 11-1-16,2 5 1 15,7 4 0-15,-1 9 1 0,8-3-1 16,3 2 0-16,9-1-2 16,0-7 1-16,0 0 0 15,0 1 1-15,0-9 0 16,16-5 1-16,9-1-1 16,-2-4-3-16,9-10 3 15,3-3 0-15,3-4-1 16,2-7-1-16,1-9 2 15,1-4-1-15,6 0 1 16,-6 0 0-16,0 0 0 16,-6-13 3-16,1-11-2 15,-10 0-1-15,1-3 2 0,-5-10 0 16,2 0 4 0,-10-9-2-16,3 4-4 0,-9 0 7 15,-5 0-4-15,0-4 4 16,1 5-3-16,-5-5 0 15,0 4-1-15,0-2-1 16,0 0 3-16,0 2-4 16,0-4 3-16,-21 9 2 15,2-5 0-15,-10 5 1 16,-1-1 6-16,-6-4-7 16,-1 5 5-16,-9 2-6 15,8 1-1-15,4 16 1 16,5 8-5-16,4-2 1 15,10 11-2-15,-5 1 1 16,4 0 0-16,-7 0-16 0,-5 27-24 16,1 28-22-16,-5 10-55 15,0 1-87-15</inkml:trace>
        </inkml:traceGroup>
      </inkml:traceGroup>
    </inkml:traceGroup>
  </inkml:traceGroup>
</inkml:ink>
</file>

<file path=ppt/ink/ink2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3:25.26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BC1D884-1E34-4088-AE2F-A98642760844}" emma:medium="tactile" emma:mode="ink">
          <msink:context xmlns:msink="http://schemas.microsoft.com/ink/2010/main" type="writingRegion" rotatedBoundingBox="25590,15581 16586,15609 16573,11637 25577,11609"/>
        </emma:interpretation>
      </emma:emma>
    </inkml:annotationXML>
    <inkml:traceGroup>
      <inkml:annotationXML>
        <emma:emma xmlns:emma="http://www.w3.org/2003/04/emma" version="1.0">
          <emma:interpretation id="{93ABA5C3-5374-46B0-86B6-7D32D994F474}" emma:medium="tactile" emma:mode="ink">
            <msink:context xmlns:msink="http://schemas.microsoft.com/ink/2010/main" type="paragraph" rotatedBoundingBox="25790,14883 21737,15677 21459,14259 25512,13465" alignmentLevel="1"/>
          </emma:interpretation>
        </emma:emma>
      </inkml:annotationXML>
      <inkml:traceGroup>
        <inkml:annotationXML>
          <emma:emma xmlns:emma="http://www.w3.org/2003/04/emma" version="1.0">
            <emma:interpretation id="{AF4808C0-E58A-4A1A-ADD7-895CE6E39A55}" emma:medium="tactile" emma:mode="ink">
              <msink:context xmlns:msink="http://schemas.microsoft.com/ink/2010/main" type="line" rotatedBoundingBox="25790,14883 21737,15677 21459,14259 25512,13465"/>
            </emma:interpretation>
          </emma:emma>
        </inkml:annotationXML>
        <inkml:traceGroup>
          <inkml:annotationXML>
            <emma:emma xmlns:emma="http://www.w3.org/2003/04/emma" version="1.0">
              <emma:interpretation id="{8EB98A7C-86F9-4816-9D79-4198CF636395}" emma:medium="tactile" emma:mode="ink">
                <msink:context xmlns:msink="http://schemas.microsoft.com/ink/2010/main" type="inkWord" rotatedBoundingBox="25790,14883 21737,15677 21459,14259 25512,13465"/>
              </emma:interpretation>
              <emma:one-of disjunction-type="recognition" id="oneOf0">
                <emma:interpretation id="interp0" emma:lang="" emma:confidence="1">
                  <emma:literal/>
                </emma:interpretation>
              </emma:one-of>
            </emma:emma>
          </inkml:annotationXML>
          <inkml:trace contextRef="#ctx0" brushRef="#br0">15271 9115 686 0,'0'0'68'16,"0"0"-60"-16,0 0-2 16,0 0 30-16,0 0-21 15,0 0-12-15,0 0-1 16,0 0 0-16,23 125 0 15,-23-18 0-15,0 13 11 16,0-6 1-16,-4-2-3 16,-2-9 3-16,-3-17-2 15,5-11-4-15,-1-10-7 16,3-24 7-16,-3-7-7 0,5-24 7 16,0-3-7-16,0-7 2 15,0 0 1-15,0 0 1 16,0 0 2-16,0 0 11 15,0-41 3-15,0-23 3 16,0-35-24-16,0-17 2 16,0-26-2-16,0 0 1 15,0 15 0-15,16 22-2 16,-1 39 0-16,5 23 0 0,-8 17-2 16,-4 16-3-1,2 6 3-15,4 4-7 0,0 0 1 16,12 0-3-16,8 0 7 15,2 4-1-15,6 28 3 16,-3 0-2-16,-3 19 0 16,-1 0 1-16,-6 10-1 15,-6-1-12-15,-4 5 7 16,-14 0-10-16,-1-4-5 16,-4-1-20-16,0-6-28 15,0-7-44-15,-4-8-22 16,-24-8-87-16</inkml:trace>
          <inkml:trace contextRef="#ctx0" brushRef="#br0" timeOffset="671.2">15271 9890 473 0,'0'0'72'15,"0"0"-43"-15,0 0 60 16,0 0-16-16,0 0-54 15,0 0-2-15,-7 0-9 16,18 0-5-16,33-21-6 16,14-2 4-16,14-12-1 15,2-8 0-15,3 0-4 0,10-7-26 16,-10-1-22 0,-7 4-16-16,-11-4-19 0,-17 10-10 15,-8 4 1-15,-13 0 12 16,-8 9 72-16,-11-1 12 15,-2 12 41-15,0 6 52 16,0 8 2-16,0 3-31 16,0 0-21-16,0 0 0 15,0 0-15-15,0 0-4 16,0 0-6-16,0 27-12 16,0 20 21-16,0 4-7 15,0 7-5-15,0 4-10 16,0-1 14-16,0-1-10 15,0-9-1-15,0 3-6 16,6-6-2-16,2-11 7 16,-2-6-6-16,-2 3 1 15,1-17-2-15,-5-2 0 0,0-6 3 16,0-9-2-16,0 0 3 16,0 0 0-16,0 0 1 15,0-9 3-15,0-23 10 16,0-26-14-16,0-10-2 15,-9-25 0-15,3-17 1 16,6-10-1-16,0 3 4 16,0 21-11-16,0 21 6 15,0 37-2-15,10 12 1 16,-1 12 0-16,-2 14-4 0,8 0 2 16,14 0-5-1,6 0-2-15,1 0 8 0,10 0-11 16,-9 0-7-16,3 0-8 15,-9 21-13-15,-1-1-17 16,-9 7-28-16,-7 10-23 16,-14-4-169-16</inkml:trace>
          <inkml:trace contextRef="#ctx0" brushRef="#br0" timeOffset="903.57">16060 9689 4 0,'0'0'534'16,"0"0"-505"-16,0 0 13 0,0 0 24 15,0 0-30-15,0 0-23 16,14 4 3-16,36-4 4 16,9-22-4-16,4-6-15 15,5 5 2-15,-7-5-2 16,3 4-2-16,2 1-34 15,2 4-39-15,-2-5-49 16,-2 7-110-16</inkml:trace>
          <inkml:trace contextRef="#ctx0" brushRef="#br0" timeOffset="1362.29">17442 9794 486 0,'0'0'39'0,"0"0"-33"16,0 0 50-16,0 0-19 16,0 0 16-16,0 0-33 15,166-84-3-15,-101 49-9 16,-1 2-8-16,-9 2-8 16,-9 12-18-16,-11 4-53 15,-19 10-39-15,-16 5-166 0</inkml:trace>
          <inkml:trace contextRef="#ctx0" brushRef="#br0" timeOffset="1160.1099">17438 9345 327 0,'0'0'186'15,"0"0"-186"-15,0 0 2 16,0 0 12-16,0 0 1 16,0 0 2-16,120-50-3 15,-65 27-9-15,1 5-3 16,-7 4-2-16,-14 5-13 15,-11 3-15-15,-13 6-35 16,-11 0-119-16,0 0-69 0</inkml:trace>
          <inkml:trace contextRef="#ctx0" brushRef="#br0" timeOffset="1923.79">15668 9383 132 0,'0'0'72'0,"0"0"-52"0,0 0 41 16,0 0 28 0,0 0-20-16,0 0-26 0,-4-36-1 15,4 36 6 1,0 0-13-16,0 0 0 0,0 0 5 15,0 0-24-15,0 0-3 16,0 3-5-16,0 43-4 16,0 20 22-16,0 13 0 15,0 4-7-15,0 3-4 16,4-5-6-16,4 1 0 16,8 2-3-16,-8-5-5 15,2-1 4-15,8-3-1 16,-7-5-4-16,5-5 0 15,-7-14 0-15,-3-8-7 16,3-8-20-16,-5-11-32 0,-4-14-61 16,0-10-60-16</inkml:trace>
          <inkml:trace contextRef="#ctx0" brushRef="#br0" timeOffset="19001.76">18846 8624 369 0,'0'0'2'16,"0"0"2"-16,0 0 47 15,0 0-12-15,0 0-12 16,0 0 23-16,0 0-11 0,6-1 11 15,-6 1-7-15,0 0-8 16,0 0-6-16,0 0 1 16,0 0-4-16,0 0-4 15,0 0-4-15,0 0-9 16,0 0-1-16,0 0-6 16,0 0-4-16,0 0-2 15,0 0 2-15,0 13 2 16,0 16 2-16,0 12 1 15,5 2-3-15,-5 12 0 16,0 1 4-16,0 2-4 16,0 8-3-16,0 5 2 0,0-4 2 15,0 3 7-15,0-4-8 16,0-5 0-16,0 3 0 16,0-12 1-16,0-2 0 15,0-9-1-15,0-8 2 16,0-15-2-16,0-8 1 15,0-5-1-15,0-5 1 16,0 0-1-16,0 0 0 16,0 0 4-16,0 0 7 15,0 0 5-15,0 0-5 16,0 0-11-16,0 0 4 16,0 0-5-16,0 0 1 15,0 0-30-15,0 0-33 0,0-11-88 16,-6-7-279-1</inkml:trace>
          <inkml:trace contextRef="#ctx0" brushRef="#br0" timeOffset="27319.35">18983 8776 191 0,'0'0'45'0,"0"0"1"16,0 0 22-16,0 0 1 15,0 0-26-15,0 0-9 16,0 0 1-16,-8-27-1 16,8 27-5-16,0 0-1 15,0-7 3-15,0 7-3 16,0-3-3-16,0 3-8 15,-4-4-3-15,0-2-2 0,-1-1-1 16,0-4 0 0,0 1 4-16,1 3-15 0,-3-3 15 15,2 1-15-15,-3-1 5 16,6 1 3-16,-8 0-4 16,6-1 8-16,-1 9-11 15,0-3 10-15,-4-4-8 16,4 1 0-16,-6-6 1 15,2 9-4-15,-7-6 2 16,6 6-5-16,-2-1 9 0,-1 1-4 16,3 0 1-1,-1 3 1-15,-7 1-1 0,-2-10-1 16,-15 5-2-16,-4 1 3 16,-3 0 1-16,-3 1 7 15,6-5-2-15,13 8-8 16,-3 0 19-16,10 0-17 15,7 0-3-15,1 0-2 16,6 0 2-16,-4 0-1 16,4 0-1-16,-8 8-2 15,-8 19 2-15,0 10 1 16,-4 5 1-16,6 4 2 16,-1-9-2-16,-1 4 1 15,7-4-3-15,2 1 3 16,4-7-1-16,-1 2 0 0,2-2 0 15,2 3 1-15,1 2-4 16,3 3 4-16,1-3-1 16,0 2 0-16,0 3-2 15,0 1 2-15,0-6-1 16,0 1 3-16,5-3-3 16,7-8 1-16,5-2-1 15,-5 3 1-15,-2-3-1 16,3 0 2-16,3-2-1 15,0-3 0-15,-1-2 1 16,5 4-1-16,-6-3 0 16,7-5-3-16,-5 1 3 15,2-5-1-15,6 6 2 16,-11 4-1-16,6-10 0 0,1 0 0 16,5 0 1-16,-2-4-1 15,-3 8 0-15,2-7 0 16,-2 3-1-16,3-5 2 15,2 0 0-15,1 3-1 16,3-7 0-16,6 0-1 16,-3 0 0-16,3 0-5 15,-6 0 6-15,-3 0 10 16,-3 0-10-16,-3-11-1 16,5-2 1-16,-3 3 3 15,2-4 0-15,0-4 0 16,-1-6 0-16,-4 5 1 15,5-8-2-15,-9 3 7 0,5-9-3 16,-4 2-2-16,-7-6 3 16,0 8 0-16,-4-3-3 15,0 9 2-15,2-5-3 16,2 0 4-16,-9 1-5 16,4-6 7-16,-4 2-7 15,0 6 0-15,0-11 5 16,0 5-7-16,0-12 2 15,0 0-2-15,0 1 1 16,0 5 0-16,0-2 7 0,0 10-8 16,0 1 2-1,0 0-2-15,0 9 0 0,0 1 8 16,0-1-6-16,0 4-2 16,0 2 3-16,-4 3-1 15,-5-2 1-15,-3-1 5 16,2 3-8-16,-6-9 0 15,-1 6 3-15,7-2-3 16,-2 2-1-16,-1 2 1 16,1 2 1-16,2-5 0 15,-3 5-1-15,2 1 0 16,-1-3 0-16,-1 6 6 16,3 1-6-16,-3 0-6 15,1 1 5-15,5-5 1 16,-2 8 5-16,0 0-5 0,4 0-7 15,0 0 7 1,-3 0 1-16,0 0-1 0,4 0-1 16,-8 0 0-16,-1 0-7 15,-1 0 8-15,-7 0-3 16,0 0 3-16,0 0-18 16,4 0 12-16,3 0 2 15,2 0 4-15,0 0 0 16,4 0 0-16,-1 0 1 15,7 0-1-15,-2 0 1 16,4 0-1-16,-4 0 0 16,4 0 0-16,0 0 0 15,0 0 0-15,0 0-1 16,0 0-1-16,0 0-4 0,0 0 5 16,0 0-4-16,0 0-2 15,0 8 3-15,0 3-3 16,0-2 6-16,8 6 1 15,11-6-1-15,2 5 0 16,-4 5 1-16,8-6 3 16,-6 2-3-16,5-1 0 15,2 0 0-15,3 1 2 16,2 2-2-16,-7-3 0 16,3 10 1-16,-3-3 1 15,-3-5-2-15,-3 6-2 16,3 6 0-16,-11-4 2 15,0 3-4-15,-6 4 9 0,-2 8-4 16,-2-3-1-16,0 2 0 16,0 5-2-16,0-2 8 15,0 9-7-15,-2-3 1 16,-14-1 0-16,-4 2 2 16,3-9 2-16,-2 4-7 15,0-6 4-15,0 4-1 16,-1-8 2-16,-5 5 3 15,6-11-4-15,-1-4 0 16,-5-5-1-16,11 5 0 16,-7-9 0-16,0-4 3 15,-4 3-3-15,-2-3 1 16,-5 1 5-16,6-4-3 16,-12-7-3-16,12 0 2 0,1 0 2 15,2 0 0-15,5 0-2 16,0 0-2-16,3 0 3 15,3-4-1-15,-2-10 3 16,1 10-5-16,1-9 3 16,1 2 0-16,-2-2-2 15,2 3 0-15,0-3 3 16,1 2-3-16,-5 3 3 16,6-7-2-16,-1 10 0 15,-1-3-2-15,2 3 0 16,5 0 0-16,-2 1 0 15,0 4-1-15,6-1-1 16,-4 1-4-16,-1-4-10 0,5 0-20 16,0-11-19-16,-4 6-29 15,-6-13-82-15,-6-2-483 16</inkml:trace>
        </inkml:traceGroup>
      </inkml:traceGroup>
    </inkml:traceGroup>
    <inkml:traceGroup>
      <inkml:annotationXML>
        <emma:emma xmlns:emma="http://www.w3.org/2003/04/emma" version="1.0">
          <emma:interpretation id="{7AF47642-6231-4534-AB9D-E15200110645}" emma:medium="tactile" emma:mode="ink">
            <msink:context xmlns:msink="http://schemas.microsoft.com/ink/2010/main" type="paragraph" rotatedBoundingBox="21736,12973 16577,12989 16573,11637 21731,11621" alignmentLevel="2"/>
          </emma:interpretation>
        </emma:emma>
      </inkml:annotationXML>
      <inkml:traceGroup>
        <inkml:annotationXML>
          <emma:emma xmlns:emma="http://www.w3.org/2003/04/emma" version="1.0">
            <emma:interpretation id="{7D1650A2-3CAC-44F4-BD7C-203B73FC6FF8}" emma:medium="tactile" emma:mode="ink">
              <msink:context xmlns:msink="http://schemas.microsoft.com/ink/2010/main" type="line" rotatedBoundingBox="21736,12973 16577,12989 16573,11637 21731,11621">
                <msink:destinationLink direction="with" ref="{47C34BA0-5250-4B18-B786-389355482C33}"/>
              </msink:context>
            </emma:interpretation>
          </emma:emma>
        </inkml:annotationXML>
        <inkml:traceGroup>
          <inkml:annotationXML>
            <emma:emma xmlns:emma="http://www.w3.org/2003/04/emma" version="1.0">
              <emma:interpretation id="{18C6A415-70E8-43B3-B0ED-50BC4F6CA1A4}" emma:medium="tactile" emma:mode="ink">
                <msink:context xmlns:msink="http://schemas.microsoft.com/ink/2010/main" type="inkWord" rotatedBoundingBox="21736,12973 18094,12985 18089,11633 21731,11621"/>
              </emma:interpretation>
              <emma:one-of disjunction-type="recognition" id="oneOf1">
                <emma:interpretation id="interp1" emma:lang="" emma:confidence="1">
                  <emma:literal/>
                </emma:interpretation>
              </emma:one-of>
            </emma:emma>
          </inkml:annotationXML>
          <inkml:trace contextRef="#ctx0" brushRef="#br0" timeOffset="-16603.94">14051 6747 562 0,'0'0'15'0,"0"0"-3"0,0 0 71 16,0 0-17-16,0 0-20 15,0 0-11-15,-23 5-7 16,20-5-11-16,3 0-9 16,0 0 3-16,0 0-5 15,0 0-1-15,0 0 3 16,11 0-7-16,32-9-1 15,16-11 2-15,0-3 2 16,5 1-4-16,-3 3-3 16,-4 5 3-16,-2 0 1 15,-4 4 0-15,-6-4 0 0,-5 6-1 16,5 2 0-16,-14 3-1 16,-2 3 2-16,-8 0 1 15,0 0-2-15,-2 0-2 16,1 3 0-16,-6 25 0 15,1 6 3-15,-1 15-1 16,-6 3 2-16,-4 10-1 16,-4 2 5-16,0 4-4 15,0 0 1-15,0 3 2 16,0 3-1-16,0 1 2 16,0-1-4-16,-12-1-1 15,4-12 2-15,-2 0 3 16,-1-7-6-16,6-2 2 0,-4-11-2 15,2-3 0 1,2-10 0-16,1-5 2 0,0-8-2 16,4-2 0-16,0-6 0 15,0 4 0-15,0-5 0 16,0 5 0-16,0-4-5 16,0 2-8-16,0-5-12 15,0-4-18-15,0 0-1 16,0 0-25-16,0 0-19 15,0 0-17-15,-6-4-145 16</inkml:trace>
          <inkml:trace contextRef="#ctx0" brushRef="#br0" timeOffset="-16287.78">14421 7492 519 0,'0'0'28'0,"0"0"7"16,0 0 39-16,0 0-15 16,0 0-20-16,0 0-20 15,-23-9-12-15,55-1-4 16,34-7 8-16,17-6 8 16,13-1-4-16,4-4-6 15,0-6-7-15,-6 7 6 16,-4 0 7-16,-13 3-15 15,-5 11 3-15,-21-1-5 0,-10 9 4 16,-19 5-2 0,-5 0 0-16,-16 0-13 0,4 0-22 15,-5 0-26-15,0 0-25 16,0 0-43-16,-31 0-258 16</inkml:trace>
          <inkml:trace contextRef="#ctx0" brushRef="#br0" timeOffset="-14722.28">12848 6682 402 0,'0'0'54'16,"0"0"-25"-16,0 0 33 16,0 0-6-16,0 0-23 15,0 0 0-15,-4-23-8 16,4 17 2-16,0-6-17 15,0-2 1-15,9-6-6 16,18-3-2-16,-3 1 1 16,8 3-4-16,-1 5 2 15,-4 9-2-15,4 5 0 16,-3 0-2-16,0 0 1 16,-1 19-4-16,1 9 5 0,-7 8 0 15,-6 7-1-15,-5 3 1 16,-10 10 2-16,0-5-2 15,0 4 0-15,-6 0 3 16,-18-4 1-16,-5-4-2 16,5-10-2-16,-3-5 5 15,4-9-3-15,5-3 8 16,8-11-5-16,1-9 6 16,9 0 2-16,0 0 0 15,0 0-4-15,0 0 5 16,0 0-12-16,0 0 1 15,0 0 0-15,0 0-3 16,0 0-1-16,0 0 1 0,0 0 0 16,5 0-1-16,22 0 2 15,-5 0-3-15,0 0 2 16,2 0-2-16,-5 0-4 16,6 0 2-16,-5 0 2 15,2 18 1-15,-3 2 1 16,4 8-3-16,-10-1 0 15,0 4 1-15,-3 6 2 16,-1 1 0-16,-9-2 0 16,0 10 0-16,0-3 2 0,0-2 3 15,0 1-10 1,0-3 6-16,-4 1-1 16,-6 1 1-16,-8-4 1 0,5-5-2 15,-10-2 0-15,8-6 1 16,-5-4 4-16,6 4-5 15,-2-10 0-15,0-5 8 16,-3 5-4-16,-6-9 3 16,1-1 4-16,0-4-4 15,-3 4 6-15,4-4 8 16,-4 0-13-16,-2 0-2 16,8 0-3-16,-8 0 6 15,3-4-4-15,-3-4-2 16,4-3-2-16,3 6-1 15,-7-7 0-15,6 2 1 0,1 1-1 16,6 0 0-16,-1 9 2 16,10-2 4-16,-2-2-5 15,7 1-1-15,2 3 0 16,-4-4-4-16,4 4 4 16,0 0 0-16,0 0 3 15,-4 0-6-15,-1 0-2 16,1 0-25-16,-8 0-19 15,-4 0-36-15,-11 0-82 16,-20 0-304-16</inkml:trace>
          <inkml:trace contextRef="#ctx0" brushRef="#br0" timeOffset="-12831.67">12342 6853 11 0,'0'0'238'0,"0"0"-179"15,0 0 22-15,0 0-12 16,0 0-24-16,0 0-17 0,0 0 0 16,-72-46 6-16,53 40-17 15,-4-5 15-15,1 8-16 16,-7-9 14-16,-4 12-8 15,-2 0 12-15,4 0-20 16,-5 0 1-16,6 0-7 16,-4 0-4-16,2 8-1 15,-1 12 0-15,4 2 2 16,3 6-4-16,5 1 0 16,3 8-1-16,0 4 2 15,-5 6-2-15,4-2 1 16,6 6-5-16,-6-4 9 15,9 1-10-15,1-4 10 0,5 7-4 16,4-4 0-16,0 4-1 16,0-5 0-16,0 5 0 15,0-4-2-15,9-4-2 16,5 2 4-16,9-8 4 16,-5-1-3-16,5-8-1 15,-4-9 0-15,8 5-1 16,0-6 1-16,2-4 0 15,1 0 0-15,-1-5 0 16,2-5 0-16,0-4 2 16,-3 0-1-16,0 0-1 15,-5 0 4-15,1 0-4 0,3 0 3 16,2-4 1-16,0-12 0 16,-3-8 4-16,7 3 0 15,-7-10 0-15,-4 2-6 16,7-4 8-16,-15 5-2 15,2-3 1-15,0-7 1 16,-11 1 7-16,3-13-5 16,-8 3 4-16,0 1-12 15,0 2 2-15,0 5-4 16,0 0 6-16,0 8-4 16,0-2 3-16,0 5-5 15,0 1 1-15,0 5 11 16,-13-3-11-16,2-2 7 0,-5-1 3 15,-3 5-10 1,1 3 0-16,-5-2-3 0,9 3 2 16,1 6 2-16,-6 2-3 15,1-1 2-15,8 3-3 16,-1 0 0-16,1 3 0 16,-5 2 0-16,6 4 0 15,4-4 0-15,-4-3-3 16,6 7-4-16,-6-4-13 15,1 4-18-15,-3 0-18 16,3 0-29-16,-24-3-113 16,0-22-277-16</inkml:trace>
        </inkml:traceGroup>
        <inkml:traceGroup>
          <inkml:annotationXML>
            <emma:emma xmlns:emma="http://www.w3.org/2003/04/emma" version="1.0">
              <emma:interpretation id="{03C11223-2283-4BDD-B158-1FBE12BA1D45}" emma:medium="tactile" emma:mode="ink">
                <msink:context xmlns:msink="http://schemas.microsoft.com/ink/2010/main" type="inkWord" rotatedBoundingBox="17240,12938 16577,12941 16573,11730 17237,11728"/>
              </emma:interpretation>
            </emma:emma>
          </inkml:annotationXML>
          <inkml:trace contextRef="#ctx0" brushRef="#br0" timeOffset="-11076.31">10197 7070 501 0,'0'0'10'16,"0"0"37"-16,0 0 23 15,0 0 2-15,0 0-30 16,0 0-22-16,0-22-3 15,0 22-1-15,0 0-11 16,0 0-2-16,0 0-3 0,0 22-3 16,0 24 3-16,0 15 1 15,0 13 1-15,0 1 6 16,4 4-8-16,-4 0 0 16,0-2 2-16,0-6 2 15,0-7-3-15,0-17 0 16,0-8-1-16,0-13 0 15,0-8-1-15,0-14 1 16,0 2 3-16,0-6-3 16,0 0 6-16,0 0-2 0,0 0 5 15,0-19 21-15,0-31-11 16,-8-17-15-16,3-16-4 16,5-8 4-16,0-2-4 15,0 4-1-15,0-3 1 16,0 7 0-16,0-2 0 15,13 12 0-15,0 10 0 16,2 7 0-16,12 7 0 16,-8-1-5-16,18 9 5 15,-10 11 0-15,4-4-3 16,5 18-1-16,6-1-2 16,-2 13 3-16,7 6-4 15,7 0-2-15,-8 0 2 16,2 0 1-16,-10 13-7 15,-2 8-3-15,-9 10-12 16,-8-2-16-16,-7 4-26 16,-12 5-15-16,0-3-59 0</inkml:trace>
          <inkml:trace contextRef="#ctx0" brushRef="#br0" timeOffset="-10792.07">10238 7326 574 0,'0'0'15'0,"0"0"-10"16,0 0-3 0,0 0 19-16,0 0-9 0,0 0 44 15,132 0-3-15,-58-6-26 16,-2-11-8-16,1-6-15 15,-10 8-1-15,-7 1-5 16,-16 0 4-16,1 2-4 16,-18 5-6-16,0 4-23 15,-10 3-18-15,-11 0-38 16,-2 0-36-16,0 0-116 16</inkml:trace>
        </inkml:traceGroup>
      </inkml:traceGroup>
    </inkml:traceGroup>
  </inkml:traceGroup>
</inkml:ink>
</file>

<file path=ppt/ink/ink2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0:07.15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E72C31C-10C1-4CD6-99B6-2AF961A26D01}" emma:medium="tactile" emma:mode="ink">
          <msink:context xmlns:msink="http://schemas.microsoft.com/ink/2010/main" type="writingRegion" rotatedBoundingBox="4065,6727 9798,6684 9807,7918 4074,7961"/>
        </emma:interpretation>
      </emma:emma>
    </inkml:annotationXML>
    <inkml:traceGroup>
      <inkml:annotationXML>
        <emma:emma xmlns:emma="http://www.w3.org/2003/04/emma" version="1.0">
          <emma:interpretation id="{FBBD3DE3-0197-49BA-84EF-7AC2575F8964}" emma:medium="tactile" emma:mode="ink">
            <msink:context xmlns:msink="http://schemas.microsoft.com/ink/2010/main" type="paragraph" rotatedBoundingBox="4065,6727 9798,6684 9807,7918 4074,7961" alignmentLevel="1"/>
          </emma:interpretation>
        </emma:emma>
      </inkml:annotationXML>
      <inkml:traceGroup>
        <inkml:annotationXML>
          <emma:emma xmlns:emma="http://www.w3.org/2003/04/emma" version="1.0">
            <emma:interpretation id="{098A17FB-2293-49BE-96CE-C6F84CC24706}" emma:medium="tactile" emma:mode="ink">
              <msink:context xmlns:msink="http://schemas.microsoft.com/ink/2010/main" type="line" rotatedBoundingBox="4065,6727 9798,6684 9807,7918 4074,7961">
                <msink:destinationLink direction="with" ref="{A4CAC06C-E5BC-4E6A-B8F9-7D605EFDC855}"/>
              </msink:context>
            </emma:interpretation>
          </emma:emma>
        </inkml:annotationXML>
        <inkml:traceGroup>
          <inkml:annotationXML>
            <emma:emma xmlns:emma="http://www.w3.org/2003/04/emma" version="1.0">
              <emma:interpretation id="{4AEBF37E-DDEF-4BE2-9B09-FECC6D51A34E}" emma:medium="tactile" emma:mode="ink">
                <msink:context xmlns:msink="http://schemas.microsoft.com/ink/2010/main" type="inkWord" rotatedBoundingBox="4620,6822 4813,7909 4213,8015 4021,6929"/>
              </emma:interpretation>
              <emma:one-of disjunction-type="recognition" id="oneOf0">
                <emma:interpretation id="interp0" emma:lang="" emma:confidence="1">
                  <emma:literal/>
                </emma:interpretation>
              </emma:one-of>
            </emma:emma>
          </inkml:annotationXML>
          <inkml:trace contextRef="#ctx0" brushRef="#br0">-2320 2093 531 0,'0'0'11'0,"0"0"-8"15,0 0 17-15,0 0 5 16,0 0-1-16,0 0-13 16,8-3 2-16,-4 3-13 15,9 0 3-15,17 0 2 16,13 0-1-16,7 0-1 15,10 0 6-15,-1 0-9 16,-1 0 1-16,2-6 5 16,2-2-4-16,-11 2-3 15,-13 2 3-15,-8 0-2 0,-11 0 2 16,0 4-2 0,-15 0-1-16,0 0-10 0,-4 0-22 15,0 0-11-15,0 0-32 16,0 0-44-16,0 0-39 15</inkml:trace>
          <inkml:trace contextRef="#ctx0" brushRef="#br0" timeOffset="362.0299">-1972 1761 344 0,'0'0'43'16,"0"0"31"-16,0 0-27 15,0 0 6-15,0 0-22 16,0 0-16-16,-17-4-7 16,17 4-6-16,0 0-2 15,0 22 0-15,0 30 6 16,4 17-4-16,18 10 14 15,0 15 6-15,-6 1-10 16,-3 17 0-16,0-11-10 16,-13-2 8-16,4-7-8 0,1-18-2 15,-1-9 8 1,-4-13-8-16,4-10-5 0,-4-18 5 16,9-5-31-16,3-14-39 15,1-5-47-15,-5-5-226 16</inkml:trace>
        </inkml:traceGroup>
        <inkml:traceGroup>
          <inkml:annotationXML>
            <emma:emma xmlns:emma="http://www.w3.org/2003/04/emma" version="1.0">
              <emma:interpretation id="{07B892B1-4904-4323-A82B-72F91066C574}" emma:medium="tactile" emma:mode="ink">
                <msink:context xmlns:msink="http://schemas.microsoft.com/ink/2010/main" type="inkWord" rotatedBoundingBox="6426,6574 8019,6800 7887,7730 6294,7504"/>
              </emma:interpretation>
            </emma:emma>
          </inkml:annotationXML>
          <inkml:trace contextRef="#ctx0" brushRef="#br0" timeOffset="-4800.65">323 1631 385 0,'0'0'25'0,"0"0"5"16,0 0 24-16,0 0-22 16,0 0-5-16,0 0-8 15,0 0-6-15,0 0-4 0,0 0 10 16,0 0-8-1,0 0 2-15,0 0 6 0,0 0 11 16,0 0-12-16,0 0 12 16,-4 0-15-16,-5 0-4 15,-4 0-7-15,-4 0-4 16,1 0 9-16,3 0-7 16,-9 0-2-16,-3 0 2 15,8 7-1-15,-5 5 2 16,-1 6 0-16,8 0-2 15,-2 2-1-15,-5 14-1 16,-7 5 1-16,7 9 1 16,1 3-1-16,5 3 0 15,-6-3-2-15,9-5-2 0,4 1 3 16,-1-9 1 0,6 3 0-16,4-4-1 0,0-4 1 15,0-6 0-15,0 1-1 16,0-5-3-16,0 1 3 15,23-7 1-15,-6 4-2 16,2-1 5-16,9-3-7 16,2-6 1-16,-1 1 3 15,2-8-1-15,2 1 6 16,-2-1-11-16,2-4 7 16,-3 0-1-16,4 0 0 15,-4 0 8-15,-1 0-8 16,6-4 0-16,-7-11 0 0,-1-2 1 15,-5-4-1 1,-2-1 11-16,-7-1-10 0,5-1 5 16,-4-2 7-16,-7 0-5 15,9-5 6-15,-11 0-2 16,3-8 5-16,-3 3-10 16,-5 3 4-16,0 1 4 15,0 7 0-15,0-1-6 16,0 2-6-16,0 1 9 15,0 0-11-15,0 3 8 16,-18-4 2-16,7 0-2 16,-2 0-8-16,-9-3 1 15,5 4-2-15,-7-2 2 16,1-5 0-16,-4 3-2 0,-1 4 2 16,6 1-9-16,2 13 9 15,7 5-3-15,0-1 1 16,0 1-3-16,4-1 0 15,5 2-1-15,-1 3 4 16,5 0-11-16,0 0-10 16,0 0-13-16,0 0-25 15,0 0-28-15,0 36-78 16,0-4 34-16,31-4-211 16</inkml:trace>
          <inkml:trace contextRef="#ctx0" brushRef="#br0" timeOffset="-4117.4699">1463 1682 268 0,'0'0'77'16,"0"0"20"-16,0 0-25 16,0 0-12-16,0 0-14 15,0 0 7-15,-27-14-3 16,22 14-11-16,5 0-13 0,0 0 0 15,0 0-12 1,-4 0 10-16,4 0-16 0,0 0-5 16,0 0 5-16,0 0-8 15,0 0 3-15,-1 0-3 16,1 0-5-16,0 22-3 16,0 13 6-16,0 14 2 15,0 8 2-15,0 5-2 16,5 2 0-16,6 1 1 15,-3-1 0-15,-3 0 1 16,-1-7-1-16,-4-4-1 16,0-5 0-16,0-1 0 0,0-11 2 15,0 2-4-15,0-11 4 16,0-6-6-16,0-6 4 16,0-4-14-16,0-6-2 15,0-1-17-15,4 1-41 16,9-5-30-16,2 0-38 15,8 0-138-15</inkml:trace>
        </inkml:traceGroup>
        <inkml:traceGroup>
          <inkml:annotationXML>
            <emma:emma xmlns:emma="http://www.w3.org/2003/04/emma" version="1.0">
              <emma:interpretation id="{F2A7B173-E4B6-40EF-8FD1-6CD3D2040CFA}" emma:medium="tactile" emma:mode="ink">
                <msink:context xmlns:msink="http://schemas.microsoft.com/ink/2010/main" type="inkWord" rotatedBoundingBox="9094,6689 9798,6684 9805,7590 9100,7595"/>
              </emma:interpretation>
            </emma:emma>
          </inkml:annotationXML>
          <inkml:trace contextRef="#ctx0" brushRef="#br0" timeOffset="-3533.03">2706 1700 205 0,'0'0'216'0,"0"0"-195"16,0 0 42-16,0 0 14 15,0 0-37-15,0 0-2 16,0-10 5-16,0 10-15 15,0 0-11-15,0 0-5 16,0 0-8-16,0 0-4 16,0 0-1-16,0 16-14 15,5 21 9-15,1 8 6 16,7 16 5-16,-3-4 3 16,-6 1-8-16,0 0 1 15,1 4 3-15,-1-9-3 16,-4 2 1-16,5-9-2 0,-1 2 1 15,-4-7-1 1,4-5 1-16,2-4 7 0,-2-8-6 16,1-1-2-16,-1-9-2 15,-1-4-17-15,9 1-3 16,-4-4-25-16,-3-1-14 16,12-6-38-16,-7 0-124 15</inkml:trace>
          <inkml:trace contextRef="#ctx0" brushRef="#br0" timeOffset="-3081.18">3285 1580 403 0,'0'0'51'0,"0"0"-40"16,0 0 42-16,0 0-9 15,0 0-19-15,0 0 2 16,0 0-9-16,0 0-11 16,0 0 5-16,0 0-4 15,0 0-5-15,0 15 4 16,0 15 3-16,0 10 7 15,0 14-2-15,0 2-4 0,0 10-10 16,0-1 3-16,0 0-2 16,5-3-1-16,0-9 0 15,4-6 0-15,-2-2-1 16,5-8 1-16,-3-6 5 16,-5-1-6-16,0-3-6 15,5-9 4-15,-5 2-10 16,1-6 0-16,-4-4-13 15,-1 3-7-15,0-4 3 16,0 2-15-16,0-3-14 16,0-1-70-16,0-5-103 15</inkml:trace>
          <inkml:trace contextRef="#ctx0" brushRef="#br0" timeOffset="-2625.17">2762 2192 29 0,'0'0'278'16,"0"0"-211"-16,0 0 5 15,0 0-19-15,0 0-23 16,0 0-4-16,0-17-13 15,8 10-8-15,14-2 5 16,16 0 4-16,-1-4-7 16,7 8 3-16,2-13-2 0,5 8-2 15,0-1-5 1,-3 2-1-16,7 1 1 0,-4 2 1 16,-9-2 0-16,3 0-2 15,-5 3-6-15,-5 5-52 16,-6 0-57-16,-20 0-136 15</inkml:trace>
        </inkml:traceGroup>
      </inkml:traceGroup>
    </inkml:traceGroup>
  </inkml:traceGroup>
</inkml:ink>
</file>

<file path=ppt/ink/ink2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6:18.69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E83F8FF-E13A-4322-98B1-E5979A5F281A}" emma:medium="tactile" emma:mode="ink">
          <msink:context xmlns:msink="http://schemas.microsoft.com/ink/2010/main" type="inkDrawing" rotatedBoundingBox="7288,7436 11778,6927 11789,7024 7299,7533" semanticType="underline" shapeName="Other">
            <msink:sourceLink direction="with" ref="{F10E1447-0CC0-4D66-8CB0-AFA021F81068}"/>
            <msink:sourceLink direction="with" ref="{EDFE11E3-7C8D-45ED-8A5B-8ECF7526D8EF}"/>
          </msink:context>
        </emma:interpretation>
      </emma:emma>
    </inkml:annotationXML>
    <inkml:trace contextRef="#ctx0" brushRef="#br0">97 532 201 0,'0'0'242'16,"0"0"-229"-16,0 0 16 15,0 0 21-15,0 0-9 16,0 0-10-16,-97 28-31 16,103-28-12-16,39 0 12 15,19 0 5-15,17 0 25 16,12 0-2-16,7-2 2 15,18-20-10-15,5 0-2 0,18-3-12 16,15-5 6-16,11 2-10 16,16 3-1-16,8-5 0 15,5 8-1-15,10 0 6 16,3-4-5-16,1 3 0 16,3-3 0-16,-2 0 7 15,8 3-8-15,-6-1 3 16,0 1-7-16,-4-1 9 15,-22 11-9-15,-21-1 8 16,-13 5-4-16,-19 4 0 16,-25-1 2-16,-33 2-2 15,-25 4 0-15,-28 0 0 0,-11 0-3 16,-5 0 7 0,-7 0 11-16,0 0 22 15,0 0-14-15,0 0 2 0,0 0-11 16,0 0-7-16,0 0-6 15,5-3 3-15,-5-1-4 16,0-2-28-16,0-12-34 16,-12-2-21-16,-23-15-97 15</inkml:trace>
  </inkml:traceGroup>
</inkml:ink>
</file>

<file path=ppt/ink/ink2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6:47.63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6F0EBE0-66F7-46BB-A2E5-197B9B5C56BD}" emma:medium="tactile" emma:mode="ink">
          <msink:context xmlns:msink="http://schemas.microsoft.com/ink/2010/main" type="writingRegion" rotatedBoundingBox="5996,2755 16124,2370 16382,9190 6255,9574"/>
        </emma:interpretation>
      </emma:emma>
    </inkml:annotationXML>
    <inkml:traceGroup>
      <inkml:annotationXML>
        <emma:emma xmlns:emma="http://www.w3.org/2003/04/emma" version="1.0">
          <emma:interpretation id="{E8EBBA96-0FBB-42B8-8E95-9DB7E30CEA60}" emma:medium="tactile" emma:mode="ink">
            <msink:context xmlns:msink="http://schemas.microsoft.com/ink/2010/main" type="paragraph" rotatedBoundingBox="7243,3540 12072,2422 12582,4626 7754,5745" alignmentLevel="2"/>
          </emma:interpretation>
        </emma:emma>
      </inkml:annotationXML>
      <inkml:traceGroup>
        <inkml:annotationXML>
          <emma:emma xmlns:emma="http://www.w3.org/2003/04/emma" version="1.0">
            <emma:interpretation id="{7F591B14-2755-41AE-A3B5-98A8DA1F2690}" emma:medium="tactile" emma:mode="ink">
              <msink:context xmlns:msink="http://schemas.microsoft.com/ink/2010/main" type="line" rotatedBoundingBox="7243,3540 12072,2422 12344,3599 7516,4718"/>
            </emma:interpretation>
          </emma:emma>
        </inkml:annotationXML>
        <inkml:traceGroup>
          <inkml:annotationXML>
            <emma:emma xmlns:emma="http://www.w3.org/2003/04/emma" version="1.0">
              <emma:interpretation id="{4576E363-3A6E-4B34-A0E5-AFCB880AA572}" emma:medium="tactile" emma:mode="ink">
                <msink:context xmlns:msink="http://schemas.microsoft.com/ink/2010/main" type="inkWord" rotatedBoundingBox="7243,3540 9814,2945 10086,4122 7516,4718"/>
              </emma:interpretation>
              <emma:one-of disjunction-type="recognition" id="oneOf0">
                <emma:interpretation id="interp0" emma:lang="" emma:confidence="1">
                  <emma:literal/>
                </emma:interpretation>
              </emma:one-of>
            </emma:emma>
          </inkml:annotationXML>
          <inkml:trace contextRef="#ctx0" brushRef="#br0">371-791 194 0,'0'0'39'0,"0"0"10"16,0 0 27-16,0 0-25 15,0 0-14-15,0 0 5 16,68 11-11-16,-34-11-6 15,14 0-7-15,13 0 15 16,10-26-18-16,13-12 9 16,1 4-10-16,1-1-6 0,-2 0-4 15,-3 8-4-15,-21 0 3 16,-5 10-1-16,-23 5-1 16,-9 2-1-16,-6 2 0 15,-8 4 1-15,-4 2-1 16,-5-2-4-16,0 4 0 15,0-3 2-15,0-1 2 16,0-7-1-16,0-1-6 16,0-5 6-16,-18 10 1 15,-2 0 0-15,4 3 2 16,6 4 30-16,-3 0 3 16,8 0-7-16,5 0-6 15,0 0-8-15,0 0-14 0,0 0 0 16,0-4-4-1,0 4-6-15,22 0 4 0,16 0 6 16,11 0 1-16,11 0-1 16,-5 0 2-16,4 0-2 15,-10 0 0-15,-6 0-2 16,-13 15-2-16,-7 9-9 16,-13 10 1-16,-10 2-4 15,0 8 6-15,0-1 6 16,-14-1 4-16,-14 3 8 15,-5-8-7-15,7-13 1 16,0-7 10-16,5-10-4 0,14-3 15 16,6-4-3-1,1 0-4-15,0 0-3 0,-5 0 0 16,1-22-3-16,-5-14-9 16,9-15-2-16,-4-12 5 15,4-3 0-15,-4 1-2 16,4 7-2-16,-9 11 1 15,5 8 7-15,-11 5-4 16,6 13-1-16,4 3 20 16,-9 9-5-16,6 1-9 15,3 2-9-15,1 6 2 16,4 0 4-16,0 0-6 16,0-4-24-16,0 4-34 15,0 0-89-15,22 0-18 16,5 0-146-16</inkml:trace>
          <inkml:trace contextRef="#ctx0" brushRef="#br0" timeOffset="-746.92">376-806 226 0,'0'0'82'0,"0"0"-8"16,0 0 20-16,0 0-25 15,0 0-21-15,0 0 2 16,0 0-1-16,0 0-5 0,0-2-9 15,0-8-6 1,0 5-1-16,-5-3-1 0,-8-5 0 16,5 0-3-16,-11-2-10 15,0-3-7-15,1 2 5 16,-13-5-10-16,12 4 0 16,-12 4 6-16,7-1-7 15,-7 5-1-15,-1-1 7 16,-4 6-7-16,-6-4-1 15,-5 4 1-15,0 4 0 16,-9 0 0-16,-3 0 0 16,4 0 0-16,-9 0-2 0,0 4 2 15,-4 14-8-15,4-5 2 16,9 10 6-16,4-3 0 16,12-5-4-16,12-6 3 15,3 3-4-15,11-2 1 16,-4 4 0-16,2 10-3 15,-3 14 7-15,-4 8-1 16,1 5-5-16,0 11 6 16,-1-1 2-16,13 5-2 15,-10 0 1-15,14-2-2 16,0-3 1-16,5-3 0 16,0-2-1-16,0-3-3 15,0-3 0-15,10-3 4 0,14-2-3 16,10-8-1-16,-5 1 4 15,6-2-4-15,3-10 2 16,-6 0-4-16,13 1 5 16,-3-9 0-16,1 2 1 15,13-10-3-15,3-10-4 16,5 0 7-16,4 0 0 16,0-10 0-16,-4-24-2 15,4-6 2-15,-4-3 1 16,-5-4 7-16,1-4-8 15,-5-7-2-15,0-3 2 16,-7-5 5-16,-2-7-5 16,-3 6-2-16,-16 5 2 15,5 13 9-15,-19 7-9 0,-4 11 1 16,-5 5 2-16,-4 4-2 16,0 5 6-16,0 3 0 15,0-2-3-15,0-4 6 16,-9 0-10-16,-8 2 2 15,-2 1-1-15,5 2-1 16,-4 0 0-16,10 5 0 16,-1-3-1-16,-1 8-5 15,10-3-4-15,-5 0-10 16,5 1-9-16,0 0-10 16,0-3 3-16,0-1-21 15,0 0-33-15,0-1-40 16,0 7-113-16</inkml:trace>
          <inkml:trace contextRef="#ctx0" brushRef="#br0" timeOffset="-18312.88">-157-845 187 0,'0'0'68'16,"0"0"4"-16,0 0 24 15,0 0-46-15,0 0-20 16,0 0 13-16,0 0-7 15,0 0-3-15,0 0-9 16,0 0 11-16,0 0 3 16,0 0-13-16,0 0-9 15,0 0 10-15,0 0-12 0,0 0-6 16,0 0 4-16,0 0-6 16,0 0-5-16,0 0-1 15,0 1 0-15,0 16 0 16,0 8 0-16,0 3 4 15,0 2-4-15,9 1 0 16,1 3 1-16,-5-6 1 16,2-3-2-16,-7-3 1 15,7 1-1-15,-3-6 0 16,1 5 0-16,-5-9 2 16,4 4-1-16,-4-11 1 15,0-2-2-15,0-4 1 0,0 0-1 16,0 0 1-16,0 0-1 15,4 0-1-15,-4 0-3 16,0 0-1-16,5 0-20 16,-5 0-56-16,0 0-103 15</inkml:trace>
        </inkml:traceGroup>
        <inkml:traceGroup>
          <inkml:annotationXML>
            <emma:emma xmlns:emma="http://www.w3.org/2003/04/emma" version="1.0">
              <emma:interpretation id="{58E4512B-A27C-4909-BBAC-31C8E4C3E401}" emma:medium="tactile" emma:mode="ink">
                <msink:context xmlns:msink="http://schemas.microsoft.com/ink/2010/main" type="inkWord" rotatedBoundingBox="10806,2766 12083,2470 12288,3353 11011,3649"/>
              </emma:interpretation>
              <emma:one-of disjunction-type="recognition" id="oneOf1">
                <emma:interpretation id="interp1" emma:lang="" emma:confidence="1">
                  <emma:literal>v</emma:literal>
                </emma:interpretation>
                <emma:interpretation id="interp2" emma:lang="" emma:confidence="0">
                  <emma:literal>V</emma:literal>
                </emma:interpretation>
                <emma:interpretation id="interp3" emma:lang="" emma:confidence="0">
                  <emma:literal>r</emma:literal>
                </emma:interpretation>
                <emma:interpretation id="interp4" emma:lang="" emma:confidence="0">
                  <emma:literal>N</emma:literal>
                </emma:interpretation>
                <emma:interpretation id="interp5" emma:lang="" emma:confidence="0">
                  <emma:literal>n</emma:literal>
                </emma:interpretation>
              </emma:one-of>
            </emma:emma>
          </inkml:annotationXML>
          <inkml:trace contextRef="#ctx0" brushRef="#br0" timeOffset="1290.1299">2686-961 334 0,'0'0'58'15,"0"0"28"-15,0 0-16 16,0 0-24-16,0 0-31 0,0 0-15 15,9-45 5-15,42 20-2 16,8-3 5-16,9-8-1 16,1-6-7-16,8-7 6 15,-1 2-6-15,-2-5-34 16,-3 7-1-16,-11-2 6 16,-14 11 7-16,-18 10 22 15,-14 4 1-15,-5 8 4 16,-9 14 23-16,0 0 29 15,0 0 3-15,0 0-4 16,0 0-18-16,0 0-13 16,0 0-10-16,0 0-10 0,0 0-5 15,0 14-2-15,0 25 2 16,0 15-3-16,9 6 8 16,-5-4-1-16,11-2 0 15,-2-10-4-15,6 4 0 16,-6-8 2-16,-8-12-2 15,8-5-1-15,-8-10 1 16,2-5 4-16,-7-2-4 16,0-6-4-16,0 0 4 15,0 0 7-15,0 0-5 16,0 0-2-16,0 0 3 16,0-22 6-16,0-17 1 15,-4-15-5-15,-12-10-3 0,6-21 7 16,-3-10-7-16,0-10 3 15,7 13 2 1,1 14-3-16,5 16-4 0,0 19 2 16,0 12-2-16,0 5 0 15,0 8 0-15,24 5 0 16,-1-5-1-16,13 6-2 16,3 7 1-16,3 5-2 15,-5 0 4-15,-1 0-8 16,2 0-18-16,-12 0-3 15,-8 1-22-15,1 22-44 16,-14-3-31-16,-5-1-136 16</inkml:trace>
          <inkml:trace contextRef="#ctx0" brushRef="#br0" timeOffset="638.8598">2763-1483 565 0,'0'0'34'0,"0"0"46"0,0 0-30 16,0 0-46-16,0 0 0 15,0 197 0-15,0-112-4 16,0-1 3-16,0-5 2 15,0 2 2-15,0-14-5 16,0-8 0-16,0-15 0 16,0-17-2-16,0-11-1 15,0-12 0-15,0-4 1 16,0 0 8-16,0 0 27 16,0-27 10-16,-17-20-18 15,4-21-18-15,-10-11 3 0,4-9-7 16,1-4-4-1,-5-8 2-15,9 14-3 0,5 14 0 16,9 18 2-16,0 14-2 16,0 17-1-16,0 8 1 15,0 2-1-15,0 10-3 16,0-5 0-16,9 8-5 16,20 0 1-16,7 0 7 15,9 11 0-15,6 29-2 16,-8 11 3-16,4 12 0 15,3 15 2-15,-13-8-1 16,-6 5 0-16,-7-11-1 0,-8-6 3 16,-5-7-2-1,2-7 2-15,-4-13-3 0,-5-4-3 16,2-13-1-16,-6-4-19 16,3-4-15-16,1-1 4 15,-4-5-42-15,0 0-14 16,0 0-15-16,-4 0-133 15</inkml:trace>
          <inkml:trace contextRef="#ctx0" brushRef="#br0" timeOffset="1673.6498">3433-1299 388 0,'0'0'13'0,"0"0"20"15,0 0 26-15,0 0-8 16,0 0-15-16,0 0-10 16,138 13-4-16,-99-13-6 15,12-22-4-15,-4-4-3 16,-3 0 1-16,-3 0-4 15,-3 5-2-15,-8 11-3 0,-8-5 1 16,-6 8-2-16,-7 7 1 16,-5-3 3-16,-4 3 0 15,0 0 8-15,0 0 2 16,0 0 3-16,0 0-3 16,0 0-4-16,0 0-1 15,0 0-7-15,0 0 0 16,0 0-1-16,0 0-1 15,0 0-10-15,0-10-25 16,0 5-34-16,0-3-57 16,0-2-182-16</inkml:trace>
        </inkml:traceGroup>
      </inkml:traceGroup>
      <inkml:traceGroup>
        <inkml:annotationXML>
          <emma:emma xmlns:emma="http://www.w3.org/2003/04/emma" version="1.0">
            <emma:interpretation id="{8834698C-70A6-4DD6-8452-70932B686C5B}" emma:medium="tactile" emma:mode="ink">
              <msink:context xmlns:msink="http://schemas.microsoft.com/ink/2010/main" type="line" rotatedBoundingBox="8244,4215 11072,4108 11114,5229 8286,5336"/>
            </emma:interpretation>
          </emma:emma>
        </inkml:annotationXML>
        <inkml:traceGroup>
          <inkml:annotationXML>
            <emma:emma xmlns:emma="http://www.w3.org/2003/04/emma" version="1.0">
              <emma:interpretation id="{C516953D-E311-4638-82DD-3FC8290415CF}" emma:medium="tactile" emma:mode="ink">
                <msink:context xmlns:msink="http://schemas.microsoft.com/ink/2010/main" type="inkWord" rotatedBoundingBox="8244,4215 11072,4108 11114,5229 8286,5336"/>
              </emma:interpretation>
            </emma:emma>
          </inkml:annotationXML>
          <inkml:trace contextRef="#ctx0" brushRef="#br0" timeOffset="-32817.42">48 258 114 0,'0'0'2'16,"0"0"8"-16,0 0 51 15,0 0-25-15,0 0-10 16,0 0 12-16,0 0 7 15,0 0 12-15,0 0-12 16,0 0-6-16,0 0-6 16,0 0 1-16,0 0-2 15,0 0 5-15,0 0-1 0,0 0 3 16,0 0 1-16,-5 0-9 16,1 0-11-16,4 0 9 15,-4 0-2-15,4 0 4 16,-5 0 10-16,5 0-37 15,0 0-1-15,0 0 5 16,0 0-8-16,0 0 0 16,0 4-3-16,0 0-7 15,0 13 3-15,0 15 5 16,0 23 2-16,0 13 2 16,0 0-2-16,0-6 1 15,0-2-2-15,0-6 2 16,0-2 1-16,0-5-2 15,0-4-3-15,0-5 3 16,0-8 5-16,0-9-2 0,0-8-3 16,0-1 0-16,0-2-4 15,0-10 4-15,0 4 7 16,0-4-7-16,0 0-1 16,0 0 1-16,0 0 2 15,0 0 0-15,0 0-2 16,0 0 0-16,0 0 0 15,0 0 0-15,0 0-2 16,0 0 3-16,0 0-2 16,0 0 0-16,0 0 0 15,0 0 2-15,0 0-2 16,0 0 2-16,0 0-1 0,0 0 0 16,0-8-2-16,0-15 2 15,0-12 4-15,0-4-4 16,0-8 0-16,-8-7 0 15,-1-6 1-15,3-10-1 16,2 8 0-16,4-3 0 16,0 4-1-16,0 3 0 15,0 7 1-15,0 3 0 16,0 9 0-16,10 3-1 16,3 5 2-16,-4 0-1 15,-1 2 0-15,6 11-5 16,-9 5 5-16,0 4 3 15,-1 3-3-15,2 2-2 0,-2 4-1 16,1-4-1-16,8 1 1 16,5-1-2-16,14-4 3 15,0 6-4-15,0 2 4 16,-1-3-5-16,6-1 2 16,-6-2 4-16,7 2-5 15,-12 3 0-15,3-3-6 16,-8 0-10-16,-2 0-6 15,0 0-6-15,-1 4-17 16,-5 0-26-16,-13 0-29 16,0 0-100-16,0 31-91 15</inkml:trace>
          <inkml:trace contextRef="#ctx0" brushRef="#br0" timeOffset="-31882.22">103 458 439 0,'0'0'35'15,"0"0"-23"-15,0 0 61 16,0 0-28-16,0 0-26 16,0 0-19-16,-4 17-1 15,38-17 1-15,13 0 3 16,8 0 10-16,4 0-5 15,5 0-3-15,-4-12 1 16,4-3-3-16,-5 5 0 0,0-8-2 16,1-1-1-16,4-1-11 15,4-7-14-15,-9-4-13 16,-2 2-13-16,-6 1 0 16,-9 2-17-16,-12-2 26 15,-5 12 1-15,-8 3 32 16,-12 0 9-16,-5 9 0 15,0-1 31-15,0 1 13 16,0 4 14-16,0 0-17 16,0 0 1-16,0 0 4 15,0 0 7-15,0 0-2 16,0 0-11-16,0 0-1 0,0 0-8 16,0 0-8-16,0 0-6 15,0 0-4-15,0 0-4 16,0 0-9-16,0 0 2 15,0 0-2-15,0 9-6 16,0 22 6-16,0 20 1 16,0 7 2-16,4 6-1 15,0 1-2-15,2 0 1 16,3-7 0-16,1-4 1 16,3-7-2-16,-4 0 0 15,-5-7 0-15,5-8-3 16,-5-14 3-16,-2-6 0 15,-2-11 1-15,0 5 0 0,0-6 0 16,0 0-1-16,0 0 2 16,0 0-1-16,0 0 10 15,0 0 12-15,0 0 0 16,0-34-4-16,0-13-18 16,-10-5-1-16,1-18 1 15,0-1-1-15,9-7-1 16,0 3 0-16,0 2 1 15,0 7 0-15,0 5-1 16,0 3 1-16,9 6-1 16,0 8 1-16,5 0-2 15,5 7-2-15,-6 6 4 0,9 0-2 16,-5 8-1 0,3-4-6-16,7 10 7 0,-6 1-3 15,4 7 3 1,5 0-2-16,-1 4-2 0,2 1 1 15,2-1-3-15,-7 5-1 16,0 0 0-16,3 0-7 16,-7 0 3-16,3 0-11 15,1 0 11-15,-7 0-2 16,4 9-34-16,-10-4 19 16,6 4-45-16,-3-4 3 15,0 8-11-15,-16 4-120 16</inkml:trace>
          <inkml:trace contextRef="#ctx0" brushRef="#br0" timeOffset="-31491.16">1192 360 305 0,'0'0'64'0,"0"0"-45"15,0 0 43 1,0 0-11-16,0 0-39 0,0 0-4 16,0 0-3-16,9 0 5 15,13 0 8-15,7 0-2 16,1 0-14-16,8 0 7 15,-8 0-5-15,8 0-3 16,1 0 0-16,8 0-1 16,-10 0 2-16,7 0 2 15,-6 0-4-15,-6 0-3 16,-1-6-4-16,-3 5-4 16,-5-5-7-16,-1 4 2 15,-9-2-3-15,3 4-64 16,-16 0-90-16,0 0-29 15</inkml:trace>
          <inkml:trace contextRef="#ctx0" brushRef="#br0" timeOffset="-28094.43">2710-84 424 0,'0'0'76'15,"0"0"-28"-15,0 0 63 16,0 0-28-16,0 0-45 15,0 0-7-15,0 0-16 16,0 0-8-16,0 13-7 16,0 15-7-16,0 16 7 15,0 16 0-15,0 3 13 16,4 12-12-16,3-3 1 16,-2-3-2-16,-5-8-3 15,7-10-11-15,-3-1-20 16,-4-14-12-16,4-6-32 15,-4-9 20-15,0-7-132 16,0-11-169-16</inkml:trace>
          <inkml:trace contextRef="#ctx0" brushRef="#br0" timeOffset="-28378.1">2422-176 434 0,'0'0'69'0,"0"0"-61"15,0 0 54-15,0 0 6 16,0 0-22-16,0 0-17 16,-32 0-1-16,32 0-11 15,0 0-1-15,0 0-4 16,0 0-7-16,-4 10-1 16,4 20 1-16,0 9-5 15,-1 11 7-15,1 14 7 16,-5 6-7-16,1 8-3 15,4-7 0-15,0 2 1 0,0-9-4 16,0 1-1 0,0-10-1-16,0-7 1 0,0-17-9 15,0-5-1-15,0-12-4 16,0-6-10-16,0-8-18 16,0 0-15-16,0 0-15 15,10-15-19-15,7-26-51 16</inkml:trace>
          <inkml:trace contextRef="#ctx0" brushRef="#br0" timeOffset="-27890.26">2277 489 285 0,'0'0'142'16,"0"0"-134"-16,0 0 30 16,0 0-4-16,0 0-14 15,0 0-7-15,205-92-8 16,-133 76-4-16,1 1-1 0,-5 3-14 16,2 5-72-16,-12 7-179 15</inkml:trace>
          <inkml:trace contextRef="#ctx0" brushRef="#br0" timeOffset="-25025.88">-16 174 132 0,'0'0'46'15,"0"0"-19"-15,0 0 20 16,0 0-19-16,0 0-6 16,0 0 4-16,0 0 16 15,0 0-2-15,0 0-4 16,0 0-8-16,0 0-9 15,4-8-9-15,5-1 6 16,-3 1-8-16,13-2-6 16,-2 1 8-16,6-1-9 15,9-1 10-15,-9 5-10 0,14-6 3 16,-10 4-2-16,10-1 0 16,-7 0 1-16,8-1-1 15,-6 3-2-15,0-1 0 16,-6 4 0-16,3 2 1 15,-3-1 0-15,-4-7 0 16,7 6 0-16,-8-1-1 16,4-3 0-16,1 1 1 15,-3 0-1-15,9 3 0 16,-10-2-1-16,0-1 1 16,2 0 0-16,-6 6 0 15,-1-3 0-15,-1 0-1 16,-3 0 3-16,0 4-4 0,-4-3 2 15,4-1 0-15,-12 4 2 16,4-3-2-16,1 3 0 16,-6 0-2-16,0 0 7 15,0 0-3-15,0 0-2 16,0 0-15-16,0 0-57 16,0 0-142-16</inkml:trace>
        </inkml:traceGroup>
      </inkml:traceGroup>
    </inkml:traceGroup>
    <inkml:traceGroup>
      <inkml:annotationXML>
        <emma:emma xmlns:emma="http://www.w3.org/2003/04/emma" version="1.0">
          <emma:interpretation id="{1B11CEF0-92CB-4D9E-AEA8-0EA89E4BA3EA}" emma:medium="tactile" emma:mode="ink">
            <msink:context xmlns:msink="http://schemas.microsoft.com/ink/2010/main" type="paragraph" rotatedBoundingBox="6102,5959 11227,5679 11311,7209 6186,7489" alignmentLevel="1"/>
          </emma:interpretation>
        </emma:emma>
      </inkml:annotationXML>
      <inkml:traceGroup>
        <inkml:annotationXML>
          <emma:emma xmlns:emma="http://www.w3.org/2003/04/emma" version="1.0">
            <emma:interpretation id="{E4D9F6F9-D656-48DC-8050-0BC459036633}" emma:medium="tactile" emma:mode="ink">
              <msink:context xmlns:msink="http://schemas.microsoft.com/ink/2010/main" type="inkBullet" rotatedBoundingBox="6140,6650 6856,6611 6901,7450 6186,7489"/>
            </emma:interpretation>
          </emma:emma>
        </inkml:annotationXML>
        <inkml:trace contextRef="#ctx0" brushRef="#br0" timeOffset="-24291.78">-2119 2509 381 0,'0'0'88'0,"0"0"-64"15,0 0 37-15,0 0 3 16,0 0-32-16,0 0-13 16,0 0-6-16,0 0-8 15,4 0-4-15,27 0 21 16,11 0-14-16,4 0 7 16,3 0-7-16,15 0-1 15,7 0 1-15,-1 0-3 0,4 0-1 16,-10 0-1-16,-11-5 0 15,1-3 5-15,-16 3-8 16,-12-4-6-16,-13 5 5 16,-1 3-8-16,-8-3-30 15,-4 4-30-15,0-4-5 16,0-1-106-16</inkml:trace>
        <inkml:trace contextRef="#ctx0" brushRef="#br0" timeOffset="-23996.56">-1770 2247 424 0,'0'0'52'0,"0"0"31"16,0 0-1-16,0 0-34 15,0 0-18-15,0 0-7 16,-8 0-16-16,8 0 0 15,0 0-6-15,0 22-1 16,0 25 0-16,0 26 1 16,0 11 6-16,8 5-1 15,1 2-1-15,0-5-3 16,-3-5-2-16,-2-12-3 16,2-4-8-16,-2-18-22 15,0-6-42-15,1-11-23 16,-5-16-98-16</inkml:trace>
      </inkml:traceGroup>
      <inkml:traceGroup>
        <inkml:annotationXML>
          <emma:emma xmlns:emma="http://www.w3.org/2003/04/emma" version="1.0">
            <emma:interpretation id="{3B1EB889-3B58-47F2-B724-18F19CB1D86C}" emma:medium="tactile" emma:mode="ink">
              <msink:context xmlns:msink="http://schemas.microsoft.com/ink/2010/main" type="line" rotatedBoundingBox="8272,5841 11227,5679 11297,6961 8342,7122"/>
            </emma:interpretation>
          </emma:emma>
        </inkml:annotationXML>
        <inkml:traceGroup>
          <inkml:annotationXML>
            <emma:emma xmlns:emma="http://www.w3.org/2003/04/emma" version="1.0">
              <emma:interpretation id="{F10E1447-0CC0-4D66-8CB0-AFA021F81068}" emma:medium="tactile" emma:mode="ink">
                <msink:context xmlns:msink="http://schemas.microsoft.com/ink/2010/main" type="inkWord" rotatedBoundingBox="8272,5841 9694,5763 9751,6809 8329,6887">
                  <msink:destinationLink direction="with" ref="{4E83F8FF-E13A-4322-98B1-E5979A5F281A}"/>
                </msink:context>
              </emma:interpretation>
              <emma:one-of disjunction-type="recognition" id="oneOf2">
                <emma:interpretation id="interp6" emma:lang="" emma:confidence="1">
                  <emma:literal/>
                </emma:interpretation>
              </emma:one-of>
            </emma:emma>
          </inkml:annotationXML>
          <inkml:trace contextRef="#ctx0" brushRef="#br0" timeOffset="-29586.04">1411 1380 408 0,'0'0'88'15,"0"0"-57"-15,0 0 52 16,0 0-7-16,0 0-45 15,0 0-12-15,0 0 1 16,0 0 2-16,0 0-7 16,0 0-7-16,0 0 0 15,0 0 2-15,0 4-9 16,0 24 0-16,0 15 0 16,0 6-1-16,0 7 3 0,9-1-1 15,-2 7 2-15,5 1-4 16,-8 3 2-16,1-7-2 15,-5 1 3-15,4-7 3 16,-4 2-4-16,0 5-2 16,0-9 1-16,0 5 1 15,0-5-2-15,0-4 0 16,0-10 0-16,0-5 8 16,0-10-8-16,0-4-3 15,0-4 3-15,0-10-1 16,0-2-11-16,0-2-7 15,0 0-36-15,-4 0-6 16,-5 0-57-16,-20 0-134 0</inkml:trace>
          <inkml:trace contextRef="#ctx0" brushRef="#br0" timeOffset="-30155.6">363 1556 351 0,'0'0'46'0,"0"0"23"15,0 0 7-15,0 0-12 0,0 0 1 16,0 0 2-16,-41-5-26 16,31 5 0-16,-3 0-11 15,0 0-7-15,0 0-3 16,-3 0-3-16,3 0-7 16,0 9-2-16,-9 13-4 15,2 3-3-15,-2 14 1 16,4 9-4-16,-9 2 5 15,8 8-3-15,6-6 3 16,-6 2-3-16,6 0 0 16,3-7 0-16,5 4-3 15,5-4 0-15,0-5 2 0,0 3-1 16,0-9 2 0,0-8-4-16,9 6-1 0,16-2-10 15,5-4 5-15,8-4-4 16,3-1 1-16,12-11 6 15,-6-9-3-15,-2-3 1 16,0 0-4-16,-8 0 3 16,3 0 3-16,-3-15 6 15,-5-8 1-15,4 3-1 16,-8-12 1-16,0 0 0 16,-5-2 0-16,4-1 1 15,-9-2 1-15,1 0-2 16,-8-1 0-16,1 1 5 0,-8 0 0 15,0 2 4 1,1 1 1-16,-5-2 4 0,0 1 2 16,0-1-3-16,-5 1-8 15,-15 1 6-15,-6-2-4 16,-7 1-4-16,-6 0 3 16,1 0 2-16,-1 0-5 15,1 8-2-15,-4 7 1 16,3 7-2-16,-2 9-2 15,9-3 2-15,-1 7 0 16,11 0-3-16,0 0 0 16,6 0-19-16,3 0-6 0,0 34-25 15,9 9-18 1,4 2-35-16,0 5-37 0,0-11-147 16</inkml:trace>
        </inkml:traceGroup>
        <inkml:traceGroup>
          <inkml:annotationXML>
            <emma:emma xmlns:emma="http://www.w3.org/2003/04/emma" version="1.0">
              <emma:interpretation id="{EDFE11E3-7C8D-45ED-8A5B-8ECF7526D8EF}" emma:medium="tactile" emma:mode="ink">
                <msink:context xmlns:msink="http://schemas.microsoft.com/ink/2010/main" type="inkWord" rotatedBoundingBox="10629,6277 11258,6242 11297,6961 10668,6995">
                  <msink:destinationLink direction="with" ref="{4E83F8FF-E13A-4322-98B1-E5979A5F281A}"/>
                </msink:context>
              </emma:interpretation>
            </emma:emma>
          </inkml:annotationXML>
          <inkml:trace contextRef="#ctx0" brushRef="#br0" timeOffset="-26930.79">2385 2421 481 0,'0'0'24'15,"0"0"11"-15,0 0 18 16,0 0-40-16,0 0-9 15,0 0 7-15,152 0 6 0,-84-14-2 16,9-13 1-16,6-5-10 16,2-11-6-16,2 2-2 15,-19-4-147-15</inkml:trace>
          <inkml:trace contextRef="#ctx0" brushRef="#br0" timeOffset="-27463.37">2521 1962 456 0,'0'0'45'0,"0"0"12"15,0 0 42-15,0 0-37 16,0 0-32-16,0 0 2 15,0 0-16-15,0 0-2 16,0 2 1-16,0 21-15 16,0 9 0-16,0 10 3 15,0 13 3-15,0 5 1 0,0-2-4 16,0 0-1 0,0 2-2-16,0-1 0 0,0-15-8 15,0 1-10-15,0-6-8 16,0-12-15-16,0-6-24 15,4-5-37-15,8-16-59 16,5 0-185-16</inkml:trace>
          <inkml:trace contextRef="#ctx0" brushRef="#br0" timeOffset="-27155.19">2836 1867 433 0,'0'0'59'0,"0"0"-31"16,0 0 67-16,0 0-36 15,0 0-32-15,0 0 2 16,0 0-26-16,0 17 0 16,0 11 6-16,0 15-6 15,0 4 3-15,0 4 1 16,4-6-4-16,-4 6-3 15,0 0 1-15,4-6-1 16,-4 2 7-16,5-4-7 16,-4-7-10-16,4 4-5 15,0-10-33-15,0-2-6 0,-5-6-23 16,0-13-57-16,0-5-143 16</inkml:trace>
        </inkml:traceGroup>
      </inkml:traceGroup>
    </inkml:traceGroup>
    <inkml:traceGroup>
      <inkml:annotationXML>
        <emma:emma xmlns:emma="http://www.w3.org/2003/04/emma" version="1.0">
          <emma:interpretation id="{48D6D4EC-F356-4158-8849-428705F97331}" emma:medium="tactile" emma:mode="ink">
            <msink:context xmlns:msink="http://schemas.microsoft.com/ink/2010/main" type="paragraph" rotatedBoundingBox="6828,7384 16301,7033 16381,9196 6908,9547" alignmentLevel="1"/>
          </emma:interpretation>
        </emma:emma>
      </inkml:annotationXML>
      <inkml:traceGroup>
        <inkml:annotationXML>
          <emma:emma xmlns:emma="http://www.w3.org/2003/04/emma" version="1.0">
            <emma:interpretation id="{FFC54F2A-78D1-4F99-AD63-AD6D4D52211B}" emma:medium="tactile" emma:mode="ink">
              <msink:context xmlns:msink="http://schemas.microsoft.com/ink/2010/main" type="line" rotatedBoundingBox="6828,7384 16301,7033 16381,9196 6908,9547"/>
            </emma:interpretation>
          </emma:emma>
        </inkml:annotationXML>
        <inkml:traceGroup>
          <inkml:annotationXML>
            <emma:emma xmlns:emma="http://www.w3.org/2003/04/emma" version="1.0">
              <emma:interpretation id="{D79973E7-408F-49BE-851F-9B663F1F3364}" emma:medium="tactile" emma:mode="ink">
                <msink:context xmlns:msink="http://schemas.microsoft.com/ink/2010/main" type="inkWord" rotatedBoundingBox="6828,7384 10722,7240 10802,9403 6908,9547"/>
              </emma:interpretation>
              <emma:one-of disjunction-type="recognition" id="oneOf3">
                <emma:interpretation id="interp7" emma:lang="" emma:confidence="1">
                  <emma:literal/>
                </emma:interpretation>
              </emma:one-of>
            </emma:emma>
          </inkml:annotationXML>
          <inkml:trace contextRef="#ctx0" brushRef="#br0" timeOffset="-11512.22">959 3673 435 0,'0'0'43'16,"0"0"-22"-16,0 0 50 0,0 0-10 15,0 0-14 1,0 0-8-16,0 0-3 0,-31-5-2 16,27 5 3-16,-15 0-6 15,6 0-3-15,-1 0-9 16,-4 0 8-16,-1 0-15 15,-4 0-1-15,6 8-3 16,-7 4-4-16,10 1 1 16,-3 0 1-16,-1-3-3 15,7 3-2-15,-5 4 2 16,5 0 1-16,-2 1-1 16,5 5-1-16,-8 5-2 15,4 8 0-15,6-5 1 16,-2 7 0-16,3 2-2 0,1-5 0 15,4 1-1-15,0 3 2 16,0-7 1-16,0 3-1 16,0-5 0-16,0-6-5 15,0-7 3-15,4 6-2 16,9-3 3-16,0-6 1 16,8-1-3-16,0 5 0 15,1-5 0-15,3-2-4 16,1 1 6-16,-7-4-3 15,4-8-2-15,-1 0 2 16,-3 0-1-16,4 0 4 16,-1 0 0-16,-1 0 1 15,-5 0 0-15,6-8 0 0,-9-4 0 16,7-6-3-16,-2-6 2 16,-1 5 0-16,1-9 1 15,-2-4 3-15,-3 5-3 16,0-1 0-16,-5-6 3 15,3-1-2-15,-3 3-1 16,-8-7 3-16,0 8 2 16,0 2 1-16,0-3-1 15,0 5 2-15,0 0 0 16,0-3-4-16,-8 2 11 16,-7 2-8-16,-2 2 2 15,-11 3 0-15,9 4 0 0,-11 4 0 16,2 3 2-16,5 6-4 15,-2 0 0-15,4-1-4 16,-1 5-1-16,-6 0 0 16,9 0-1-16,2 0-3 15,4 0-5-15,-2 0-17 16,10 0-10-16,-4 0-14 16,-4 0-33-16,-5 5-88 15,-13 16-142-15</inkml:trace>
          <inkml:trace contextRef="#ctx0" brushRef="#br0" timeOffset="-19235.24">1758 3593 360 0,'0'0'34'0,"0"0"31"15,0 0 5-15,0 0-18 0,0 0-15 16,0 0 15-16,0 0-8 15,-23-8-5-15,17 8-12 16,-3 0-2-16,-4 0 3 16,9 0-5-16,-12 0-7 15,0 8 1-15,6 8-3 16,-8 6-7-16,0 6-6 16,-1 1 8-16,1 7-7 15,-3 0 1-15,5 1-1 16,3-4-2-16,8 1 0 15,1-2 1-15,-1-5-1 16,5 8 0-16,0-1-2 16,0-1 2-16,0-1 0 15,0 5 0-15,5-4 0 16,12 2-1-16,-2-11 1 0,8 6 0 16,-6-7-3-16,2-10 2 15,4 5 1-15,-5-8 3 16,-4-3-3-16,10 0-5 15,-7-7 3-15,6 0 2 16,0 0-8-16,8 0 7 16,-8-18 1-16,9 2 0 15,-10-5 0-15,-2-2 0 16,-3 4 7-16,-4 1-7 16,-7 1-2-16,3 2 2 15,-2-6 0-15,-2 2 0 16,2-1 2-16,-3-10-2 0,-4 12 3 15,0-5-3-15,5-1 0 16,-5 1 1-16,0-1 0 16,0-2 0-16,0 1-1 15,0-1 3-15,0 2-1 16,0 1-1-16,0-1 2 16,-5-2 3-16,-14-3-4 15,5 1-1-15,-4 2 0 16,-5 0 0-16,4 8-1 15,6 0 2-15,-4 1 1 16,2 13-3-16,5-3-1 16,2 4 1-16,3 1 0 15,-4 2 0-15,1-4 0 0,-1 4-5 16,-4 0 5 0,1 0-2-16,1 0-5 0,1 0-11 15,-3 0-15-15,-5 0-44 16,-5 9-92-16,-5 2-142 15</inkml:trace>
          <inkml:trace contextRef="#ctx0" brushRef="#br0" timeOffset="-10521.79">-408 3692 369 0,'0'0'66'16,"0"0"17"-16,0 0-5 16,0 0-29-16,0 0 1 15,0 0-16-15,0 0-5 16,0 0-2-16,0 0-4 0,0 0-2 15,0 0 2-15,0 0-19 16,0 0 0-16,0 0-2 16,0 14-4-16,0 14 4 15,0 16 1-15,0 4 3 16,5 9-7-16,1 1 2 16,2 3-1-16,7 5 0 15,-7-3 7-15,1 2-6 16,0-1-1-16,4-3 0 15,-12-9 1-15,7 3-1 16,-4-7-1-16,-4-3 1 16,4-4 2-16,4-7-2 15,-4-11 1-15,0-6 0 16,-4-3-1-16,5-10 0 0,-5 2 0 16,0-2 1-16,0-4 3 15,0 0-1-15,4 0-1 16,-4 0-1-16,0 0 8 15,4 0-1-15,-4 0-6 16,0 0 1-16,0 0 6 16,0 0-9-16,0 0 1 15,0 0-1-15,0 0-1 16,0 0-19-16,0-28-35 16,0-5-83-16,0-8-183 15</inkml:trace>
          <inkml:trace contextRef="#ctx0" brushRef="#br0" timeOffset="199799.16">273 5008 407 0,'0'0'43'0,"0"0"42"0,0 0 19 16,0 0-17-1,0 0-19-15,0 0-15 16,0 0-4-16,17 32-5 0,-13-32-2 15,1 0-9 1,-1 0-7-16,-4 0-3 0,0-32-7 16,0-15-13-16,0-27-2 15,0-10 2-15,0-25 0 16,-9-19-2-16,-17-6-1 16,2 1-1-16,-11 7-2 15,1 16-4-15,4 12-14 16,-3 9 7-16,2 10-3 15,-2 2 16-15,2 6-16 16,-2 11 15-16,3 6-1 16,5 11 2-16,-1 7-1 0,4 8 1 15,-7 1-2-15,3 0-4 16,-2 6 2-16,9 6 5 16,2-1-8-16,-2 2 4 15,5 2 3-15,1 0 2 16,0 3-1-16,0-2 0 15,-8 2 1-15,4-8 2 16,-5 3-3-16,-7-5 0 16,-10-5 0-16,-12-7-4 15,-13-3 3-15,-8 2-2 16,-15 0 3-16,-5 5-1 16,-5 9-5-16,3 8 6 15,0 7-1-15,1 3-1 0,12 0 2 16,17 7 4-16,13 16-2 15,16-9 7-15,16 0-5 16,13-4-4-16,6-7-8 16,0 4 8-16,-4-3-2 15,4 0 2-15,0-4 0 16,0 0 0-16,0 0-5 16,0 0 5-16,0 0-1 15,0 0 1-15,0 0-5 16,0 0-1-16,0 0-10 15,0 0-30-15,0 0-55 16,4 0-120-16,43-15 9 16,17 2 0-16</inkml:trace>
          <inkml:trace contextRef="#ctx0" brushRef="#br0" timeOffset="6922.4">2473 3692 433 0,'0'0'34'0,"0"0"24"16,0 0 25-16,0 0-42 15,0 0-8-15,0 0 10 16,4-56-5-16,-4 46-6 16,0-7 3-16,0 1 0 15,-11-8-16-15,-9-15 3 16,1 5-13-16,-9-6-4 16,-4-3 3-16,0 4-1 0,0-1 6 15,-5 5-5 1,6 11-3-16,-2 0 1 0,2 2 7 15,-5-6-7-15,0 4 1 16,-9-3-2-16,-3 4-1 16,0-5-3-16,-3 5 2 15,9-1 10-15,-7 9-6 16,4-4-5-16,3 2 8 16,-3 3-7-16,4 8-2 15,-1-2 1-15,2 2 2 16,3-2-4-16,-7 7 6 15,3-7-1-15,3 4-2 16,-2 4-3-16,12 0 7 16,-14 0 5-16,3 0-4 0,1 0 19 15,-8 0-16-15,6 0 2 16,-2 0-2-16,-7 4-8 16,4 10 5-16,-1-5-5 15,-8 5 4-15,8 0-7 16,9-1 1-16,-9 2 6 15,7-6-5-15,-3 5-2 16,1-1 0-16,14 2-1 16,-11 4 1-16,7-6-5 15,-2 2 5-15,3 4-1 16,1-2-2-16,2 5 2 16,1-2 1-16,3 4-1 15,9 2-1-15,1 1 0 0,-6 7-1 16,6 3 1-16,-6 11-4 15,6 1 4-15,-5 4 1 16,-2-2-6-16,11-7 6 16,-4 7-1-16,5-4-3 15,-1-1 3-15,4 1-2 16,-6-10 3-16,7 1-2 16,4-2-1-16,0 1 2 15,0-1 0-15,0 7 1 16,0-2-2-16,0 6 0 15,0-4 0-15,0 6 1 16,20-1 2-16,-11 2-2 0,8 5 2 16,0 1-2-1,4 0 2-15,5-2-3 0,-7-3 2 16,8 2-4-16,-1-5 5 16,-4-1-4-16,7-4 1 15,-6-1-1-15,5-11 1 16,-2 3 1-16,-3-7-3 15,9-3 2-15,-10 0 3 16,7-2 0-16,-3-8-2 16,3 8-1-16,-3-7 3 15,5 0-3-15,2 2 0 16,-1-6 1-16,4-4 0 16,2-1 0-16,-2-6-4 0,9 0 5 15,-6 0 1 1,8 0 0-16,3 0-4 0,-3 0 2 15,1 0 1-15,0 0-1 16,1-6-4-16,2-6 0 16,-6-2 1-16,-5-1-5 15,7-7 10-15,-4 6 0 16,4-6-2-16,-5 0-2 16,-2-4 4-16,1 4-3 15,1 2-1-15,-12 0 1 16,4-1-7-16,-4-1 7 15,8 0 0-15,-2-7 3 16,9-4 0-16,-3-9-4 16,-3 3 4-16,8-1-1 0,-10 3-4 15,3 2 4 1,-7-2 0-16,-3 4-2 0,-8 8 1 16,3-2 0-16,-8 4 1 15,1-5 1-15,2 4 0 16,2-7 2-16,-5-2-2 15,8-8-1-15,-3 4 1 16,-4-4 0-16,10 12 1 16,-19-2-2-16,4 3 5 15,-7 7-5-15,2-5 2 16,0 8 0-16,-8-3 1 16,4-2-1-16,-4-8 1 15,7 4-1-15,-3-5-1 0,-4-7 4 16,0-1-4-1,0 1 1-15,0 7-1 0,0 1 0 16,0 10 3-16,0-5 5 16,0 3-4-16,-11 5 1 15,4 1-3-15,-6 0 4 16,7-1-3-16,1 1 1 16,-3 1 0-16,-10-2-2 15,-1-5 3-15,9 10-4 16,-3-1 5-16,9 4-1 15,-5 0 2-15,5 7-3 16,-5 3 2-16,9-6-6 0,-10 2 9 16,9 0-4-16,1 4-5 15,0 0 1 1,-5 0 2-16,1 0 0 0,4-4 0 16,0 4-1-16,0-3 1 15,0 3-1-15,0 0-1 16,0 0-1-16,0 0 0 15,0 0 2-15,0 0-1 16,0 0-1-16,0 0 0 16,0 0 1-16,0 0-1 15,0 0 1-15,0 0-3 16,0 0 3-16,0 0-1 16,0 0 1-16,0 0-1 0,0 0 1 15,0 0 0-15,0 0-1 16,0 0 0-16,0 0-1 15,0 0 2-15,0 0-2 16,0 0 1-16,0 0 0 16,0 0 1-16,0 0-1 15,0 0 0-15,0 0 0 16,0 0-1-16,0 0 2 16,0 0-1-16,0 0 0 15,0 0-1-15,0 0 1 16,0 0-6-16,0 0 0 15,0 0-20-15,0-4-19 16,0-16-20-16,0-10-47 16,0-15-218-16</inkml:trace>
        </inkml:traceGroup>
        <inkml:traceGroup>
          <inkml:annotationXML>
            <emma:emma xmlns:emma="http://www.w3.org/2003/04/emma" version="1.0">
              <emma:interpretation id="{6043D375-569B-48E0-B899-F58BE3C22F96}" emma:medium="tactile" emma:mode="ink">
                <msink:context xmlns:msink="http://schemas.microsoft.com/ink/2010/main" type="inkWord" rotatedBoundingBox="11324,7533 16313,7348 16357,8545 11369,8730">
                  <msink:destinationLink direction="with" ref="{C9CCD046-E3E0-4E9D-AB2E-2620B4DFED1E}"/>
                </msink:context>
              </emma:interpretation>
              <emma:one-of disjunction-type="recognition" id="oneOf4">
                <emma:interpretation id="interp8" emma:lang="" emma:confidence="1">
                  <emma:literal/>
                </emma:interpretation>
              </emma:one-of>
            </emma:emma>
          </inkml:annotationXML>
          <inkml:trace contextRef="#ctx0" brushRef="#br0" timeOffset="7726.46">4794 3405 279 0,'0'0'350'15,"0"0"-340"-15,0 0 20 16,0 0 33-16,0 0-53 15,0 0-8-15,43 8-1 16,15-12 7-16,2-18-5 16,-1 9-1-16,5-2 1 15,-4 9 3-15,-15 6-6 16,-9 0 1-16,-13 0-2 16,-8 0 2-16,-11 13-2 15,-4 15 1-15,0 15 0 16,0 16 26-16,-28 14 8 0,-8 7-14 15,-4 8 7-15,-4 0-10 16,5-6-3-16,7-4-4 16,4-15-1-16,15-7-8 15,-1-9 7-15,14-16-8 16,0-3-6-16,0-5 6 16,4-8-2-16,24-3-5 15,14-5 7-15,6-7 0 16,11 0 1-16,11 0 4 15,1-7-3-15,-1-24-1 16,8-1 5-16,-10-3-6 16,-9 0 2-16,-5 8-7 0,-13-1-3 15,-8 8-15-15,-7-3-26 16,-3-4-12-16,5-10-66 16,-5-5-52-16</inkml:trace>
          <inkml:trace contextRef="#ctx0" brushRef="#br0" timeOffset="8190.57">5925 3460 396 0,'0'0'51'16,"0"0"9"-16,0 0 7 16,0 0-26-16,0 0-7 15,0 0 7-15,0 109 7 0,5-56-14 16,-1 4 2-16,9 6-25 15,-3-6 9-15,0-3-8 16,-1-7-4-16,0-2-4 16,-5-12-4-16,5 0 3 15,0-9 2-15,-8-11-5 16,3-4-5-16,-4-3 5 16,0-6 5-16,0 0-1 15,0 0 3-15,0 0 0 16,0 0-4-16,0 0 18 15,0-34-4-15,-14-10-14 16,-4-22-3-16,-9-13 0 16,8-14 2-16,6 1-4 15,9 8 1-15,4 16 1 0,0 11 0 16,0 20-2-16,13 6 0 16,8 6 1-16,0 10-5 15,1-1 4-15,9 6-1 16,1 6 0-16,3 0-2 15,4 4-2-15,-2 0-22 16,-3 0 0-16,0 0-27 16,-12 13-49-16,-8 14-24 15,-10-4-158-15</inkml:trace>
          <inkml:trace contextRef="#ctx0" brushRef="#br0" timeOffset="8416.97">5989 3853 472 0,'0'0'33'16,"0"0"-32"-16,0 0 25 16,0 0 23-16,0 0-21 15,0 0-2-15,213-75-15 16,-147 43-2-16,2 0 2 15,-1 1-11-15,1 3-7 16,-13 4-66-16,-9-2-86 16</inkml:trace>
          <inkml:trace contextRef="#ctx0" brushRef="#br0" timeOffset="8883.91">7015 3951 443 0,'0'0'70'0,"0"0"-38"16,0 0 32-16,0 0-36 0,0 0-12 16,0 0 17-1,77 0-13-15,-31-21-1 0,-7-3-17 16,9-10 10-16,-3-2-12 16,0-1 0-16,-3-1-32 15,-1 1-105-15,-18 5-108 16</inkml:trace>
          <inkml:trace contextRef="#ctx0" brushRef="#br0" timeOffset="9728.63">7102 3593 281 0,'0'0'24'0,"0"0"3"16,0 0 63-16,0 0-32 15,0 0-14-15,0 0 14 16,-42-19-13-16,42 19-7 16,0 0-2-16,0 0-8 15,0 0-4-15,0 0-24 16,0 0 3-16,3-3 3 15,30-3-5-15,5-5 11 16,-2-4-9-16,9 2-1 16,-9-3 6-16,5 2-4 15,-11 1-1-15,-5-1-3 16,-11 9-22-16,-5 1-71 16,-9 4-85-16,0 0-239 15</inkml:trace>
          <inkml:trace contextRef="#ctx0" brushRef="#br0" timeOffset="8657.32">7079 3636 351 0,'0'0'0'0,"0"0"6"16,0 0-5-16,0 0-1 15,0 0-14-15,0 0-86 16</inkml:trace>
          <inkml:trace contextRef="#ctx0" brushRef="#br0" timeOffset="9382.64">8040 2964 194 0,'0'0'366'0,"0"0"-322"15,0 0 70-15,0 0-26 16,0 0-38-16,0 0-15 16,0 0-10-16,0 0-5 15,0 0-11-15,0 7-3 16,0 9 0-16,0 11-6 15,-6 7 0-15,6 7 2 0,-4 4-2 16,4 6 4 0,0 2-1-16,0 2-3 0,0 5 0 15,0-4 0-15,0-1 1 16,0 7-1-16,0-14 1 16,0 4-1-16,0-5 0 15,0-6 0-15,0-1 0 16,0-13 0-16,0-2-1 15,0-6 1-15,0-4 0 16,0-2-5-16,0-2 2 16,0-7 0-16,0 4-4 15,0-8-3-15,0 4-2 16,0-4-13-16,0 0-14 16,0 0-19-16,0 0-25 15,-19 0-66-15,-7 0-68 0</inkml:trace>
          <inkml:trace contextRef="#ctx0" brushRef="#br0" timeOffset="10293.13">3074 3746 524 0,'0'0'48'0,"0"0"-39"0,0 0 3 16,0 0 15-16,0 0-23 15,0 0 1-15,81 21 22 16,-12-17 1-16,17-4 11 16,18 0-12-16,-2 0-12 15,1 0-1-15,-1 0-7 16,-8-11-7-16,-6 9 2 16,-11-9-1-16,-9 6-1 15,-13-3-12-15,-14 5-15 16,-9-4-9-16,-19 7-21 15,-4-4 0-15,-9-1-2 16,0 5 16-16,0-5-99 16</inkml:trace>
          <inkml:trace contextRef="#ctx0" brushRef="#br0" timeOffset="10819.72">4031 3488 293 0,'0'0'88'16,"0"0"-47"-16,0 0 37 15,0 0-9-15,0 0-44 16,0 0-10-16,-12-4-2 16,12 4-11-16,8 0 4 15,22 12-2-15,8 2 12 16,5-3-6-16,4-2-6 16,-1 4-4-16,-2-2 2 15,-2 4 1-15,-5 0 0 16,-6-1-2-16,-8 10-1 0,0 3 0 15,-14 0-6 1,-5 7 6-16,-4 10 0 0,0-1 5 16,0 0 7-16,-21 4-12 15,-13 3 3-15,-1-9-1 16,4 6-2-16,3-15 1 16,3-2 5-16,14-13-5 15,1-10 13-15,10-4 2 16,-5 0-1-16,5-3 0 15,0 0 13-15,0 0 5 0,-4 0 12 16,4-13-26 0,-5-23-12-16,5-7-6 0,0-13 14 15,0-3-13-15,-4-2 3 16,0 5 3-16,-1 0 0 16,-2 11-5-16,0 8 4 15,3 8-4-15,4 12 1 16,0 1-3-16,-5 8-1 15,5 7 0-15,0-5 0 16,0 6-5-16,0-4-33 16,0 4-37-16,-6 0-115 15,-24 0-374-15</inkml:trace>
        </inkml:traceGroup>
      </inkml:traceGroup>
    </inkml:traceGroup>
  </inkml:traceGroup>
</inkml:ink>
</file>

<file path=ppt/ink/ink2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6:52.10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B2D1D7D-2BD5-4B35-9DBC-C3B263FA53B7}" emma:medium="tactile" emma:mode="ink">
          <msink:context xmlns:msink="http://schemas.microsoft.com/ink/2010/main" type="inkDrawing" rotatedBoundingBox="3365,3834 7222,3692 7223,3724 3366,3865" shapeName="Other"/>
        </emma:interpretation>
      </emma:emma>
    </inkml:annotationXML>
    <inkml:trace contextRef="#ctx0" brushRef="#br0">0 147 49 0,'0'0'132'0,"0"0"-101"15,0 0 14-15,0 0 21 16,0 0-14-16,0 0 8 15,290 0 1-15,-184-13-23 16,13 3 0-16,21-2-7 16,14 3-14-16,20 0 1 15,9 4 2-15,-12 5-14 16,-10 0-4-16,-11 0 4 16,-1 0-3-16,3 0-1 15,2-4-1-15,7-5 14 16,-11-1-8-16,-10 2-3 15,-16-1 1-15,-1 6-2 0,-19 2 1 16,1-3 1-16,-18-2 4 16,4 6-8-16,-14 0 0 15,-4-2 5-15,-14 2 3 16,-4-4-4-16,-13-3 7 16,2 7-5-16,-7-3 0 15,-2-1 4-15,3 0-9 16,-11 0 2-16,10 2-2 15,-10 2-2-15,-3 0 4 16,-7 0-3-16,-4 0 5 0,-4 0-4 16,-5 0-1-1,-4 0 6-15,0 0 3 0,0 0 5 16,0 0-2-16,0 0 4 16,0 0 2-16,0 0-2 15,0 0-1-15,0 0-2 16,0-4-4-16,0 4 1 15,0 0-7-15,0 0 1 16,4 0-4-16,-4 0-1 16,0-3 2-16,0 3-2 15,0 0-16-15,12 0-34 16,-3 0-54-16,4 0-126 16,0 0-245-16</inkml:trace>
  </inkml:traceGroup>
</inkml:ink>
</file>

<file path=ppt/ink/ink2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7:23.65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259DCA5-C259-451A-8203-81E52536A8C4}" emma:medium="tactile" emma:mode="ink">
          <msink:context xmlns:msink="http://schemas.microsoft.com/ink/2010/main" type="inkDrawing" rotatedBoundingBox="13652,15858 17280,14221 17389,14462 13761,16099" semanticType="underline" shapeName="Other">
            <msink:sourceLink direction="with" ref="{AD69C7B0-406A-4120-9098-E26DA32BD5D1}"/>
          </msink:context>
        </emma:interpretation>
      </emma:emma>
    </inkml:annotationXML>
    <inkml:trace contextRef="#ctx0" brushRef="#br0">0 1733 596 0,'0'0'4'0,"0"0"66"16,0 0 7-16,0 0-48 0,0 0-7 16,0 0-9-1,35-5-12-15,66-35-1 0,36-21 10 16,25-13-10-16,29-10 0 16,43-21 2-16,31-16-1 15,40-9-1-15,19-8 8 16,8 3-8-16,-9-4 1 15,-17 9-1-15,-27 9 2 16,-34 16 0-16,-49 22-4 16,-73 26 6-16,-55 33-9 15,-42 11 1-15,-26 0 4 16,0 7 12-16,-8-9-12 16,-39 2-5-16,-7-5-31 0,1-5-33 15,-2-5-119 1,4-24-201-16</inkml:trace>
  </inkml:traceGroup>
</inkml:ink>
</file>

<file path=ppt/ink/ink2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7:24.04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D1FF65A-2AD9-4F3E-AC06-421CD56EB891}" emma:medium="tactile" emma:mode="ink">
          <msink:context xmlns:msink="http://schemas.microsoft.com/ink/2010/main" type="writingRegion" rotatedBoundingBox="13810,11921 17168,11490 17573,14641 14214,15072"/>
        </emma:interpretation>
      </emma:emma>
    </inkml:annotationXML>
    <inkml:traceGroup>
      <inkml:annotationXML>
        <emma:emma xmlns:emma="http://www.w3.org/2003/04/emma" version="1.0">
          <emma:interpretation id="{2796CA57-DEFB-446F-A7DB-54C5BA34FC13}" emma:medium="tactile" emma:mode="ink">
            <msink:context xmlns:msink="http://schemas.microsoft.com/ink/2010/main" type="paragraph" rotatedBoundingBox="13810,11921 17168,11490 17345,12863 13986,13294" alignmentLevel="1"/>
          </emma:interpretation>
        </emma:emma>
      </inkml:annotationXML>
      <inkml:traceGroup>
        <inkml:annotationXML>
          <emma:emma xmlns:emma="http://www.w3.org/2003/04/emma" version="1.0">
            <emma:interpretation id="{72B6A36A-CD53-43F6-B9C9-AC9EF360D681}" emma:medium="tactile" emma:mode="ink">
              <msink:context xmlns:msink="http://schemas.microsoft.com/ink/2010/main" type="line" rotatedBoundingBox="13810,11921 17168,11490 17345,12863 13986,13294"/>
            </emma:interpretation>
          </emma:emma>
        </inkml:annotationXML>
        <inkml:traceGroup>
          <inkml:annotationXML>
            <emma:emma xmlns:emma="http://www.w3.org/2003/04/emma" version="1.0">
              <emma:interpretation id="{AC194A23-DCC8-4045-AEBF-B71A9F918DA5}" emma:medium="tactile" emma:mode="ink">
                <msink:context xmlns:msink="http://schemas.microsoft.com/ink/2010/main" type="inkWord" rotatedBoundingBox="13810,11921 17168,11490 17345,12863 13986,13294"/>
              </emma:interpretation>
              <emma:one-of disjunction-type="recognition" id="oneOf0">
                <emma:interpretation id="interp0" emma:lang="" emma:confidence="1">
                  <emma:literal/>
                </emma:interpretation>
              </emma:one-of>
            </emma:emma>
          </inkml:annotationXML>
          <inkml:trace contextRef="#ctx0" brushRef="#br0">8181 7230 185 0,'0'0'111'16,"0"0"-15"-16,0 0-2 16,0 0-36-16,0 0-27 15,0 0 2-15,9-13 3 16,-9 13-2-16,0 0-9 15,0 0-21-15,0 24-4 16,0 18 2-16,1 14 0 16,8 8 10-16,7 6-4 15,-2-1 9-15,5 10-11 16,-6-9-5-16,5-5 4 16,2-1-2-16,-7-8-3 15,0-10 1-15,1-9-2 0,0-10-10 16,-4-12-34-1,-2-15-18-15,-3 0-66 0,-1-5-82 16</inkml:trace>
          <inkml:trace contextRef="#ctx0" brushRef="#br0" timeOffset="461.27">8245 7936 139 0,'0'0'379'16,"0"0"-317"-16,0 0 47 16,0 0-59-16,0 0-32 15,0 0-2-15,210-180 2 16,-120 139 3-16,6-2-20 16,-2 15-1-16,-1 1-8 15,-16 16-72-15,-22 11-125 16</inkml:trace>
          <inkml:trace contextRef="#ctx0" brushRef="#br0" timeOffset="266.8">8484 7159 306 0,'0'0'189'15,"0"0"-68"-15,0 0-48 16,0 0-46-16,0 0-12 0,0 0-9 16,20 31 2-1,2 16 3-15,6 12 9 0,8 16-10 16,2-1-7-16,-11 9 1 16,10-6 0-16,-10 3-3 15,-1-11 1-15,2-9-2 16,-7-3 0-16,-6-16-6 15,4-3-7-15,-10-11-35 16,-1-3-55-16,-8-7 8 16,0-17-210-16</inkml:trace>
          <inkml:trace contextRef="#ctx0" brushRef="#br0" timeOffset="-2868.4">5798 7739 359 0,'0'0'15'15,"0"0"8"-15,0 0 41 16,0 0 17-16,0 0-31 15,0 0 18-15,0 0-6 16,0 0-16-16,-22-118-1 16,15 118-20-16,7 0 0 0,-3 0-6 15,3 0-10-15,0 0-6 16,-9 0-3-16,-5 32-3 16,-13 34 2-16,-2 16-6 15,8 19 7-15,3 2 0 16,14 0 0-16,4-6 1 15,0-10-1-15,0-9-2 16,28-7 2-16,21-13 0 16,10-14-1-16,5-7 0 15,4-20 1-15,5-6 0 16,-9-11-2-16,-9 0-2 16,-2-10 2-16,-8-23 1 15,2-18 1-15,-15-12 9 16,0-13-8-16,-13-7 4 0,-11-5 3 15,-8-4-8-15,-8 4 5 16,-39 0 4-16,-11 9-2 16,-12 13 10-16,1 14-8 15,-2 17-8-15,7 3 2 16,-1 17 0-16,1 7 0 16,9 8-3-16,11 0 0 15,12 0-2-15,11 12-7 16,2 27-18-16,3 15-7 15,11 12-31-15,5-2-37 16,0-12-61-16,40-15-162 0</inkml:trace>
          <inkml:trace contextRef="#ctx0" brushRef="#br0" timeOffset="-2342.36">7032 7552 516 0,'0'0'50'16,"0"0"43"-16,0 0-7 16,0 0-52-16,0 0-12 15,0 0-12-15,55-131-8 16,-4 127-2-16,1 4 0 0,3 0-1 15,2 23 1-15,2 28 5 16,-9 14-5-16,-11 4-1 16,-14 21 1-16,-15 4 1 15,-10 1 1-15,0 15-1 16,-28 2 4-16,-27-5 7 16,-4-2-3-16,-14-15 4 15,5-22-2-15,4-17 2 16,13-18 11-16,15-24-18 15,8-9 14-15,5 0 8 16,9-42-21-16,5-17-3 16,9-8-4-16,0-2 0 15,33 5-3-15,8 18-4 0,5 13 7 16,8 9-1-16,-3 10 1 16,-2 14-11-16,2 0 11 15,3 0-1-15,-8 19-7 16,2 19 8-16,-6 6-1 15,0 3-12-15,-10 9-5 16,0 4-13-16,-5-3-10 16,1-2-42-16,-1 2-70 15,-2-6 6-15</inkml:trace>
        </inkml:traceGroup>
      </inkml:traceGroup>
    </inkml:traceGroup>
    <inkml:traceGroup>
      <inkml:annotationXML>
        <emma:emma xmlns:emma="http://www.w3.org/2003/04/emma" version="1.0">
          <emma:interpretation id="{BBE01CA4-E9ED-4724-A009-C5578910E218}" emma:medium="tactile" emma:mode="ink">
            <msink:context xmlns:msink="http://schemas.microsoft.com/ink/2010/main" type="paragraph" rotatedBoundingBox="14329,14117 17041,13110 17391,14053 14679,15060" alignmentLevel="1"/>
          </emma:interpretation>
        </emma:emma>
      </inkml:annotationXML>
      <inkml:traceGroup>
        <inkml:annotationXML>
          <emma:emma xmlns:emma="http://www.w3.org/2003/04/emma" version="1.0">
            <emma:interpretation id="{AD69C7B0-406A-4120-9098-E26DA32BD5D1}" emma:medium="tactile" emma:mode="ink">
              <msink:context xmlns:msink="http://schemas.microsoft.com/ink/2010/main" type="line" rotatedBoundingBox="14329,14117 17041,13110 17391,14053 14679,15060">
                <msink:destinationLink direction="with" ref="{5259DCA5-C259-451A-8203-81E52536A8C4}"/>
              </msink:context>
            </emma:interpretation>
          </emma:emma>
        </inkml:annotationXML>
        <inkml:traceGroup>
          <inkml:annotationXML>
            <emma:emma xmlns:emma="http://www.w3.org/2003/04/emma" version="1.0">
              <emma:interpretation id="{3B561DDD-6408-4400-8FD0-C6D2928DF142}" emma:medium="tactile" emma:mode="ink">
                <msink:context xmlns:msink="http://schemas.microsoft.com/ink/2010/main" type="inkWord" rotatedBoundingBox="14329,14117 17041,13110 17391,14053 14679,15060"/>
              </emma:interpretation>
            </emma:emma>
          </inkml:annotationXML>
          <inkml:trace contextRef="#ctx0" brushRef="#br0" timeOffset="1438.73">8381 9502 330 0,'0'0'164'0,"0"0"-113"16,0 0 15-16,0 0-21 15,0 0 14-15,0 0-16 16,260-116-14-16,-191 88-7 16,0 1-12-16,-11-1-10 15,-12 12-2-15,-10 3-17 16,-8-2-106-16,-11 8-152 16</inkml:trace>
          <inkml:trace contextRef="#ctx0" brushRef="#br0" timeOffset="934.25">8420 9164 299 0,'0'0'127'0,"0"0"-11"16,0 0-3-16,0 0-36 15,0 0-8-15,0 0-11 16,-29-70-16-16,29 70-17 16,0 0-14-16,0 0-11 15,0 0-4-15,0 19-8 16,0 13 12-16,18 15 5 15,5 0-1-15,-4-3 1 16,-3-2-4-16,3 1-1 0,-1-6-4 16,-7-10-13-1,0-3-19-15,2-10-29 0,-7-6-25 16,9-8-59-16,-15 0-49 16</inkml:trace>
          <inkml:trace contextRef="#ctx0" brushRef="#br0" timeOffset="1212.5">8687 8931 192 0,'0'0'218'16,"0"0"-116"-16,0 0-25 16,0 0-45-16,0 0-12 15,0 0-1-15,28 20 13 16,-12 11 5-16,8 11-16 0,-5 4-2 15,6 6-2-15,-5-1-15 16,-2-1 8-16,-1-6-7 16,-3-8 0-16,5 5-3 15,-10-12-4-15,6 7 4 16,-2-5-2-16,-2-8-18 16,1 5-17-16,-8-13-37 15,-4-6-40-15,0-4-57 16</inkml:trace>
          <inkml:trace contextRef="#ctx0" brushRef="#br0" timeOffset="-1290.99">6285 9840 309 0,'0'0'130'0,"0"0"-23"16,0 0-22-16,0 0-23 0,110-186-15 16,-55 144-32-1,8 7-6-15,5 2-6 0,-3 4-3 16,6 5-2-16,-1 17-37 16,5-7-65-16,-6 7-45 15,-14 7-227-15</inkml:trace>
          <inkml:trace contextRef="#ctx0" brushRef="#br0" timeOffset="-819.22">7488 9358 592 0,'0'0'57'0,"0"0"66"0,0 0-62 15,0 0-35-15,0 0 1 16,0 0-25-16,0-5-2 16,0 25-7-16,0 22 7 15,0 13 2-15,0 0 4 16,0 9-3-16,0-3 2 16,0 3-5-16,0-6 0 15,0-10-1-15,0-1 1 16,23-5 0-16,4-5 0 15,1 1 0-15,8-10 0 16,3-13-15-16,5-8-1 16,1-7 10-16,-9 0-1 0,5 0-10 15,-4-18 13-15,-10-10 8 16,-6-5-10-16,0 6 6 16,-17-6 0-1,-4 5 4-15,0 1 7 0,0 7 6 16,-20 2 11-16,-6 5-16 15,-8 9-3-15,-1 4-3 16,-2 0-5-16,2 0-1 16,-3 10-7-16,3 21-11 15,-1 21-22-15,4 3-23 16,-6 8-91-16,-7 9-61 16</inkml:trace>
          <inkml:trace contextRef="#ctx0" brushRef="#br0" timeOffset="-1496.44">6281 9785 568 0,'0'0'9'0,"0"0"46"0,0 0 36 16,0 0-53-16,0 0-5 16,0 0-18-16,-83-5-12 15,76 27 1-15,1-1 4 16,2 6-6-16,4 1 0 15,0 7 4-15,0 7-3 16,0-4 2-16,0 3 0 16,0-7-4-16,13-3-1 15,4-8 3-15,-7-8 5 16,0-7-8-16,-5-8 3 16,-5 0-3-16,4 0 1 15,-4 0 2-15,4 0 5 16,-4 0 11-16,0 0-6 0,0 0-7 15,0 0 4-15,0 0-1 16,0 0 2-16,0 0-8 16,0 0 5-16,0 0 0 15,0 0-7-15,0 0 5 16,0 0-4-16,0 0-2 16,0 0 0-16,0 0 0 15,0 0-1-15,0 0-5 16,0 0-3-16,0 0 9 15,5 0-5-15,8 0-5 16,20 0 10-16,8 0 0 16,10 0 6-16,12 0-5 0,4 0 0 15,-2 0-1-15,-5-4 0 16,-6 4-6-16,-14 0 6 16,-8 0 0-16,-4 4-1 15,-5 16 2-15,-10 11-1 16,-4 4 0-16,-8 5 0 15,-1 2-4-15,0 4 4 16,0 2 8-16,-27-7-7 16,-7 0 2-16,-6-4 0 15,-1-4 2-15,-1-9-5 16,3-11 1-16,-3-2 7 16,1-7-7-16,9-4 6 15,-1 0-7-15,7 0-3 0,-2 0-14 16,18-11-16-16,-2-13-23 15,8-11-41-15,0 2-86 16,-1-14-96-16</inkml:trace>
        </inkml:traceGroup>
      </inkml:traceGroup>
    </inkml:traceGroup>
  </inkml:traceGroup>
</inkml:ink>
</file>

<file path=ppt/ink/ink2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9:05.44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7A19D87-21B1-4963-A71C-86B8D6FD6790}" emma:medium="tactile" emma:mode="ink">
          <msink:context xmlns:msink="http://schemas.microsoft.com/ink/2010/main" type="inkDrawing" rotatedBoundingBox="24771,7032 29419,6480 29429,6561 24780,7114" semanticType="underline" shapeName="Other">
            <msink:sourceLink direction="with" ref="{85278345-C073-440D-A409-1A72429B3A9B}"/>
          </msink:context>
        </emma:interpretation>
      </emma:emma>
    </inkml:annotationXML>
    <inkml:trace contextRef="#ctx0" brushRef="#br0">125 551 535 0,'0'0'33'0,"0"0"43"15,0 0-2-15,0 0-25 16,0 0 14-16,0 0-30 0,-125-29-12 15,125 29-9-15,0 0-12 16,0 0-10-16,55 0 7 16,44 0 0-16,58 0 3 15,57-5 6-15,46-22-2 16,24-3-1-16,31 3-3 16,11-11 0-16,12 2 0 15,16-4 0-15,-3-3 0 16,-5-8-1-16,-17 4-1 15,-33 0 1-15,-48 12-4 16,-44 6 4-16,-43 7 0 16,-37 3-1-16,-43 8 1 0,-26 5-6 15,-25-2 12-15,-17 4-5 16,-5 4 0-16,-4 0 1 16,-4 0-8-16,0 0 13 15,0 0-11-15,0 0 10 16,0 0-3-16,0 0-2 15,0 0-9-15,0 0-47 16,0 0 22-16,0 0-110 16,0 20-23-16,-20 12-185 15</inkml:trace>
  </inkml:traceGroup>
</inkml:ink>
</file>

<file path=ppt/ink/ink2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9:13.39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37ED22C-05B4-460A-BDB8-1496462622FB}" emma:medium="tactile" emma:mode="ink">
          <msink:context xmlns:msink="http://schemas.microsoft.com/ink/2010/main" type="inkDrawing" rotatedBoundingBox="26192,8313 30056,8164 30063,8354 26199,8503" semanticType="underline" shapeName="Other">
            <msink:sourceLink direction="with" ref="{D2815930-72C4-475D-B53F-1CFBAE178870}"/>
          </msink:context>
        </emma:interpretation>
      </emma:emma>
    </inkml:annotationXML>
    <inkml:trace contextRef="#ctx0" brushRef="#br0">0 233 482 0,'0'0'65'16,"0"0"2"-16,0 0 13 15,0 0-49-15,0 0-14 16,0 0-5-16,0-4-12 16,20 4-2-16,15 0 2 15,15 0 6-15,17 0 0 16,7 0-3-16,15 0 7 0,1 0-4 15,-5 0 2-15,5-9-1 16,-10-10-2-16,0-5-5 16,-11 1-1-16,-2-4 1 15,-3-2 8-15,-9 5-5 16,-4 2-3-16,-6 5 0 16,4 1 1-16,2 9-1 15,8 4-2-15,2 3 1 16,12 0 1-16,4 0 0 15,7 0-1-15,-3 16 2 16,3 11-2-16,-1-3 2 0,4 2-1 16,-2-7 0-16,1-9 1 15,7-1 1-15,-3-9-2 16,4 0-3-16,-1 0 3 16,-2-19-3-16,-4-4 1 15,-8 8 2-15,-13 2-1 16,-2 9 0-16,-7 4 1 15,-4-3-6-15,1 3 6 16,1 0 4-16,12 0-4 16,7 0 0-16,6 0-2 15,-1 0 2-15,-2 0 0 16,-3 0 0-16,2 0 0 16,8 0 0-16,-10-4-2 15,-8-3-47-15,-22-2 45 16,-24 1-120-16,-20-4-6 0</inkml:trace>
  </inkml:traceGroup>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5:18.36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7703F84-6F0D-4720-BE9B-E4E1EEB75362}" emma:medium="tactile" emma:mode="ink">
          <msink:context xmlns:msink="http://schemas.microsoft.com/ink/2010/main" type="writingRegion" rotatedBoundingBox="21345,12676 23153,12676 23153,13822 21345,13822">
            <msink:destinationLink direction="with" ref="{3BA1B0DA-177A-4012-ADD3-AB880AABE6EE}"/>
          </msink:context>
        </emma:interpretation>
      </emma:emma>
    </inkml:annotationXML>
    <inkml:traceGroup>
      <inkml:annotationXML>
        <emma:emma xmlns:emma="http://www.w3.org/2003/04/emma" version="1.0">
          <emma:interpretation id="{120E1FDB-B6EE-4CB2-AC7C-222494C3B8E5}" emma:medium="tactile" emma:mode="ink">
            <msink:context xmlns:msink="http://schemas.microsoft.com/ink/2010/main" type="paragraph" rotatedBoundingBox="21345,12676 23153,12676 23153,13822 21345,13822" alignmentLevel="1"/>
          </emma:interpretation>
        </emma:emma>
      </inkml:annotationXML>
      <inkml:traceGroup>
        <inkml:annotationXML>
          <emma:emma xmlns:emma="http://www.w3.org/2003/04/emma" version="1.0">
            <emma:interpretation id="{4E3D87D3-977F-4DF5-8EBF-31ADB7744F36}" emma:medium="tactile" emma:mode="ink">
              <msink:context xmlns:msink="http://schemas.microsoft.com/ink/2010/main" type="line" rotatedBoundingBox="21345,12676 23153,12676 23153,13822 21345,13822"/>
            </emma:interpretation>
          </emma:emma>
        </inkml:annotationXML>
        <inkml:traceGroup>
          <inkml:annotationXML>
            <emma:emma xmlns:emma="http://www.w3.org/2003/04/emma" version="1.0">
              <emma:interpretation id="{3DAC8211-E83F-4884-A015-B53884D49D43}" emma:medium="tactile" emma:mode="ink">
                <msink:context xmlns:msink="http://schemas.microsoft.com/ink/2010/main" type="inkWord" rotatedBoundingBox="21345,12676 23153,12676 23153,13822 21345,13822"/>
              </emma:interpretation>
            </emma:emma>
          </inkml:annotationXML>
          <inkml:trace contextRef="#ctx0" brushRef="#br0">7404 2824 344 0,'0'0'171'16,"0"0"-171"-16,0 0 0 15,0 0 44-15,0 0 13 16,0 0-34-16,-4 5-12 16,4-5 3-16,0 0-8 0,0 0 6 15,0 0 13-15,0 0-8 16,0 0 7-16,27 0 3 16,23 0-11-16,15 0-6 15,17-5-3-15,-6-4-5 16,5-1 0-16,-2 2-1 15,-8-1 0-15,-6 5 2 16,-4-2-3-16,-13 0 1 16,-9 1-1-16,-12 0 4 15,-12 1 0-15,-3-1-4 16,-7 5 10-16,0-1-2 16,-5 1-4-16,0-6 4 15,0 6-7-15,0 0 4 0,0 0-5 16,0 0 0-1,0 0-1-15,0 0 1 0,0 0-11 16,0 0-4-16,0 0-14 16,0 0-8-16,0 0-6 15,0 0-25-15,0 0-29 16,0-8-67-16</inkml:trace>
          <inkml:trace contextRef="#ctx0" brushRef="#br0" timeOffset="2228.07">9171 2758 689 0,'0'0'52'0,"0"0"-49"16,0 0 2-16,0 0 91 16,0 0-29-16,0 0-44 15,0-12-13-15,0 12-5 0,0 0 8 16,0 0-3-16,0 0-10 15,0 0 2-15,0 0-2 16,0 0-15-16,0 0-77 16,8-4-116-16,21-6-257 15</inkml:trace>
          <inkml:trace contextRef="#ctx0" brushRef="#br0" timeOffset="532.58">7770 2472 563 0,'0'0'41'0,"0"0"-41"16,0 0 11-16,0 0 47 15,0 0-25-15,0 0-24 16,0-5 0-16,0 5-9 16,0 0 2-16,0 0 1 15,0 0 15-15,10 0-7 16,4 15 0-16,12 5 4 16,6 6 2-16,6-3-9 0,4 3-4 15,1 1 7 1,4-2 1-16,0-8-2 0,-4 4 1 15,3-7 10-15,-6-2-5 16,-4-4-7-16,-9-2 4 16,-4-6 1-16,1 5 1 15,-10-5-9-15,-3 0 5 16,-6 0 4-16,-5 0 0 16,0 0 5-16,0 0-8 15,0 0-5-15,0 0-5 16,0 3 4-16,0-3-6 15,0 8-5-15,0 1 2 16,0 17-3-16,0 4 3 16,-5 21 2-16,-33 2 2 0,-23 12 1 15,-16 16-2-15,-18 9-11 16,-11 5-17-16,2 3-24 16,9-5-88-16,17-11-19 15,23-17-166-15</inkml:trace>
          <inkml:trace contextRef="#ctx0" brushRef="#br0" timeOffset="-555.52">8677 2415 150 0,'0'0'58'16,"0"0"-38"-16,0 0 25 16,0 0 3-16,0 0-23 15,0 0-11-15,0 0-6 0,0 0-1 16,8 0 5-16,-8 0 7 15,0 0-3-15,0 0 5 16,0 0 15-16,0 0-12 16,0 0 0-16,0 0 5 15,0 0-6-15,0 0-14 16,0 0-4-16,0 0-1 16,0 0-2-16,0 0-2 15,0 0 0-15,0 0 0 16,0 0 1-16,0 0 0 15,0 0-1-15,0 0 0 16,0 0 2-16,0 4-2 0,0-4 5 16,0 0 2-1,0 1 0-15,0-1-1 0,0 0 3 16,0 0-1-16,0 0 5 16,0 0 9-16,0 0-1 15,0 0-19-15,0 5-2 16,0-1-3-16,-8 12-38 15,1-5-55-15,-1 0-84 16</inkml:trace>
        </inkml:traceGroup>
      </inkml:traceGroup>
    </inkml:traceGroup>
  </inkml:traceGroup>
</inkml:ink>
</file>

<file path=ppt/ink/ink2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9:21.05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E4F3A1C-932F-4266-AFF7-1B0B908BDCDA}" emma:medium="tactile" emma:mode="ink">
          <msink:context xmlns:msink="http://schemas.microsoft.com/ink/2010/main" type="writingRegion" rotatedBoundingBox="27013,2651 30277,986 30975,2354 27711,4019"/>
        </emma:interpretation>
      </emma:emma>
    </inkml:annotationXML>
    <inkml:traceGroup>
      <inkml:annotationXML>
        <emma:emma xmlns:emma="http://www.w3.org/2003/04/emma" version="1.0">
          <emma:interpretation id="{A56C06EA-AA83-4EF5-A021-7692A691B36E}" emma:medium="tactile" emma:mode="ink">
            <msink:context xmlns:msink="http://schemas.microsoft.com/ink/2010/main" type="paragraph" rotatedBoundingBox="27013,2651 30277,986 30975,2354 27711,4019" alignmentLevel="1"/>
          </emma:interpretation>
        </emma:emma>
      </inkml:annotationXML>
      <inkml:traceGroup>
        <inkml:annotationXML>
          <emma:emma xmlns:emma="http://www.w3.org/2003/04/emma" version="1.0">
            <emma:interpretation id="{70179C16-0192-4322-A711-8ADF9D0F4C31}" emma:medium="tactile" emma:mode="ink">
              <msink:context xmlns:msink="http://schemas.microsoft.com/ink/2010/main" type="line" rotatedBoundingBox="27013,2651 30277,986 30975,2354 27711,4019"/>
            </emma:interpretation>
          </emma:emma>
        </inkml:annotationXML>
        <inkml:traceGroup>
          <inkml:annotationXML>
            <emma:emma xmlns:emma="http://www.w3.org/2003/04/emma" version="1.0">
              <emma:interpretation id="{3A51AB40-B630-49E7-B6E3-2925B00F7082}" emma:medium="tactile" emma:mode="ink">
                <msink:context xmlns:msink="http://schemas.microsoft.com/ink/2010/main" type="inkWord" rotatedBoundingBox="27013,2651 29300,1485 29998,2852 27711,4019"/>
              </emma:interpretation>
            </emma:emma>
          </inkml:annotationXML>
          <inkml:trace contextRef="#ctx0" brushRef="#br0">2867-1429 340 0,'0'0'115'16,"0"0"-43"-16,0 0-10 0,0 0-28 16,0 0 1-16,0 0-1 15,106-27-24-15,-55 7 9 16,4-3-17-16,-3 2-2 15,-1 3-17-15,-9 9-65 16,-9-4-56-16,-11 8-230 16</inkml:trace>
          <inkml:trace contextRef="#ctx0" brushRef="#br0" timeOffset="205.45">3433-1569 437 0,'0'0'65'0,"0"0"-15"0,0 0-17 15,0 0-2-15,0 0-19 16,0 0-10-16,185-35-1 16,-150 30-1-16,-12 1-30 15,-2 4-42-15,-17 0-101 16</inkml:trace>
          <inkml:trace contextRef="#ctx0" brushRef="#br0" timeOffset="395.94">3433-1569 358 0,'98'187'102'0,"-98"-187"-27"0,0 0-31 16,0 0-16-16,0 0-11 15,25 0 0-15,13-6-15 16,1-9 0-16,0 0-2 16,2-4-44-16,-11 0-84 15,-1 2-225-15</inkml:trace>
          <inkml:trace contextRef="#ctx0" brushRef="#br0" timeOffset="-198.48">2053-1224 427 0,'0'0'80'15,"0"0"-21"-15,0 0-30 16,0 0-16-16,0 0-10 16,0 0 15-16,205-96-2 15,-125 65-3-15,-6 4-12 16,2-2-1-16,-4-3-6 15,-9 2-25-15,-8 0-23 0,-11 6 1 16,-14 3 18-16,-9 0 1 16,-10 0 28-16,-6 8 6 15,-5 3 18-15,0 6 19 16,0-1 12-16,0 5 0 16,0 0-15-16,0 0-17 15,0 0-1-15,0 0-13 16,4 0-6-16,2 0-1 15,7 27 4-15,3 4 0 16,-5 6 6-16,-2 0 6 16,1-3-5-16,-1 7 4 15,-2-8-7-15,-2-2 2 16,-1-4-4-16,-4-6 4 0,4-11-1 16,-4-6-5-16,0 0 3 15,0-4 3-15,0 0 19 16,0 0 10-16,0 0 8 15,0-13-4-15,0-17-15 16,0-6-22-16,0-11 3 16,0-7-5-16,0-8 1 15,0-1-1-15,0 6 1 16,0 10-2-16,0 6 0 16,5 14-2-16,12 6 3 15,3 2-5-15,12 8-2 16,0 1 2-16,7 7-8 15,-4-1 0-15,-3 4-4 16,3 0-7-16,-12 0-8 0,6 13-19 16,-9 9-30-16,-14 7 4 15,-6 1-22-15,0-2-117 16</inkml:trace>
          <inkml:trace contextRef="#ctx0" brushRef="#br0" timeOffset="-847.83">2042-1599 511 0,'0'0'81'0,"0"0"28"15,0 0-52-15,0 0-28 0,0 0-6 16,0 0-20 0,0 0-2-16,0 87 9 0,0-40 3 15,0 0 1-15,0 0-2 16,-5-4-1-16,1-5-4 15,0-3 0-15,4-7-5 16,-5-3 1-16,4-7 2 16,1-10-4-16,0-3 2 15,0-5 0-15,0 0 1 16,0 0-3-16,0 0 8 16,0 0 11-16,0-23 19 15,0-20-11-15,0-14-26 16,0-13 0-16,0-5-3 0,0 6 1 15,0 3-6 1,6 14-5-16,14 13 1 0,-4 14 2 16,-3 15 4-16,1 10-6 15,7 0-2-15,1 0-7 16,12 0 7-16,4 21 6 16,-3 12 2-16,5 6 2 15,-9 4-5-15,-6 9 3 16,-4-5-6-16,-6-4 3 15,-1 1-11-15,-8-7-1 16,-6-3-17-16,0-4-3 16,0-5-29-16,0-2-26 0,-16-9-17 15,-19-1-178 1</inkml:trace>
          <inkml:trace contextRef="#ctx0" brushRef="#br0" timeOffset="-4304.65">2607-246 389 0,'0'0'72'16,"0"0"21"-16,0 0-11 0,0 0 3 15,0 0-37 1,0 0-4-16,0 0-2 0,-10-25-11 16,6 7-6-1,0-1-4-15,-1-3-4 0,-2 6 1 16,3-10-5-16,-5 1-2 16,-3-6-6-16,-2 4 3 15,-2-7-8-15,-4 2 1 16,1 0 0-16,-6-2-1 15,0 6 0-15,-1 2 0 16,-3 2 0-16,-1 3-1 16,-5 4 1-16,-4 4-2 0,3 3-3 15,-4 3 2 1,1 1 0-16,3 6-4 0,1 0 4 16,0 0 1-16,0 6-4 15,-1 7 4-15,1 9 2 16,1 3 0-16,0 5-9 15,4 2 9-15,5 2-1 16,6 0 0-16,-1 10-3 16,4 4 0-16,-3 2 3 15,8 2 1-15,-1-5-2 16,-1 1 2-16,7-1 1 16,-3-6-1-16,1-7 0 15,5-7-1-15,3-9 2 16,0-6-2-16,0-11 1 15,0-1 0-15,0 0 0 16,0 0 2-16,0 0 2 16,0 0-1-16,0 0-3 0,0 0-1 15,0 0-1-15,0 0-9 16,0 0-16-16,0 0-32 16,0 0-14-16,0-17-77 15,0-11-72-15</inkml:trace>
          <inkml:trace contextRef="#ctx0" brushRef="#br0" timeOffset="-3631.93">1620-344 392 0,'0'0'123'0,"0"0"-57"15,0 0 1-15,0 0-34 16,0 0-15-16,0 0-17 15,0 0-1-15,0 0 0 16,-2 22 1-16,-7 11 2 16,4-2 4-16,0 3 0 15,4-2 0-15,1-3 1 16,0-7-7-16,0 0 1 16,0-8-2-16,0-7 0 15,0 0 3-15,0-7 0 16,0 4-1-16,0-2-2 15,0-2 0-15,0 0 0 16,0 0 2-16,0 0-1 0,6 0 2 16,10 0 5-16,8 0 10 15,-1 0-2-15,5 0-4 16,0 0 5-16,-1-6-13 16,1-1 1-16,4 4-4 15,-5-1-2-15,-5 4 2 16,3 0-2-16,4 0 2 15,-12 0 3-15,8 0-4 16,-11 0 0-16,-1 0-1 16,-6 0-2-16,2 7 3 0,-4-2 4 15,-3-3-4 1,3-2-1-16,-1 0 1 16,-4 0 0-16,0 0 3 15,0 0-1-15,0 0-1 0,0 0 6 16,0 0 20-16,0-2 6 15,0-20-2-15,0-8-18 16,-4-4-7-16,-21-1-1 16,-1 7-3-16,-6-1-2 15,5 11 2-15,0-1 2 16,-2 5-4-16,13 4 0 16,2 2-1-16,5 4 0 15,9 4 1-15,0 0-2 16,0 0-10-16,0 0-18 15,0 0-21-15,0 0-26 0,0-9-83 16,0-10-163-16</inkml:trace>
        </inkml:traceGroup>
        <inkml:traceGroup>
          <inkml:annotationXML>
            <emma:emma xmlns:emma="http://www.w3.org/2003/04/emma" version="1.0">
              <emma:interpretation id="{0D0264DE-BBB5-4029-9B19-333A0675E29C}" emma:medium="tactile" emma:mode="ink">
                <msink:context xmlns:msink="http://schemas.microsoft.com/ink/2010/main" type="inkWord" rotatedBoundingBox="30226,1967 30664,1744 30900,2206 30462,2430"/>
              </emma:interpretation>
              <emma:one-of disjunction-type="recognition" id="oneOf0">
                <emma:interpretation id="interp0" emma:lang="" emma:confidence="1">
                  <emma:literal/>
                </emma:interpretation>
              </emma:one-of>
            </emma:emma>
          </inkml:annotationXML>
          <inkml:trace contextRef="#ctx0" brushRef="#br0" timeOffset="1325.08">4522-1921 315 0,'0'0'120'0,"0"0"-37"16,0 0-25-16,0 0-16 16,0 0-5-16,0 0-4 15,0 0-5-15,0 0-11 16,0 0-4-16,0 0-6 0,0 0 2 16,-12 20-8-16,-2-3 4 15,-2 4-4-15,3 1 2 16,1 2 4-16,-1 2-7 15,3 3 2-15,-1-7 2 16,6-3-3-16,5-2 2 16,0-6-1-16,0-2-2 15,0 1 1-15,0-5-1 16,0-5 0-16,0 4 1 16,0-4 0-16,0 0 1 15,0 0-2-15,0 0 0 16,0 0 4-16,0 0-4 15,0 0 2-15,0 0 0 0,0 0 0 16,0 0 1-16,0 0 0 16,0 0-2-16,0 4-2 15,0-4 2-15,0 0-2 16,0 4 1-16,0 0 0 16,0 0 0-16,0-1 0 15,0 4 0-15,0 0 0 16,0 3 0-16,0 5 2 15,0 1 0-15,0-3-2 16,0 1-3-16,0 6 2 16,9-6 1-16,3 0-3 15,-2-1 0-15,4 1-3 0,-4-8 1 16,6 4-3-16,3-6 8 16,1 0-6-1,1-4 5-15,5 0 0 0,7 0 1 16,-7 0-1-16,8-18 2 15,-4-2 8-15,-11 0-2 16,1-11 2-16,-4 3-1 16,-6-8 5-16,3 1-5 15,-5-9 1-15,0 1-3 16,-8 4-3-16,0 1 3 16,0 10 1-16,0 7-1 15,0 7 8-15,0 2-5 16,-13 3-3-16,-3-4-3 0,-2 3 3 15,-10 3-6 1,-7-2 0-16,-4 7 0 0,-9 2 1 16,2 0-7-16,-1 0 3 15,2 0-11-15,15 0 1 16,-3 21-26-16,14-1-9 16,3 11-13-16,10-2-33 15,6-1-54-15,-4-2-200 16</inkml:trace>
        </inkml:traceGroup>
      </inkml:traceGroup>
    </inkml:traceGroup>
  </inkml:traceGroup>
</inkml:ink>
</file>

<file path=ppt/ink/ink2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0:17.46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9CCD046-E3E0-4E9D-AB2E-2620B4DFED1E}" emma:medium="tactile" emma:mode="ink">
          <msink:context xmlns:msink="http://schemas.microsoft.com/ink/2010/main" type="inkDrawing" rotatedBoundingBox="14750,8755 17491,8322 17507,8424 14766,8857" semanticType="callout" shapeName="Other">
            <msink:sourceLink direction="with" ref="{6043D375-569B-48E0-B899-F58BE3C22F96}"/>
            <msink:sourceLink direction="with" ref="{4468C48F-7DEC-4725-BC11-3F528B45943C}"/>
          </msink:context>
        </emma:interpretation>
      </emma:emma>
    </inkml:annotationXML>
    <inkml:trace contextRef="#ctx0" brushRef="#br0">213 342 659 0,'0'0'25'16,"0"0"-21"-16,0 0 18 15,0 0 31-15,0 0 6 16,-200 56-4-16,191-46-10 16,5-5-17-16,4-1-7 15,0-4-8-15,0 4-5 0,0-4-3 16,49 0 1-16,42 0 1 16,37 0 17-16,30-36-5 15,25-7 1-15,21-11-3 16,11-1-16-16,14 3 4 15,3 0 1-15,-4 12-5 16,0 3-1-16,-11 16 6 16,-29 8-6-16,-35 4 0 15,-38 5 0-15,-45-1-2 16,-30 5 2-16,-30 0-5 0,-5 0 3 16,-5 0-2-1,0 0 3-15,0 0 2 0,0 0 2 16,0 0-3-16,0 0-11 15,0 0-3-15,-6 0-21 16,-7 0-9-16,-3 0-12 16,-15 0-12-16,-14 5-19 15,-14 18-58-15,-15-6-44 16</inkml:trace>
  </inkml:traceGroup>
</inkml:ink>
</file>

<file path=ppt/ink/ink2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6:38.45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23B68F4-68F0-4C3E-80FB-B1387A18DE24}" emma:medium="tactile" emma:mode="ink">
          <msink:context xmlns:msink="http://schemas.microsoft.com/ink/2010/main" type="writingRegion" rotatedBoundingBox="8719,8890 17179,7257 17569,9277 9109,10910"/>
        </emma:interpretation>
      </emma:emma>
    </inkml:annotationXML>
    <inkml:traceGroup>
      <inkml:annotationXML>
        <emma:emma xmlns:emma="http://www.w3.org/2003/04/emma" version="1.0">
          <emma:interpretation id="{0C767A90-4012-4E9F-AB4B-0A3EBEAC00C1}" emma:medium="tactile" emma:mode="ink">
            <msink:context xmlns:msink="http://schemas.microsoft.com/ink/2010/main" type="paragraph" rotatedBoundingBox="8729,9027 11584,8281 11783,9042 8928,9788" alignmentLevel="1"/>
          </emma:interpretation>
        </emma:emma>
      </inkml:annotationXML>
      <inkml:traceGroup>
        <inkml:annotationXML>
          <emma:emma xmlns:emma="http://www.w3.org/2003/04/emma" version="1.0">
            <emma:interpretation id="{7F172622-F05D-46E7-8063-02B572F32B7B}" emma:medium="tactile" emma:mode="ink">
              <msink:context xmlns:msink="http://schemas.microsoft.com/ink/2010/main" type="line" rotatedBoundingBox="8729,9027 11584,8281 11783,9042 8928,9788"/>
            </emma:interpretation>
          </emma:emma>
        </inkml:annotationXML>
        <inkml:traceGroup>
          <inkml:annotationXML>
            <emma:emma xmlns:emma="http://www.w3.org/2003/04/emma" version="1.0">
              <emma:interpretation id="{2F7A410D-EBAB-4978-AD96-CB0D82CCC47D}" emma:medium="tactile" emma:mode="ink">
                <msink:context xmlns:msink="http://schemas.microsoft.com/ink/2010/main" type="inkWord" rotatedBoundingBox="8729,9027 11584,8281 11783,9042 8928,9788"/>
              </emma:interpretation>
              <emma:one-of disjunction-type="recognition" id="oneOf0">
                <emma:interpretation id="interp0" emma:lang="" emma:confidence="1">
                  <emma:literal/>
                </emma:interpretation>
              </emma:one-of>
            </emma:emma>
          </inkml:annotationXML>
          <inkml:trace contextRef="#ctx0" brushRef="#br0">554 4823 170 0,'0'0'168'0,"0"0"-155"16,0 0 91-16,0 0-25 0,0 0-34 16,0 0-2-16,-26-15-9 15,26 15 18-15,0 0-19 16,0 0 12-16,-6 0-6 15,5 0-1-15,1 0-17 16,0 0 11-16,-5 0-16 16,5 0-6-16,0 0-3 15,0 0-4-15,0 0-3 16,0 0-2-16,0 4-3 16,0 14-8-16,0 12 12 15,5 1-2-15,15 7 2 16,2-10 1-16,-3-1-1 0,13-3-7 15,-11-5 2-15,4-10 2 16,-3-1 4-16,-5-5-5 16,-4-3 5-16,-1 0-6 15,-4 0 6-15,1 0 0 16,9 0-3-16,-5-11 3 16,11-13 3-16,2-5-3 15,8-2-5-15,1-8 5 16,2 8 7-16,2 0-7 15,4 10 0-15,-12 7 0 16,6 5-1-16,-14 5 1 16,4 4 0-16,-3 0-5 15,8 0 4-15,0 0 0 0,-1 9 1 16,0 11-2 0,2 4 2-16,-7-2-1 0,-2-9-3 15,-10-3 6-15,-1 2-4 16,-13-10 2-16,4-2 0 15,1 3 0-15,-1-3-3 16,6 0 0-16,6 0-4 16,5 0 2-16,6-13 2 15,9-6 3-15,4-3 0 16,2 5-3-16,0-7-2 16,-2 9 3-16,1 6-7 15,1-1 8-15,-7 7-4 0,-2 3-3 16,2 0 8-16,-2 0-1 15,-1 0 1-15,5 0-1 16,-10 0-3-16,5 0 4 16,-2 0-4-16,-6 0 2 15,3 0 2-15,-5-5 0 16,3-10 1-16,1 2-2 16,0-3 0-16,3-7-5 15,-3 7 8-15,-6-8-4 16,2 6 4-16,-9 5-2 15,-9 2 0-15,1 3 0 16,-5 3-1-16,4-1-2 16,-4-4-17-16,0-3-48 0,0 8-60 15,0 5-113 1</inkml:trace>
          <inkml:trace contextRef="#ctx0" brushRef="#br0" timeOffset="12691.8">586 4729 469 0,'0'0'50'0,"0"0"0"16,0 0 25-16,0 0-24 15,0 0-27-15,0 0-10 16,4-4-5-16,-4 4-6 16,6 0-1-16,3 0-2 15,4 17 2-15,4 17-2 16,1 2 22-16,2-1-16 15,2 0 5-15,-5-2-6 16,8 4-1-16,-3-6-3 0,-5-10 2 16,-1-8-3-1,1-3 0-15,-4-3 0 0,2-5-1 16,8-2 1-16,-5 0 0 16,0 0 1-16,14-6 3 15,-10-25-1-15,4-3 1 16,3-6 1-16,-3 2-5 15,8-2 1-15,-7 1-6 16,5 12 12-16,-4-2-7 16,8 10 0-16,-10 5 0 15,3 2 0-15,2 3-2 16,-8 9 1-16,13 0 1 16,-4 0-1-16,0 0-3 0,6 3 3 15,-8 25 1 1,-4 0-2-16,3 0 1 0,-11-1-1 15,-1-3 2-15,-1 4-1 16,-3-6 0-16,-4-7 1 16,-5-3 2-16,0-7-2 15,-4 2 0-15,0 1 0 16,0-8 0-16,0 0-2 16,5 0 2-16,-5 0 8 15,0 0 10-15,0 0-9 16,0 0 2-16,0 0-1 15,0-4-4-15,5-34-2 0,4-2-3 16,10-8 2-16,-2-2-3 16,2 11-5-16,9 4-1 15,2 6-2-15,-1 7-4 16,6 3 5-16,3 6-7 16,-2 6 11-16,9 7 1 15,-3 0-2-15,-3 0 2 16,-1 0-7-16,-2 10 3 15,1 10 5-15,-10-7 1 16,5 5-7-16,-4-4 4 16,8-4 3-16,-1-1-6 15,2 2 2-15,-5-7 4 16,9-4-6-16,-3 0 2 16,-2 0 1-16,0 0-5 15,-1-4-2-15,-2-16 10 0,-7 6-2 16,-5-3 2-1,-4-7 0-15,-8 1 2 0,0-7-2 16,-5-1 4-16,-4 7 8 16,0-7 6-16,0-6 5 15,0-6-4-15,0 0-12 16,0 3-1-16,-9 3 1 16,5 9-4-16,-9 0-2 15,-6 1-1-15,0 3-48 16,-11-8-83-16,-21 2-225 15</inkml:trace>
          <inkml:trace contextRef="#ctx0" brushRef="#br0" timeOffset="200441.9199">792 5240 391 0,'0'0'17'0,"0"0"-16"0,0 0 31 15,0 0 21 1,0 0-5-16,0 0 3 0,0 0 0 15,0 0-14-15,0 22-3 16,0-18-20-16,0-3-1 16,0-1-8-16,0 0-3 15,0 4-2-15,0-4-2 16,0 4 2-16,0 0-1 16,0 2 0-16,4 4-2 15,1 1 3-15,3-4 0 16,1-1 0-16,-5-3-1 15,7 1 1-15,2-4-2 16,5 0 2-16,0 0 0 16,5 0 2-16,0 0 4 0,3 0-1 15,-4-20-2-15,3-11 0 16,1 0 7-16,3-3-10 16,-7 7 0-16,5-6 0 15,1 9 0-15,-1 3 0 16,5-3 0-16,7 6-4 15,4 5 1-15,-1 7 2 16,-2 2-3-16,5 4 3 16,2 0-4-16,-13 0 1 15,13 0-2-15,-9 4 5 16,1 11 1-16,-2-6 0 16,-15 4-1-16,0-7 1 15,-2-2 0-15,-11 0-2 0,0-4 2 16,-1 0-6-16,-6 0 5 15,5 0-2-15,9-21 3 16,-3-19 1-16,9-10 1 16,-5-1-2-16,8 5 3 15,1 10-4-15,7-3 1 16,-1 8-2-16,5 3-11 16,6 12 0-16,5 4 5 15,1 11 7-15,2 1-3 16,1 0 1-16,-1 0 3 15,4 0-6-15,0 0 6 16,0 0 0-16,-4 0-2 16,-3 0 2-16,-2 0-1 15,-4 0 1-15,-1-10-3 0,0-6 2 16,5-8-2-16,-7 0 3 16,12-2 2-16,9 5-2 15,-5-1 0-15,8 0 0 16,-7 1 5-16,-11 4-5 15,4 3-1-15,-3 1 1 16,1-1 0-16,-11 5 0 16,-4-10 2-16,-10 15 0 15,-9-7-2-15,0 10 3 16,-7-3-2-16,4-4 2 16,-2-2 13-16,-3-4 9 15,-5-3-6-15,0-8 5 16,0 1-8-16,0 4-6 0,0-4-2 15,0 10 0 1,0-2 4-16,0 0-5 0,0 1-6 16,0 6 5-16,0 5-1 15,0-2-3-15,0 6 1 16,0 0 0-16,0 0-3 16,0 0 0-16,0 0-1 15,0 0-1-15,0 0-1 16,-5 0 1-16,1 0 1 15,4 0-7-15,0 0 6 16,0 0-6-16,0 0-1 16,0 0 5-16,0 0-3 15,0 0 1-15,0 0-5 16,0 0 1-16,0 0-2 0,0 0 1 16,0 0 4-16,0 0 0 15,0 0-16-15,-4 0-19 16,4-13-59-16,-15-7-65 15</inkml:trace>
          <inkml:trace contextRef="#ctx0" brushRef="#br0" timeOffset="-208314.05">2248 4757 163 0,'0'0'3'0,"0"0"-3"16,0 0 20-16,0 0-12 15,0 0 12-15,202-63 1 16,-186 57-8-16,-5 1 0 16,-6 5 0-16,-5-1-5 15,0-2-1-15,0 3 2 16,0 0-8-16,4 0 2 16,-4 0 1-16,0 0-3 0,0 0-1 15,0 0 0 1,0 0 1-16,0 0-1 0,0 0 0 15,0 0 4-15,0 0-1 16,0 0-3-16,0 0 0 16,0 0 10-16,0 0 14 15,0 0-9-15,0 0-13 16,5 0 4-16,-5 0-4 16,0 0-2-16,4 0 2 15,-4 0 0-15,0 0-2 16,0 0 0-16,4 0-1 15,1 0 1-15,-5 0 4 16,0 0-4-16,0 0-4 0,0 0 4 16,0 0 1-1,0 0 2-15,0 0 1 0,0 0-4 16,4 0 2-16,-4 0-2 16,0 0 2-16,0 0-2 15,0 0 0-15,0 0 0 16,0 0 1-16,0 0-1 15,0 0 1-15,0 0-1 16,0 0 0-16,0 0-1 16,0 0 0-16,0 0 1 15,0 0 0-15,0-5 0 16,0 5 1-16,0 0-1 0,0-4-15 16,0 4-23-16,0 0-12 15,1 0-26-15,-1 0 20 16</inkml:trace>
        </inkml:traceGroup>
      </inkml:traceGroup>
    </inkml:traceGroup>
    <inkml:traceGroup>
      <inkml:annotationXML>
        <emma:emma xmlns:emma="http://www.w3.org/2003/04/emma" version="1.0">
          <emma:interpretation id="{E9343369-86E9-4225-96FD-6E458A329930}" emma:medium="tactile" emma:mode="ink">
            <msink:context xmlns:msink="http://schemas.microsoft.com/ink/2010/main" type="paragraph" rotatedBoundingBox="9471,9653 17348,8133 17569,9277 9692,10798" alignmentLevel="1"/>
          </emma:interpretation>
        </emma:emma>
      </inkml:annotationXML>
      <inkml:traceGroup>
        <inkml:annotationXML>
          <emma:emma xmlns:emma="http://www.w3.org/2003/04/emma" version="1.0">
            <emma:interpretation id="{E9061CA4-BFFB-4CE0-8879-976154108F3A}" emma:medium="tactile" emma:mode="ink">
              <msink:context xmlns:msink="http://schemas.microsoft.com/ink/2010/main" type="line" rotatedBoundingBox="9471,9653 17348,8133 17569,9277 9692,10798"/>
            </emma:interpretation>
          </emma:emma>
        </inkml:annotationXML>
        <inkml:traceGroup>
          <inkml:annotationXML>
            <emma:emma xmlns:emma="http://www.w3.org/2003/04/emma" version="1.0">
              <emma:interpretation id="{AA665BAB-DEEA-4B02-87FD-A83DDD3C3508}" emma:medium="tactile" emma:mode="ink">
                <msink:context xmlns:msink="http://schemas.microsoft.com/ink/2010/main" type="inkWord" rotatedBoundingBox="9471,9653 12001,9165 12222,10309 9692,10798"/>
              </emma:interpretation>
              <emma:one-of disjunction-type="recognition" id="oneOf1">
                <emma:interpretation id="interp1" emma:lang="" emma:confidence="1">
                  <emma:literal/>
                </emma:interpretation>
              </emma:one-of>
            </emma:emma>
          </inkml:annotationXML>
          <inkml:trace contextRef="#ctx0" brushRef="#br0" timeOffset="3450.03">2718 5271 500 0,'0'0'36'0,"0"0"59"16,0 0-7-16,0 0-51 0,0 0 3 15,0 0-6-15,-53 211-21 16,42-176-4-16,3-2-5 16,8 0-4-16,0-5 0 15,0-5-1-15,0-6-1 16,4-3 0-16,19-1 1 16,-1-2-12-16,-3-11-10 15,4 4 17-15,-1 2-11 16,-8-2 11-16,2-4-8 15,-4 3-12-15,-3 3 13 16,-5-5 8-16,0 11-10 16,-4-3 15-16,0 10-4 0,0 0 4 15,0 3 3-15,0-5 1 16,-13 0 18-16,-7-3-12 16,8-1-7-16,-2-9-3 15,1-4-10-15,4 0-19 16,-2-4-64-16,3-36-72 15,0-18-146-15</inkml:trace>
          <inkml:trace contextRef="#ctx0" brushRef="#br0" timeOffset="997.84">1301 5337 381 0,'0'0'65'0,"0"0"0"0,0 0 21 15,0 0-34-15,0 0-1 16,0 0-21-16,0 0-12 16,0 0-3-16,0 0-11 15,0 0 5-15,0 0-5 16,0 8 1-16,0 16-2 16,0 14-3-16,0 9 4 15,6-4-1-15,-6 1 3 16,0 5 2-16,0-5 0 15,4-3-1-15,-4 1-2 16,0-2 0-16,5-1 3 16,-1-7-7-16,-4-1-1 15,0-11 2-15,4-6 1 16,-4-2-3-16,0-7 0 0,0 2 3 16,0-3-2-16,0-4 1 15,0 0 0-15,0 0 1 16,0 0 0-16,0 0-3 15,0 0 2-15,0 0 2 16,0 0 0-16,0 0-4 16,0 0 9-16,0 0-6 15,0 0-3-15,0 0 0 16,0 0 0-16,0 0 2 16,0 0-2-16,0 0 0 15,0 0 2-15,0 0 3 16,0 0-4-16,0 0-2 0,0 0 1 15,0 0-10 1,0 0-12-16,0 0 4 0,0 0-22 16,0 0-18-16,0 0-104 15,0-16-47-15</inkml:trace>
          <inkml:trace contextRef="#ctx0" brushRef="#br0" timeOffset="2836.11">1216 5350 470 0,'0'0'8'0,"0"0"42"16,0 0-1-16,0 0-37 16,0 0-9-16,0 0-3 15,31-55 5-15,0 35-5 16,7 3 0-16,-4 3 0 16,4 6 4-16,-6-1-4 15,0 9 0-15,-4 0 2 16,-1 0-4-16,-5 0 2 15,-13 21-2-15,4 2 0 16,-13 15 4-16,0-2 1 16,0 11 10-16,0 3 14 15,-13 5 21-15,-9-2-11 0,-3-3-19 16,8-8 15-16,-1-9-10 16,10-9 0-16,3-10-9 15,5-2-7-15,0-7-7 16,0 5-5-16,0-1 5 15,0 5-5-15,5-5 4 16,12 6 1-16,5-6 0 16,2-5 0-16,3-4-4 15,6 0 4-15,-7 0-2 16,2-6 2-16,3-20-10 16,-3-2 9-16,-5-6-11 15,-1 2 4-15,-5 4-2 16,-5-4 10-16,-8 12-2 0,1-6 4 15,-5 8-2-15,0 5 1 16,0 1 2-16,0 10 11 16,0 2-9-16,0 0 9 15,-5 0-4-15,1 0-1 16,-8 0-4-16,5 0 9 16,-3 18-13-16,1 5-2 15,1 3 0-15,8-2 0 16,0 4-2-16,0-5-1 15,0 1 2-15,8-7-1 16,11-2-1-16,0-7-7 0,11-7-3 16,-2-1 11-1,8 0-11-15,2 0 4 16,-2-24 4-16,1-8 0 0,-10-4-1 16,1 5-10-16,-11-4-7 15,-4 8 16-15,-9 5 8 16,-4-2 5-16,0 10-5 15,0 0 2-15,0 4 19 16,-4 7-11-16,-9 3 13 16,-4 0-8-16,9 0 4 15,-5 0-4-15,6 0 3 16,1 0-14-16,-2 0-4 16,8 24 0-16,0 6-1 0,0-1-7 15,0 6 6 1,0-4 0-16,4 8 2 0,18 1 0 15,2-1 0-15,4-1-1 16,-1 3-2-16,4 1-2 16,-4-6 4-16,5 3-1 15,-8 7-3-15,-6-9-3 16,-9 1 8-16,-4 3-22 16,-5 0 14-16,0-4 6 15,0-3 0-15,-14-7-1 16,-9 0 3-16,0-14 5 15,6-2-3-15,-2-7 4 16,0-4 14-16,2 0-1 0,-2 0-18 16,9-28 0-1,1-15-1-15,6-11 2 0,3-12-2 16,0 6-2-16,0-10 0 16,27 0-5-16,4 10-7 15,1 6-3-15,4 11 0 16,-10 7 2-16,3 12 6 15,-7 6-1-15,3 13-1 16,-4 5-1-16,-3 0-3 16,6 0-4-16,-2 0 14 15,-4 16-6-15,-4 8 11 16,1 2 0-16,-2-4 0 16,-5 2 0-16,-3-1 0 15,1 0 0-15,2-5-2 0,-3-2-12 16,-2-12-7-16,-3-4-37 15,0 0-36-15,0 0-117 16</inkml:trace>
          <inkml:trace contextRef="#ctx0" brushRef="#br0" timeOffset="4537.7">3001 5642 174 0,'0'0'33'0,"0"0"-18"16,0 0 44-16,0 0-6 16,0 0 1-16,0 0-18 0,128-18-13 15,-102-16-5-15,3-2-18 16,-3 5 2 0,-7-10 1-16,4 3 2 0,-14 5-5 15,-1-5 0-15,-8 6 0 16,0 4 11-16,0 0 14 15,0 10 17-15,0 13-5 16,0 1 3-16,0 4-5 16,0 0-3-16,0 0-2 15,0 0-9-15,0 0-12 16,0 0-9-16,0 17 0 16,0 14 0-16,0 4 4 15,5 1-1-15,9-2-2 0,7-3 1 16,-1-2-2-1,-1-3 0-15,-2-11 0 0,6-1-7 16,-5-3 3-16,-4-7-3 16,-1-4-17-16,-2 0 7 15,-3 0 11-15,-3 0 3 16,3-29 3-16,1-12 2 16,5-6-1-16,-2 0 1 15,4 7 1-15,-3 1-2 16,2 12-1-16,5 10 0 15,-4 11-2-15,1 2 2 16,1 4-2-16,1 0-2 0,8 0 4 16,-4 4 1-16,9 14-1 15,-9-3 0-15,5 2 0 16,-2 7-26-16,-4 4-32 16,-2-1-44-16,-7-3 36 15</inkml:trace>
          <inkml:trace contextRef="#ctx0" brushRef="#br0" timeOffset="3031.14">2359 5258 454 0,'0'0'21'15,"0"0"-14"-15,0 0 9 16,0 0-16-16,0 0-18 0,0 0-54 16,31 0-168-16</inkml:trace>
          <inkml:trace contextRef="#ctx0" brushRef="#br0" timeOffset="3935.31">2900 5333 375 0,'0'0'34'16,"0"0"-14"-16,0 0 26 15,0 0-30-15,0 0-16 16,0 0 7-16,92-123-5 16,-61 96-3-16,2-6 1 15,-1 2-3-15,0 7-30 16,-10 3-145-16</inkml:trace>
          <inkml:trace contextRef="#ctx0" brushRef="#br0" timeOffset="3719.3">2827 5074 415 0,'0'0'68'0,"0"0"-43"0,0 0 41 16,0 0-39-16,0 0-14 16,0 0 15-16,60 58 8 15,-47-16 7-15,1 11-19 16,1 5-4-16,-7 7 0 16,-3 3-13-16,-5-4-7 15,0-5 3-15,4-13 5 16,0-5-8-16,1-4-18 15,-1-9-5-15,-4-9-57 16,0-10-44-16,0-9-43 16</inkml:trace>
        </inkml:traceGroup>
        <inkml:traceGroup>
          <inkml:annotationXML>
            <emma:emma xmlns:emma="http://www.w3.org/2003/04/emma" version="1.0">
              <emma:interpretation id="{4468C48F-7DEC-4725-BC11-3F528B45943C}" emma:medium="tactile" emma:mode="ink">
                <msink:context xmlns:msink="http://schemas.microsoft.com/ink/2010/main" type="inkWord" rotatedBoundingBox="15168,8945 17421,8510 17445,8636 15193,9071">
                  <msink:destinationLink direction="with" ref="{C9CCD046-E3E0-4E9D-AB2E-2620B4DFED1E}"/>
                </msink:context>
              </emma:interpretation>
              <emma:one-of disjunction-type="recognition" id="oneOf2">
                <emma:interpretation id="interp2" emma:lang="" emma:confidence="1">
                  <emma:literal/>
                </emma:interpretation>
              </emma:one-of>
            </emma:emma>
          </inkml:annotationXML>
          <inkml:trace contextRef="#ctx0" brushRef="#br0" timeOffset="-209988.23">6896 4562 474 0,'0'0'39'0,"0"0"-39"16,0 0 14-16,0 0 11 16,0 0-2-16,0 0-4 15,42 27-6-15,16-20 11 16,25-7 26-16,15 0-6 16,25 0-2-16,23-11-14 15,15-21 7-15,7-6-18 0,9 7-5 16,-8-5 2-16,-5 7-6 15,-8-4-1-15,-7 12-7 16,-13-10-4-16,-7 5 4 16,-18 5 0-16,-23 1 6 15,-28 9-6-15,-23 3-4 16,-24 4 4-16,-7 4 2 16,-6 0 9-16,0 0 11 15,0 0-2-15,0 0-1 16,0 0-7-16,0 0 1 15,0 0-5-15,0 0 0 16,0 0-8-16,0 0-3 0,0-5-14 16,-27-14-34-1,-47 5-52-15,-35 9-64 0,-42-4-197 16</inkml:trace>
        </inkml:traceGroup>
      </inkml:traceGroup>
    </inkml:traceGroup>
  </inkml:traceGroup>
</inkml:ink>
</file>

<file path=ppt/ink/ink2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0:08.32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E05659F-8635-4905-9106-9B1312C4A3B3}" emma:medium="tactile" emma:mode="ink">
          <msink:context xmlns:msink="http://schemas.microsoft.com/ink/2010/main" type="writingRegion" rotatedBoundingBox="9170,8313 7260,14345 5980,13939 7890,7908"/>
        </emma:interpretation>
      </emma:emma>
    </inkml:annotationXML>
    <inkml:traceGroup>
      <inkml:annotationXML>
        <emma:emma xmlns:emma="http://www.w3.org/2003/04/emma" version="1.0">
          <emma:interpretation id="{85014CA6-6550-47FF-A395-BB71FFD8182A}" emma:medium="tactile" emma:mode="ink">
            <msink:context xmlns:msink="http://schemas.microsoft.com/ink/2010/main" type="paragraph" rotatedBoundingBox="9170,8313 7260,14345 5980,13939 7890,7908" alignmentLevel="1"/>
          </emma:interpretation>
        </emma:emma>
      </inkml:annotationXML>
      <inkml:traceGroup>
        <inkml:annotationXML>
          <emma:emma xmlns:emma="http://www.w3.org/2003/04/emma" version="1.0">
            <emma:interpretation id="{1EF87021-BFE4-4384-B591-11A23ABF5B36}" emma:medium="tactile" emma:mode="ink">
              <msink:context xmlns:msink="http://schemas.microsoft.com/ink/2010/main" type="line" rotatedBoundingBox="9170,8313 7260,14345 5980,13939 7890,7908"/>
            </emma:interpretation>
          </emma:emma>
        </inkml:annotationXML>
        <inkml:traceGroup>
          <inkml:annotationXML>
            <emma:emma xmlns:emma="http://www.w3.org/2003/04/emma" version="1.0">
              <emma:interpretation id="{A7F822C5-67AB-4CE7-965C-95F8AE1FCA46}" emma:medium="tactile" emma:mode="ink">
                <msink:context xmlns:msink="http://schemas.microsoft.com/ink/2010/main" type="inkWord" rotatedBoundingBox="6726,11509 8078,7953 9261,8403 7909,11959"/>
              </emma:interpretation>
            </emma:emma>
          </inkml:annotationXML>
          <inkml:trace contextRef="#ctx0" brushRef="#br0">30 3655 38 0,'0'0'117'16,"0"0"-39"-16,0 0-13 15,0 0-19-15,0 0 7 16,0 0-11-16,82 112-7 16,-68-90-7-16,9 1-10 15,-1 5-9-15,0 8 17 16,7 7-6-16,-3 11-6 15,-6 17-2-15,11 12 3 16,-12 19-2-16,-1 18 1 16,0 7-8-16,-14 0 5 0,1 3-2 15,-5-3-8-15,0-8 2 16,0-3 1-16,0-8-1 16,0-13-1-16,0-1 3 15,0-7-5-15,-9-12-3 16,-4-1 3-16,-6-9 1 15,4 5 7-15,-2-1 3 16,0 0 1-16,-8-3-1 16,3-11 3-16,-7-4-2 15,-6 0-2-15,4 1 5 16,-1-6-5-16,4-6 3 16,0-1-6-16,7-8-1 15,-4 5 7-15,3-2-7 0,-4-7 11 16,3-3-13-16,-5 4 13 15,4-4 10-15,6-6-14 16,1-5 5-16,13-2 5 16,-5-7-4-16,5-4 1 15,4 5 2-15,0-5-6 16,0 0-4-16,0 0-2 16,0 0-4-16,0 0-5 15,0 0 2-15,0 0-3 16,0 0 0-16,0 0-1 15,0 0 2-15,0 0-2 16,0 0 3-16,0 0-2 16,0 0 0-16,0 0-3 15,0 0 3-15,0 0 0 0,0 0 0 16,0 0 0-16,0 0 0 16,0 0-2-16,0 0 1 15,0 0-1-15,0 0-9 16,0 0 1-16,0 0-9 15,0 0-10-15,0-5-8 16,-5-15-57-16,5-17-49 16,0-10-85-16,0-1-169 15</inkml:trace>
          <inkml:trace contextRef="#ctx0" brushRef="#br0" timeOffset="-204221.8298">-731 5568 233 0,'0'0'94'0,"0"0"-27"16,0 0 18-16,0 0-37 15,0 0-37-15,0 0 7 16,-4 39-5-16,22-4 3 16,14-2 0-16,-10 4-3 15,7-6-5-15,2-6 8 16,2-2-12-16,2-3-4 16,-2-5 0-16,6-9 4 15,-5 0 0-15,-8-6-4 16,-2 0 0-16,-6 0 0 0,-1 0 5 15,1-16 4-15,-2-6 8 16,-16-6 11-16,8 5 1 16,-8-1-5-16,0 2-17 15,0 5 18-15,0 5-13 16,0 0 1-16,0 1-3 16,0 6 0-16,0-3-2 15,0-2 0-15,-4 2 12 16,-12-5-11-16,-6 2-1 15,0 5-3-15,-11-1-4 16,3 5-1-16,-12 2-1 16,-3 0-7-16,4 0-19 0,-5 0-11 15,1 9-18-15,-9 29-32 16,-16 12-77-16</inkml:trace>
          <inkml:trace contextRef="#ctx0" brushRef="#br0" timeOffset="-204641.9199">-429 5068 355 0,'0'0'72'0,"0"0"-37"16,0 0 45-16,0 0-7 15,0 0-22-15,0 0 6 0,0-6-16 16,0 6 5-1,0 0-4-15,0 0-21 0,0 0 4 16,0 0-3-16,0 0-17 16,0 16 0-16,0 23-4 15,0 23 6-15,0 7-6 16,0 5 5-16,0 5-6 16,0-5 0-16,0-8 0 15,0-7 0-15,-9-12-21 16,-1-8-2-16,0-13-35 15,-8-9-4-15,1-12-66 16,-12-5-23-16,3 0-134 16</inkml:trace>
          <inkml:trace contextRef="#ctx0" brushRef="#br0" timeOffset="-203231.3499">-1017 6463 122 0,'0'0'453'0,"0"0"-428"15,0 0 71-15,0 0-8 16,0 0-42-16,0 0-6 0,-110-6-9 16,69 12-16-1,5 20 2-15,-15 8-2 0,0 14-6 16,12 10-7-16,6 2 5 16,7 2-7-16,10 5-3 15,13-1 3-15,3-6-1 16,0-5-2-16,0 6-2 15,19-10 5-15,11-10 0 16,-1-3 0-16,6-15-7 16,3-6-11-16,2-17-6 15,14 0-2-15,1 0 6 16,9-32 6-16,0-18 4 16,0-10-7-16,0-2 7 15,-14-2 3-15,-6 0 2 16,-11 9 4-16,-11 11 2 0,-16 7-1 15,4 11 1-15,-10 11 2 16,4 11 9-16,-4 4 12 16,0 0-1-16,0 0-1 15,0 0-6-15,0 0-7 16,0 0 0-16,0 0 0 16,0 0-7-16,0 19 0 15,0 24-1-15,0 1 0 16,0 3 1-16,5-1 1 15,-1 0-1-15,-4-2-2 16,4-1 0-16,1-4 1 16,-5-7-1-16,0 0 0 0,0-12-1 15,0-10-3-15,4-2 0 16,-4-8-3 0,4 0 7-16,-4 0-6 0,0 0 6 15,0-5 2-15,0-32 1 16,0-10-3-16,0-5-1 15,-4-6 1-15,0-2 0 16,4-6 0-16,0 6-1 16,0 3-1-16,0 7 1 15,0 9 1-15,4 10-1 16,9 4-3-16,2 10 2 16,-1 3 2-16,-1 2-12 15,9 3 12-15,0-2-23 0,-2 7 17 16,2 4-9-1,-3 0-5-15,8 0-2 0,-9 0 13 16,0 24-26-16,1 2-10 16,-6 3-13-16,-13-1-12 15,0 0-23-15,0 3-87 16</inkml:trace>
          <inkml:trace contextRef="#ctx0" brushRef="#br0" timeOffset="-202884.06">-712 7013 479 0,'0'0'20'0,"0"0"12"16,0 0 13-16,0 0-31 15,0 0-8-15,0 0 6 16,27 6 9-16,1-2 1 16,4-4 6-16,0 0 0 15,8 0-11-15,-5 0-1 16,7 0 4-16,-8 0-17 16,0 0-2-16,-5-4 4 0,-3 4-3 15,-7-6-2 1,5 6 1-16,-16 0-1 0,5 0-9 15,0 0-15-15,-13 0-48 16,5-4-25-16,-5-6-52 16</inkml:trace>
        </inkml:traceGroup>
        <inkml:traceGroup>
          <inkml:annotationXML>
            <emma:emma xmlns:emma="http://www.w3.org/2003/04/emma" version="1.0">
              <emma:interpretation id="{22991D01-9F8A-454A-A2EA-39BD3D926DC9}" emma:medium="tactile" emma:mode="ink">
                <msink:context xmlns:msink="http://schemas.microsoft.com/ink/2010/main" type="inkWord" rotatedBoundingBox="7464,12627 6951,14247 6404,14074 6917,12454"/>
              </emma:interpretation>
            </emma:emma>
          </inkml:annotationXML>
          <inkml:trace contextRef="#ctx0" brushRef="#br0" timeOffset="3682.37">-1314 8084 653 0,'0'0'16'0,"0"0"-14"16,0 0 12-16,0 0 45 15,0 0-10-15,0 0-32 16,-42-13 1-16,42 22-18 16,-5 54-11-16,-2 45 11 15,1 30 2-15,-7 24 13 16,0 6-15-16,-7-1 4 16,7-5-4-16,0-9 2 15,4-23 0-15,5-25 4 16,-1-20-6-16,5-25-1 15,0-22 0-15,0-18-1 16,0-9 3-16,0-7-2 0,0-4 2 16,0 0-1-1,0 0 0-15,0 0-16 0,0 0 12 16,-13 0-23-16,-6 0-35 16,1-18-78-16,-19 1 0 15,5 2-116-15</inkml:trace>
          <inkml:trace contextRef="#ctx0" brushRef="#br0" timeOffset="4140.15">-1791 9534 366 0,'0'0'60'16,"0"0"-43"-16,0 0 21 0,0 0-21 16,0 0-16-1,0 0 2-15,49 61 16 0,-8-20 9 16,1-4-5-1,8-5-10-15,-6 5 10 0,2-3-4 16,-9-8-12-16,-10-8-3 16,1-8-1-16,-5-6-3 15,-10-4 4-15,0 0-1 16,-3 0 14-16,13-11 14 16,-5-32 0-16,-1-8-1 15,12-14-9-15,-7 5-7 16,0 9 6-16,-2 5-15 15,-7 23-4-15,-4 2 11 16,-9 14-6-16,0 7 1 16,0 0 4-16,0 0 4 15,0 0 9-15,0 0-10 16,-18 0 0-16,-24 0-14 0,-9 18 1 16,1 5-2-16,-2 1 7 15,1 4-3-15,0-2-2 16,9-11 1-16,7-2-2 15,6 3-3-15,12-12 1 16,4-4 2-16,13 3-23 16,0-3-22-16,-5 0-26 15,5 0-56-15,0 0-68 16</inkml:trace>
        </inkml:traceGroup>
      </inkml:traceGroup>
    </inkml:traceGroup>
  </inkml:traceGroup>
</inkml:ink>
</file>

<file path=ppt/ink/ink2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7:32.60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F1C2B52-D603-4759-9AAC-A42E0FCE7225}" emma:medium="tactile" emma:mode="ink">
          <msink:context xmlns:msink="http://schemas.microsoft.com/ink/2010/main" type="writingRegion" rotatedBoundingBox="14976,16212 17210,17953 16558,18788 14325,17047"/>
        </emma:interpretation>
      </emma:emma>
    </inkml:annotationXML>
    <inkml:traceGroup>
      <inkml:annotationXML>
        <emma:emma xmlns:emma="http://www.w3.org/2003/04/emma" version="1.0">
          <emma:interpretation id="{A213FA9E-D8EB-4B47-92FB-D66B2A98A7CC}" emma:medium="tactile" emma:mode="ink">
            <msink:context xmlns:msink="http://schemas.microsoft.com/ink/2010/main" type="paragraph" rotatedBoundingBox="14976,16212 17210,17953 16558,18788 14325,17047" alignmentLevel="1"/>
          </emma:interpretation>
        </emma:emma>
      </inkml:annotationXML>
      <inkml:traceGroup>
        <inkml:annotationXML>
          <emma:emma xmlns:emma="http://www.w3.org/2003/04/emma" version="1.0">
            <emma:interpretation id="{90BD6378-3D9D-4E33-A576-0AE427E5A3B4}" emma:medium="tactile" emma:mode="ink">
              <msink:context xmlns:msink="http://schemas.microsoft.com/ink/2010/main" type="line" rotatedBoundingBox="14976,16212 17210,17953 16558,18788 14325,17047"/>
            </emma:interpretation>
          </emma:emma>
        </inkml:annotationXML>
        <inkml:traceGroup>
          <inkml:annotationXML>
            <emma:emma xmlns:emma="http://www.w3.org/2003/04/emma" version="1.0">
              <emma:interpretation id="{78CAFA7D-09F0-467D-AA9C-A0DCD7498389}" emma:medium="tactile" emma:mode="ink">
                <msink:context xmlns:msink="http://schemas.microsoft.com/ink/2010/main" type="inkWord" rotatedBoundingBox="14976,16212 17210,17953 16558,18788 14325,17047"/>
              </emma:interpretation>
            </emma:emma>
          </inkml:annotationXML>
          <inkml:trace contextRef="#ctx0" brushRef="#br0">6403 12296 326 0,'0'0'77'0,"0"0"-18"16,0 0 21-16,0 0-19 15,0 0-5-15,0 0-5 0,-40-16-13 16,36 16-9-16,4 0-6 15,0 0-14-15,-7 0-9 16,7 0-6-16,-9 11 1 16,6 20 2-16,-1 13 3 15,4 2 2-15,0 1-1 16,0 6-1-16,0-6 5 16,23-1-12-16,0-4 13 15,12-9-6-15,6-5 0 16,5-6-8-16,1-7 8 15,5-10 1-15,7-5 1 16,5 0 2-16,-9 0-4 16,-4-20 0-16,-5-12 0 0,-11-5 2 15,-10-3-2-15,-8 2 5 16,-12-4-2-16,-5-4 2 16,0 0-4-16,-9-6-1 15,-36 5 0-15,-6 2 4 16,-1 7-3-16,0 1-1 15,-3 20 0-15,5 3 2 16,11 13-2-16,13 1-4 16,4 0-2-16,3 0-11 15,11 28-43-15,8 13-38 16,0 3-19-16,8 0-37 16</inkml:trace>
          <inkml:trace contextRef="#ctx0" brushRef="#br0" timeOffset="609.66">7402 13338 189 0,'0'0'90'16,"0"0"46"-16,0 0-51 15,0 0-43-15,0 0-12 16,0 0-23-16,-9-32 1 16,37 25-6-16,2-4 6 15,11 1-2-15,5 4 5 16,-5-7-11-16,-3 5 2 16,-2-6-2-16,-9 5 7 15,-6-10-7-15,-11-1 5 16,4-7 3-16,-5-9-1 15,-4-6-6-15,-5-1 3 16,0-2-7-16,0 3 3 0,0 3-11 16,0 16-51-16,0 6-63 15,5 6-133-15</inkml:trace>
          <inkml:trace contextRef="#ctx0" brushRef="#br0" timeOffset="368.7799">7228 12908 453 0,'0'0'78'0,"0"0"9"0,0 0-18 16,0 0-49-16,0 0-12 15,0 0-8-15,-13-6-11 16,39 25 11-16,3 18 0 16,7 5 6-1,5-1-2-15,5 6-4 0,-7-1-2 16,4-8 2-16,-12-5 4 15,6-5-3-15,-20-6-2 16,-2-5 1-16,-8-1-34 16,0-2-20-16,-7 0-32 15,0-1 13-15,-19-4-107 16,-13-9-74-16</inkml:trace>
          <inkml:trace contextRef="#ctx0" brushRef="#br0" timeOffset="1398.55">7930 13690 476 0,'0'0'40'0,"0"0"37"15,0 0-8-15,0 0-32 16,0 0-22-16,0 0-15 16,-100 79 0-16,90-30 7 15,1 3-7-15,9-4 1 16,0-2 0-16,0-9-1 15,10-2 1-15,26-1 5 16,-1-6-3-16,4-9-3 16,11-10-1-16,-5-9-7 0,5 0-21 15,9-9-4-15,-13-29 1 16,-3-5 4-16,-8-2 7 16,-9-6 7-16,-11 5 12 15,-6 0 2-15,-5 9 1 16,-4 3 12-16,0 13 19 15,0 6 8-15,0 11 12 16,0 4-10-16,0 0-4 16,0 0-19-16,0 0-19 15,0 0-8-15,0 0 5 16,0 13-7-16,4 24 10 16,14 4 3-16,1 7 1 15,4-2-3-15,0-1-1 0,5-7 0 16,-11-1-2-1,2-5 2-15,-8-12 1 0,0-1-1 16,-1-11 0-16,-10-3 3 16,4-1-2-16,-4-4 0 15,0 0 0-15,0 0 13 16,0 0 2-16,0-23 7 16,-4-22-14-16,-8-9-8 15,-5-14-1-15,-1-6 6 16,5-2-6-16,9 4-6 15,4 6 6-15,0 11-1 16,0 0-3-16,13 8-5 16,9 10 3-16,1 10-3 15,6 3-9-15,-3 6-6 0,6 9-17 16,0 9-33-16,4 0-1 16,-5 0-40-16,-11 1-119 15</inkml:trace>
          <inkml:trace contextRef="#ctx0" brushRef="#br0" timeOffset="1615.83">8451 13825 435 0,'0'0'78'0,"0"0"-30"16,0 0-1-16,0 0-4 0,0 0 15 15,0 0-31-15,145-60-19 16,-96 32 6-16,2 5-10 16,-8-5-4-16,-3 8-15 15,-10-11-95-15,-11 0-121 16</inkml:trace>
        </inkml:traceGroup>
      </inkml:traceGroup>
    </inkml:traceGroup>
  </inkml:traceGroup>
</inkml:ink>
</file>

<file path=ppt/ink/ink2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7:35.37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2A79BF7-07DB-4327-9E88-44C755D479A9}" emma:medium="tactile" emma:mode="ink">
          <msink:context xmlns:msink="http://schemas.microsoft.com/ink/2010/main" type="writingRegion" rotatedBoundingBox="16742,11356 6296,12384 6130,10704 16577,9676"/>
        </emma:interpretation>
      </emma:emma>
    </inkml:annotationXML>
    <inkml:traceGroup>
      <inkml:annotationXML>
        <emma:emma xmlns:emma="http://www.w3.org/2003/04/emma" version="1.0">
          <emma:interpretation id="{DB26B23F-E65C-4711-A299-8D1F55538003}" emma:medium="tactile" emma:mode="ink">
            <msink:context xmlns:msink="http://schemas.microsoft.com/ink/2010/main" type="paragraph" rotatedBoundingBox="16742,11356 6296,12384 6130,10704 16577,9676" alignmentLevel="1"/>
          </emma:interpretation>
        </emma:emma>
      </inkml:annotationXML>
      <inkml:traceGroup>
        <inkml:annotationXML>
          <emma:emma xmlns:emma="http://www.w3.org/2003/04/emma" version="1.0">
            <emma:interpretation id="{CB300DE6-8F91-44FF-97C1-2C67A3D6784A}" emma:medium="tactile" emma:mode="ink">
              <msink:context xmlns:msink="http://schemas.microsoft.com/ink/2010/main" type="line" rotatedBoundingBox="16742,11356 6296,12384 6130,10704 16577,9676"/>
            </emma:interpretation>
          </emma:emma>
        </inkml:annotationXML>
        <inkml:traceGroup>
          <inkml:annotationXML>
            <emma:emma xmlns:emma="http://www.w3.org/2003/04/emma" version="1.0">
              <emma:interpretation id="{6EA9539C-E4B8-49F4-85B5-0357283C59DA}" emma:medium="tactile" emma:mode="ink">
                <msink:context xmlns:msink="http://schemas.microsoft.com/ink/2010/main" type="inkWord" rotatedBoundingBox="8601,12158 6296,12384 6130,10704 8436,10477"/>
              </emma:interpretation>
            </emma:emma>
          </inkml:annotationXML>
          <inkml:trace contextRef="#ctx0" brushRef="#br0">7190 6827 421 0,'0'0'67'0,"0"0"28"15,0 0-19-15,0 0-21 16,0 0-12-16,0 0 9 15,0 0-28-15,-43-76 8 16,34 56-5-16,5-7-8 16,-15-1-3-16,1-6-3 15,0 3-11-15,-10-2 4 16,0 6-3-16,-9-6 6 16,2 9-7-16,-14 0 4 0,-2 7-11 15,0 7 5-15,-3 6-3 16,-1 3 2-16,6 1-1 15,7 0-3-15,1 0 2 16,-5 0 1-16,-1 9-2 16,-2 10-1-16,8 4-3 15,-3-3 7-15,3 3 0 16,8 1-1-16,11-2 1 16,-1-5-3-16,12 3 2 15,3-6-1-15,-1 3-1 16,5 2 4-16,-5-8-2 0,5 7-2 15,-1-8-3-15,-1 7-9 16,5-2 5 0,1 4-4-16,0-6-3 0,0 1-2 15,0-14-12-15,0 6-8 16,0-6-43-16,0 0-15 16,0 0-22-16,0 0-137 15</inkml:trace>
        </inkml:traceGroup>
        <inkml:traceGroup>
          <inkml:annotationXML>
            <emma:emma xmlns:emma="http://www.w3.org/2003/04/emma" version="1.0">
              <emma:interpretation id="{6963BD19-8F0D-49AC-80FC-D891E66AB73D}" emma:medium="tactile" emma:mode="ink">
                <msink:context xmlns:msink="http://schemas.microsoft.com/ink/2010/main" type="inkWord" rotatedBoundingBox="16719,11117 13747,11409 13615,10068 16587,9776"/>
              </emma:interpretation>
            </emma:emma>
          </inkml:annotationXML>
          <inkml:trace contextRef="#ctx0" brushRef="#br0" timeOffset="421.42">6049 6578 137 0,'0'0'171'0,"0"0"-58"16,0 0-78-16,0 0-23 15,0 0 0-15,0 0 2 16,0 68 6-16,0-34 7 16,0 7-21-16,0-2 8 15,0 4-13-15,4-1 13 16,0-3-7-16,1-11-3 16,-4-6 2-16,4-5-4 15,-5-10-1-15,0-3 0 16,0-4 10-16,4 0-10 15,-4 0-1-15,11 0 1 0,10 0 6 16,-2 0 7-16,15-18 22 16,20-14-14-16,-3 5-2 15,8-1-18 1,1 3 1-16,-14 3-2 0,-1 8 6 16,-9 0-7-16,-8 11-8 15,-9-2-7-15,-10 5-26 16,-5 0-21-16,-4 0-22 15,0 0-38-15,-4-10-104 16</inkml:trace>
          <inkml:trace contextRef="#ctx0" brushRef="#br0" timeOffset="1034.44">5389 6148 474 0,'0'0'15'0,"0"0"55"0,0 0-33 15,0 0-36 1,0 0-1-16,0 0 0 0,8 87 0 16,18-49 12-16,3 8-6 15,-7-1 2-15,6 3 3 16,-1-7-3-16,-9 0-1 16,-4-7 0-16,-11-11-4 15,6-6 5-15,-9-14-6 16,0-3-2-16,0 0 2 15,0 0 6-15,0-3 23 16,0-14 8-16,0-6 5 16,0-11-12-16,-12-11-26 15,-11 2-4-15,10-13-2 0,4-4 0 16,-1 1 0-16,1 8-6 16,9 9-2-16,-4 28 5 15,4 4-4-15,0 10 4 16,0 0 2-16,0 0-7 15,13 0-12-15,19 10 20 16,14 4-6-16,2 15 3 16,-1-1-1-16,8 3 0 15,0 5 4-15,-16-1-4 16,-1-4 4-16,-8-3-14 16,-1-4 11-16,-7 2-24 15,3-7-6-15,-12-6-29 16,-9-4-28-16,-4 1-16 15,0-10-235-15</inkml:trace>
          <inkml:trace contextRef="#ctx0" brushRef="#br0" timeOffset="1853.91">6249 6245 327 0,'0'0'143'16,"0"0"-66"-16,0 0-47 15,0 0 4-15,0 0-11 0,0 0 1 16,149-84-16 0,-85 52 0-16,1 0-8 0,-1 4-5 15,-13 13-55-15,-6 3-56 16,-10-3-197-16</inkml:trace>
          <inkml:trace contextRef="#ctx0" brushRef="#br0" timeOffset="1620.8799">5580 6434 306 0,'0'0'90'0,"0"0"-6"15,0 0-37-15,0 0-28 16,0 0-18-16,0 0 5 16,224-175 3-16,-152 135-8 15,-5 9-2-15,-16-5-19 16,-5 13-16-16,-18 3-30 0,-13 4-12 16,1 9-4-1,-16 7 68-15,0 0 14 0,0 0 61 16,0 0 13-16,0 0-27 15,0 0-16-15,0 11-17 16,0-3 1-16,0 1-15 16,5 6 0-16,-1 4 8 15,9 9-5-15,2 2 10 16,6-1 14-16,7 9-14 16,-2-1-10-16,3 0 9 15,-3 0-5-15,-7-9-4 16,0-2 1-16,-15-15-1 15,1-3-3-15,-1-8 3 16,-4 0 0-16,0 0 5 0,0 0 23 16,0 0 31-16,0-4-13 15,-13-30-42-15,-19-10-7 16,9-12 2-16,1-4-3 16,-3-8 1-16,12 1-8 15,5 12-8-15,8 4 6 16,0 9 1-16,0 10-13 15,0 5 13-15,17 7-7 16,6 2 10-16,14 8-4 16,5 0-7-16,-2 10-1 15,11 0-6-15,3 0-7 16,-4 0-14-16,-13 0-32 16,-5 0-33-16,-14 20-45 0</inkml:trace>
          <inkml:trace contextRef="#ctx0" brushRef="#br0" timeOffset="2238.09">7028 5976 203 0,'82'219'122'16,"-82"-219"-23"-16,0 0-44 0,32 0-8 16,3-19-6-16,7-5-23 15,-1 1-15-15,5 3-3 16,-1-6-34-16,-3-3-97 16</inkml:trace>
          <inkml:trace contextRef="#ctx0" brushRef="#br0" timeOffset="2805.57">8053 5418 185 0,'0'0'223'15,"0"0"-118"-15,0 0-66 16,0 0-18-16,0 0-12 16,0 0-2-16,-72 84 6 15,56-56 1-15,0 6 2 16,3 2-5-16,7 6 2 16,2-6-9-16,4 7-1 15,0-1-1-15,0-1 0 16,0-7 5-16,0 1-6 15,4-7-1-15,15 1 0 16,3-3-3-16,2-6 3 0,1-2 1 16,4-4 0-16,-3-4 2 15,7-10-3-15,-6 0-3 16,3 0 3-16,0-4 5 16,1-19 5-16,-2-5-5 15,1-1 2-15,-2-4-5 16,-11 1 4-16,-11 1 6 15,-2-3 3-15,-4-2-3 16,0-3 0-16,0-1 3 16,0 6-6-16,-18 3 1 15,-4 1 7-15,2 4-2 16,-5 12-6-16,0 1-1 16,-1 2-6-16,-6 11-4 15,0 0 1-15,9 0 1 0,0 0-22 16,4 0-10-16,6 24-24 15,-9 9-46-15,-2 8-28 16,-11 0-175-16</inkml:trace>
          <inkml:trace contextRef="#ctx0" brushRef="#br0" timeOffset="156214.0799">226 6884 480 0,'0'0'16'16,"0"0"-14"-16,0 0 5 0,0 0 50 15,0 0-16-15,0 0-14 16,0-51 1-16,0 36-8 16,0 0-4-16,0-9 22 15,0 0-26-15,0 0-6 16,-13 1 22-16,4 0-22 15,-14 3 8-15,4-3-9 16,2-4 6-16,-12 4 0 16,7-1-2-16,-5 7-7 15,-1-6 6-15,2 0 3 16,-3-1-10-16,-1-4 4 16,-8 0-1-16,-4 5-3 0,-2-4-1 15,-2 2 0-15,-5 3 0 16,-4-1 8-16,3 4-12 15,-3 5 6-15,-9-1-2 16,-4-3 0-16,8 5 5 16,-8 6-7-16,-15 3 2 15,1 4-4-15,-21 0 2 16,-8 0 4-16,-3 11 4 16,-1 20-5-16,12-2-1 15,6 13 2-15,20-6-7 16,9 6 10-16,4-5-5 15,13 5 8-15,2-9-8 16,17 17-5-16,6-3 1 0,1 18 5 16,4-1-2-16,3 2 0 15,-1 4 1-15,9-2 1 16,-7 7 1-16,8 9-2 16,-4 7 0-16,3 3 0 15,6 7 0 1,4 2-2-16,0-12 1 0,0-16-3 15,18-11 3-15,17-17-4 16,12 0 2-16,16-14-6 16,14 2 9-16,25-15 0 15,10-6 0-15,17-14-1 16,7 0 1-16,11-3 6 0,2-36-6 16,0-8 3-1,-1-3-1-15,-20-7 0 0,-16-12-2 16,-15-5-2-16,-12-1 1 15,-16-3 2-15,-10 0-1 16,-17 4 14-16,-11-1 3 16,-18 0-3-16,-6 8-1 15,-7 12 6-15,0 11-9 16,0 13 9-16,-7 3-6 16,-6 10 0-16,-5-2-3 15,5 5-3-15,0 8 0 16,3-3-4-16,0 9-3 15,5-4-3-15,1 1-1 16,0 4-25-16,-1 0-18 16,1 0-25-16,-13 0-26 0,-12 23-98 15,-16 34-87-15</inkml:trace>
          <inkml:trace contextRef="#ctx0" brushRef="#br0" timeOffset="2058.57">7028 5976 224 0,'0'0'90'15,"0"0"-49"-15,0 0-24 16,0 0-10-16,0 0-7 15,204-90-7-15,-176 83-79 16</inkml:trace>
        </inkml:traceGroup>
      </inkml:traceGroup>
    </inkml:traceGroup>
  </inkml:traceGroup>
</inkml:ink>
</file>

<file path=ppt/ink/ink2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0:29.68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F632A34-7864-4AF5-9D35-9938BB4CE779}" emma:medium="tactile" emma:mode="ink">
          <msink:context xmlns:msink="http://schemas.microsoft.com/ink/2010/main" type="inkDrawing" rotatedBoundingBox="13459,15368 18555,17737 17774,19417 12678,17048" shapeName="Other"/>
        </emma:interpretation>
      </emma:emma>
    </inkml:annotationXML>
    <inkml:trace contextRef="#ctx0" brushRef="#br0">0 1062 519 0,'0'0'12'0,"0"0"-12"15,0 0 31-15,0 0 29 16,0 0 10-16,0 0-38 16,0 0 28-16,0 0-40 0,4-172-13 15,51 90 6-15,22-16-9 16,32-18 11-16,15 9-13 15,17 1 5-15,6 13-3 16,2 19 6-16,9 10-8 16,-1 16-2-16,1 13 1 15,-13 5 3-15,-12 17-4 16,-11 9-2-16,-7 4-1 16,-5 0 3-16,-5 0 0 15,-5 4 1-15,-15 20-1 16,-15-1 0-16,-6 8 0 15,-9 3 0-15,-10 3 0 16,-10 3 0-16,-2 12 3 0,-10-1-3 16,0-4 1-1,-1 8 6-15,-3-4-3 0,4-1 1 16,-1 2 2-16,8-6-6 16,1 5 3-16,9-1-3 15,0-17-1-15,6 9 5 16,9-10-2-16,5-8-3 15,-7 3 0-15,7-13-2 16,4-10 2-16,7-2 8 16,0-2-7-16,-3 0 1 15,4 0-2-15,-12-10-1 16,4-4 1-16,-5 5 6 16,-9 4-6-16,0 5-2 15,-5 0-2-15,-6 0 4 0,8 0 0 16,-5 18 0-16,-10 2-1 15,8 11 0-15,7 7 1 16,7 5 0-16,1 2 2 16,13-4 1-16,3 2 0 15,17 4-3-15,17 8 0 16,12-5 1-16,2 1 2 16,-9 1-3-16,-9-11 0 15,-10 9 1-15,-13 1 1 16,-14-4-2-16,-4 8-3 15,-15 11 2-15,-5-3 2 16,-4 16 4-16,-5 10 5 16,-2-2-8-16,-10-2 9 0,-3 3 11 15,-6 1-21-15,-1-2 2 16,-9-5 8-16,0-8-9 16,0-20 4-16,0-6-5 15,-9 0 0-15,-17-8-2 16,-9-2-3-16,-13-11-24 15,-20 1-24-15,-25-5-54 16,-26 1-71-16,-26-5-222 16</inkml:trace>
  </inkml:traceGroup>
</inkml:ink>
</file>

<file path=ppt/ink/ink2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49:02.32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DCF0ADB-D204-46CC-80C0-F400ED23B3F5}" emma:medium="tactile" emma:mode="ink">
          <msink:context xmlns:msink="http://schemas.microsoft.com/ink/2010/main" type="writingRegion" rotatedBoundingBox="24238,4018 30751,3386 31385,9919 24872,10551"/>
        </emma:interpretation>
      </emma:emma>
    </inkml:annotationXML>
    <inkml:traceGroup>
      <inkml:annotationXML>
        <emma:emma xmlns:emma="http://www.w3.org/2003/04/emma" version="1.0">
          <emma:interpretation id="{F9A20D35-4BCD-4AA3-8AFA-42F7F6B12F7F}" emma:medium="tactile" emma:mode="ink">
            <msink:context xmlns:msink="http://schemas.microsoft.com/ink/2010/main" type="paragraph" rotatedBoundingBox="25891,3805 29821,3614 29874,4702 25944,4894" alignmentLevel="2"/>
          </emma:interpretation>
        </emma:emma>
      </inkml:annotationXML>
      <inkml:traceGroup>
        <inkml:annotationXML>
          <emma:emma xmlns:emma="http://www.w3.org/2003/04/emma" version="1.0">
            <emma:interpretation id="{5EBBCB5E-9819-425B-BF52-F37A0EB4840E}" emma:medium="tactile" emma:mode="ink">
              <msink:context xmlns:msink="http://schemas.microsoft.com/ink/2010/main" type="line" rotatedBoundingBox="25891,3805 29821,3614 29874,4702 25944,4894"/>
            </emma:interpretation>
          </emma:emma>
        </inkml:annotationXML>
        <inkml:traceGroup>
          <inkml:annotationXML>
            <emma:emma xmlns:emma="http://www.w3.org/2003/04/emma" version="1.0">
              <emma:interpretation id="{10F2128E-D4C6-411B-999E-9CA7458A7D20}" emma:medium="tactile" emma:mode="ink">
                <msink:context xmlns:msink="http://schemas.microsoft.com/ink/2010/main" type="inkWord" rotatedBoundingBox="25893,3841 28541,3712 28592,4765 25944,4894"/>
              </emma:interpretation>
            </emma:emma>
          </inkml:annotationXML>
          <inkml:trace contextRef="#ctx0" brushRef="#br0">-846-2534 366 0,'0'0'121'0,"0"0"-47"15,0 0-10-15,0 0-24 16,0 0-20-16,0 0-11 15,114-90-6-15,-74 90-3 16,5 0 0-16,-11 0 0 0,-8 0 0 16,-1 23-4-1,-9 5-8-15,-7 6 2 0,-8 1 5 16,-1 8 2-16,0 5 0 16,-10-1 2-1,-26-2-1-15,-11 5 0 0,-5-4 4 16,1-7-2-16,8-12 17 15,12-14 25-15,15-5-6 16,8-4-13-16,8-4 13 16,0 0-16-16,0 0 4 15,0 0-11-15,0 0-4 16,13 0-8-16,17 0 2 16,11-4-2-16,-2 0-1 0,5 0 4 15,-10 4-6 1,4 0 2-16,-5 0-2 0,-6 0-5 15,-3 8-9-15,-3 13 2 16,-7 2 0-16,-5 0 10 16,-9 3 3-16,0 0-3 15,0 0 4-15,0-4 0 16,0-1 0-16,-23 1 0 16,-6-5 2-16,-6 2 5 15,-7-4 10-15,-3-2-6 16,0-5 0-16,-5-5-3 15,4-3-7-15,2 0-1 16,5 0-15-16,-1 8-39 16,1-4-103-16,1 7-271 15</inkml:trace>
          <inkml:trace contextRef="#ctx0" brushRef="#br0" timeOffset="-1696.92">-2945-2710 508 0,'0'0'72'15,"0"0"-17"-15,0 0 0 0,0 0-33 16,0 0-10-1,0 0-10-15,-9-4 1 0,9 40-5 16,0 22 5-16,-1 19 14 16,-9 10-3-16,5 0-3 15,-1 2 8-15,2-6-13 16,-5-3-3-16,5-8-2 16,1-15 1-16,-1-10 1 15,-1-6-1-15,1-18-2 16,3-13 2-16,1-7-1 15,-5-3 6-15,5 0 21 16,0 0 15-16,-4 0 11 0,4-20 0 16,-10-20 8-1,0-19-36-15,-2-16-22 0,3-17-2 16,5-9 1-16,4-3-2 16,0 7-1-16,0 13 0 15,13 11-1-15,9 18-2 16,2 13-2-16,7 9 5 15,7 11-14-15,4 4-13 16,8 4 1-16,10 10 0 16,-5 4-11-16,0 0 2 15,-11 0-8-15,-1 27 4 16,-11 4 0-16,-17 7-36 16,-11 7-29-16,-4-6-23 15,-4-5-193-15</inkml:trace>
          <inkml:trace contextRef="#ctx0" brushRef="#br0" timeOffset="-1469.52">-3119-2111 406 0,'0'0'86'16,"0"0"8"-16,0 0-29 15,0 0-32-15,0 0-3 0,0 0-12 16,126-6-12 0,-53-11-5-16,-4 1-1 0,2 3-1 15,-5-2-37-15,-7 7-92 16,-14-7-182-16</inkml:trace>
          <inkml:trace contextRef="#ctx0" brushRef="#br0" timeOffset="-1112.48">-2276-2562 541 0,'0'0'105'15,"0"0"13"-15,0 0-47 16,0 0-23-16,0 0-11 16,0 0-17-16,0-14-6 15,0 14-14-15,0 0-7 16,0 37-4-16,0 11 7 16,0 14 4-16,0 12 0 15,0-3 0-15,0 3 0 16,0-10 3-16,0-6 0 15,0-3 0-15,7-11-3 16,2-9-10-16,1-5-21 16,0-13-14-16,4-2-14 15,-2-13-58-15,5-2-80 0</inkml:trace>
          <inkml:trace contextRef="#ctx0" brushRef="#br0" timeOffset="-611.71">-1766-2451 480 0,'0'0'55'0,"0"0"21"0,0 0 1 15,0 0-49-15,0 0-13 16,0 0-2-16,86-85-10 16,-41 78-2-16,-2 7-1 15,4 0 0-15,-13 0 0 16,1 4-1-16,-6 20-5 16,-8 13 6-16,-11 7 0 15,-10 4-1-15,0 0 1 16,0 10 1-16,-31-3 0 15,-12 1 3-15,1-4-1 16,-6-2-3-16,3-12 15 16,19-10 0-16,1-15 9 0,19-4-3 15,2-9-9-15,4 0-3 16,0 0-3-16,0 0 2 16,0 0 3-16,0 0-10 15,4 0 3-15,35 0-4 16,12-10 5-16,16-6-3 15,3-5-2-15,1 2-1 16,1-3-8-16,-11 1-19 16,-1 2-27-16,-14-2-25 15,-8 3-88-15,-12-8-198 16</inkml:trace>
        </inkml:traceGroup>
        <inkml:traceGroup>
          <inkml:annotationXML>
            <emma:emma xmlns:emma="http://www.w3.org/2003/04/emma" version="1.0">
              <emma:interpretation id="{4F80E000-6E23-41BC-A5EF-5495CCD0C827}" emma:medium="tactile" emma:mode="ink">
                <msink:context xmlns:msink="http://schemas.microsoft.com/ink/2010/main" type="inkWord" rotatedBoundingBox="29269,3641 29821,3614 29851,4235 29300,4262"/>
              </emma:interpretation>
            </emma:emma>
          </inkml:annotationXML>
          <inkml:trace contextRef="#ctx0" brushRef="#br0" timeOffset="5341.65">248-2504 502 0,'0'0'94'0,"0"0"-9"16,0 0-42-16,0 0-31 16,0 0-1-16,0 0-8 15,229-72-3-15,-148 62-2 16,9 6-23-16,-6 4-74 15,-19 0-102-15</inkml:trace>
          <inkml:trace contextRef="#ctx0" brushRef="#br0" timeOffset="4909.55">413-2989 468 0,'0'0'56'0,"0"0"21"16,0 0-7-16,0 0-32 16,0 0-18-16,0 0-5 15,-16 130 10-15,16-78 1 16,0-6-9-16,0 1-7 15,0 2 5-15,0-4-13 16,4 2 4-16,4-4-5 0,-4-4-1 16,0-4 0-16,-4-13-10 15,0-13-35-15,5-4-43 16,-5-5-61-16,0 0-93 16</inkml:trace>
          <inkml:trace contextRef="#ctx0" brushRef="#br0" timeOffset="5139.19">519-2923 446 0,'0'0'108'16,"0"0"-6"-16,0 0-63 16,0 0-9-16,0 0-30 15,0 0 1-15,8 60-1 16,3-8 5-16,3 2-4 0,-4 2 1 15,6 4 0-15,-1-2-1 16,-1-5-1-16,-4-1-15 16,-1-8-52-16,-9-9-43 15,0-13-128-15</inkml:trace>
        </inkml:traceGroup>
      </inkml:traceGroup>
    </inkml:traceGroup>
    <inkml:traceGroup>
      <inkml:annotationXML>
        <emma:emma xmlns:emma="http://www.w3.org/2003/04/emma" version="1.0">
          <emma:interpretation id="{D6D10BAB-A170-443A-ACA4-C31CFD4299D4}" emma:medium="tactile" emma:mode="ink">
            <msink:context xmlns:msink="http://schemas.microsoft.com/ink/2010/main" type="paragraph" rotatedBoundingBox="26029,5410 29773,5386 29778,6238 26035,6261" alignmentLevel="2"/>
          </emma:interpretation>
        </emma:emma>
      </inkml:annotationXML>
      <inkml:traceGroup>
        <inkml:annotationXML>
          <emma:emma xmlns:emma="http://www.w3.org/2003/04/emma" version="1.0">
            <emma:interpretation id="{85278345-C073-440D-A409-1A72429B3A9B}" emma:medium="tactile" emma:mode="ink">
              <msink:context xmlns:msink="http://schemas.microsoft.com/ink/2010/main" type="line" rotatedBoundingBox="26029,5410 29773,5386 29778,6238 26035,6261">
                <msink:destinationLink direction="with" ref="{77A19D87-21B1-4963-A71C-86B8D6FD6790}"/>
              </msink:context>
            </emma:interpretation>
          </emma:emma>
        </inkml:annotationXML>
        <inkml:traceGroup>
          <inkml:annotationXML>
            <emma:emma xmlns:emma="http://www.w3.org/2003/04/emma" version="1.0">
              <emma:interpretation id="{A848CEAB-3E41-407D-B6F6-BDB862FDAE62}" emma:medium="tactile" emma:mode="ink">
                <msink:context xmlns:msink="http://schemas.microsoft.com/ink/2010/main" type="inkWord" rotatedBoundingBox="26029,5410 29773,5386 29778,6238 26035,6261"/>
              </emma:interpretation>
            </emma:emma>
          </inkml:annotationXML>
          <inkml:trace contextRef="#ctx0" brushRef="#br0" timeOffset="2052.39">-1621-848 562 0,'0'0'73'15,"0"0"31"-15,0 0-43 16,0 0-31-16,0 0-12 16,0 0-15-16,-69 85-1 15,60-46-2-15,9 8 2 16,0 0-2-16,0-1 0 15,4-1 0-15,24-3 0 16,4 0 4-16,3-14-1 16,4-3-3-16,6-3 0 15,0-14-5-15,0-6 1 0,1-2-5 16,-7 0 7-16,-10-2 2 16,-3-24 2-16,-10-3 0 15,-3-12 3-15,-11 3-3 16,-2-12 1-16,0 4 7 15,0 0 2-15,-26 2-11 16,1 9 8-16,2 14-7 16,4 6-1-16,2 10-1 15,-2 5-3-15,0 0-10 16,0 5-19-16,2 21-22 16,9 5-42-16,8-6-52 15,0-12-173-15</inkml:trace>
          <inkml:trace contextRef="#ctx0" brushRef="#br0" timeOffset="2539.13">-531-861 528 0,'0'0'128'15,"0"0"-29"-15,0 0-33 16,0 0-30-16,0 0-23 16,0 0-4-16,-22 23-8 15,2 3-1-15,1 15 1 0,3-2 0 16,3 1-1-16,1 4 0 16,8-4 0-16,4-2 0 15,0 3 0-15,0-5-2 16,0-1 2-16,11-15-2 15,10-4-4-15,-3-4-1 16,3-9-2-16,3-3 6 16,0 0 1-16,3 0 2 15,1-16 1-15,-2-16 0 16,-6-6-1-16,0 2 3 16,-9-5-2-16,-3-4 1 15,-8 2 5-15,0-5 5 0,0-2-1 16,0 3 1-16,-19 7 3 15,-7 7-9-15,2 13 3 16,-7 3-5-16,-2 7-4 16,2 10-3-16,0 0-1 15,-1 0-7-15,0 0-27 16,1 18-23-16,-2 15-61 16,2 8-87-16</inkml:trace>
          <inkml:trace contextRef="#ctx0" brushRef="#br0" timeOffset="973.35">-3010-1205 467 0,'0'0'96'16,"0"0"-4"-16,0 0-17 15,0 0-29-15,0 0-10 16,0 0-18-16,0-6-13 15,0 6-5-15,0 0-4 16,0 28 1-16,0 23 3 16,0 15 3-16,0 9-1 15,0 7-1-15,0 2-1 16,0-5 3-16,0-2 2 16,0-12-3-16,0-4 0 15,0-11-2-15,0-2 0 0,0-14 0 16,0-10-13-16,5-7-62 15,11-17-91-15,3 0-124 16</inkml:trace>
          <inkml:trace contextRef="#ctx0" brushRef="#br0" timeOffset="1593.21">-2345-988 377 0,'0'0'90'16,"0"0"-19"-16,0 0-13 16,0 0 1-16,0 0-26 15,0 0-10-15,0-7 8 16,0 7-12-16,0 0-2 15,0 0 15-15,0-6-9 16,0 6-13-16,0 0 2 16,0-1-3-16,0 1 6 15,0 0-12-15,0 0 1 16,0 0-4-16,0 0 0 16,0 0-2-16,0 1-2 15,0 34-2-15,-18 8 6 16,-10 8 0-16,5 6 0 15,-2 2-1-15,9 1 1 16,10-5 0-16,6-5-1 0,0-10-1 16,0-5-3-16,6-12 5 15,23-3 0-15,10-2 0 16,-2-8 3-16,3-6-3 16,5-4 0-16,-1 0-4 15,2-23-4-15,-2-14 8 16,-4-5 0-16,-14-9 3 15,-5 1-7-15,-13-5 11 0,-8-6-5 16,0 3 2 0,-4-3-3-16,-28 4 1 0,-7 15 2 15,0 14 1-15,3 12-5 16,1 14 0-16,6 2-5 16,7 0 2-16,3 0 1 15,6 22-31-15,6 14-17 16,7 11-43-16,0-1-31 15,11-4-59-15</inkml:trace>
          <inkml:trace contextRef="#ctx0" brushRef="#br0" timeOffset="5996.9">593-1117 452 0,'0'0'101'0,"0"0"13"16,0 0-44-16,0 0-40 15,0 0-19-15,0 0-11 16,0 13-2-16,0 29 1 16,0-2 2-16,14 11 0 15,-8 3 0-15,11-2 0 16,-1-2 0-16,3-6 0 15,-3-5-1-15,0 1 0 16,-1-6-26-16,-4-2-54 16,-2-8-33-16,-9-6-86 0</inkml:trace>
          <inkml:trace contextRef="#ctx0" brushRef="#br0" timeOffset="6194.36">52-692 703 0,'0'0'20'0,"0"0"48"15,0 0-43-15,0 0-19 16,0 0-3-16,0 0 2 16,246-115-5-16,-157 91-6 15,-8-6-55-15,-17 5-89 0,-25-6-133 16</inkml:trace>
          <inkml:trace contextRef="#ctx0" brushRef="#br0" timeOffset="5756.54">256-1061 519 0,'0'0'78'16,"0"0"28"-16,0 0-41 15,0 0-24-15,0 0-21 16,0 0-16-16,0 4-2 16,0 31-1-16,0 23-1 15,5 10 1-15,2-1 9 16,2 2-6-16,-8-8-3 15,9-1 0-15,0-7-1 16,3-6-11-16,-1-18-43 16,2-12-64-16,7-17-46 15,-1 0-130-15</inkml:trace>
        </inkml:traceGroup>
      </inkml:traceGroup>
    </inkml:traceGroup>
    <inkml:traceGroup>
      <inkml:annotationXML>
        <emma:emma xmlns:emma="http://www.w3.org/2003/04/emma" version="1.0">
          <emma:interpretation id="{827C2ECD-1CD7-4B83-AE78-2EB90111B39F}" emma:medium="tactile" emma:mode="ink">
            <msink:context xmlns:msink="http://schemas.microsoft.com/ink/2010/main" type="paragraph" rotatedBoundingBox="25308,7013 29991,6558 30193,8644 25510,9098" alignmentLevel="1"/>
          </emma:interpretation>
        </emma:emma>
      </inkml:annotationXML>
      <inkml:traceGroup>
        <inkml:annotationXML>
          <emma:emma xmlns:emma="http://www.w3.org/2003/04/emma" version="1.0">
            <emma:interpretation id="{D2815930-72C4-475D-B53F-1CFBAE178870}" emma:medium="tactile" emma:mode="ink">
              <msink:context xmlns:msink="http://schemas.microsoft.com/ink/2010/main" type="line" rotatedBoundingBox="25308,7013 29991,6558 30193,8644 25510,9098">
                <msink:destinationLink direction="with" ref="{037ED22C-05B4-460A-BDB8-1496462622FB}"/>
                <msink:destinationLink direction="with" ref="{B2B718F6-D194-46AC-A151-78CBC9083748}"/>
                <msink:destinationLink direction="with" ref="{2BEB667D-B219-4948-9B23-DCD00FD7EA9C}"/>
              </msink:context>
            </emma:interpretation>
          </emma:emma>
        </inkml:annotationXML>
        <inkml:traceGroup>
          <inkml:annotationXML>
            <emma:emma xmlns:emma="http://www.w3.org/2003/04/emma" version="1.0">
              <emma:interpretation id="{E3F14261-08E9-4AB9-A0CC-DB368C9169FA}" emma:medium="tactile" emma:mode="ink">
                <msink:context xmlns:msink="http://schemas.microsoft.com/ink/2010/main" type="inkWord" rotatedBoundingBox="25308,7013 29991,6558 30193,8644 25510,9098"/>
              </emma:interpretation>
              <emma:one-of disjunction-type="recognition" id="oneOf0">
                <emma:interpretation id="interp0" emma:lang="" emma:confidence="1">
                  <emma:literal/>
                </emma:interpretation>
              </emma:one-of>
            </emma:emma>
          </inkml:annotationXML>
          <inkml:trace contextRef="#ctx0" brushRef="#br0" timeOffset="10378.03">-3585 852 419 0,'0'0'67'0,"0"0"32"15,0 0-29-15,0 0-11 16,0 0-12-16,0 0-17 15,0-17-4-15,0 17-13 16,0 0-10-16,0 0-3 16,0 12 0-16,-4 23 1 15,0 16 0-15,-5 8 1 16,2 5 5-16,2 5-4 16,1 1-3-16,4-3 6 15,0-1-3-15,0-5-2 16,0-4 2-16,0-9-3 0,0-1-1 15,0-13-6-15,0 3-15 16,4-10-20-16,8-9-59 16,1-12-48-16,-9-6-192 15</inkml:trace>
          <inkml:trace contextRef="#ctx0" brushRef="#br0" timeOffset="7767.16">-1902 659 345 0,'0'0'95'15,"0"0"5"-15,0 0-11 16,0 0-8-16,0 0-29 15,0 0-12-15,-5-7-16 16,5 7-12-16,0 0-6 16,0 0-6-16,0 13-1 15,0 22 1-15,0 15 3 16,0 11-2-16,0 3 3 16,0 1-3-16,0 0 9 15,0-3-8-15,0-7-2 0,0-13 1 16,0-11 2-16,0-13-2 15,0-8 1-15,0-6-2 16,0-4 0-16,0 0-8 16,0 0-21-16,0-4-2 15,0-37-64-15,-8-11-127 16</inkml:trace>
          <inkml:trace contextRef="#ctx0" brushRef="#br0" timeOffset="9874.3698">-2604 815 274 0,'0'0'76'16,"0"0"-9"-16,0 0-22 15,0 0-20-15,0 0 3 16,0 0 3-16,-97 5-11 16,82 10 0-16,-5 6-9 15,5 5 12-15,-5 1-19 16,0 4 13-16,1 5 1 16,-2 2 7-16,8 4-15 15,-3-1 10-15,6-1-11 0,6-9 1 16,4-4-6-16,0 1-3 15,0-4 3-15,0 2-4 16,0-6 0-16,19 0 3 16,10-5 0-16,6-6 4 15,1 1-6-15,5-10-1 16,4 0 2-16,5 0 1 16,-6 0 3-16,-1-13-1 15,-1-8 8-15,-2-3-11 16,-4-6 6-16,-9-2 0 15,-3 5 9-15,-1-9-12 16,-7 2 12-16,-3-3-6 16,-12 0-5-16,-1 0 12 0,0-4-3 15,0 7 0 1,0-7-6-16,-17 9 0 0,-11 8-5 16,-12-3 3-16,-4 18-6 15,-7-2-1-15,1 11-5 16,-1 0 3-16,7 0-3 15,1 1-11-15,7 26-13 16,9 1-11-16,3 9-21 16,9 0-49-16,-1-10-76 15</inkml:trace>
          <inkml:trace contextRef="#ctx0" brushRef="#br0" timeOffset="160847.8898">-3150 478 28 0,'0'0'435'0,"0"0"-418"0,0 0 44 16,0 0-2-1,0 0-13-15,0 0-17 0,0 24-19 16,0-7-5-1,0 28-3-15,0 20 6 0,0 27 13 16,0 22-3-16,0 19-1 16,0 15 6-16,0 6-7 15,9-2 1-15,3-9 5 16,-2-4-10-16,6-12-1 16,-7-16-7-16,-1-14 3 15,4-20 0-15,-8-21-4 16,1-22-3-16,-4-10 11 0,-1-20-8 15,0-4 3 1,0 0 6-16,0 0 10 0,4 0 8 16,-4 0 4-16,5-4-2 15,-5-11-8-15,0-9-14 16,0-12-10-16,0-11 0 16,0-22-21-16,0-6-26 15,0-9-23-15,0-4-4 16,-5 0-29-16,-5-4-56 15,-10 1-14-15,0-12-117 16</inkml:trace>
          <inkml:trace contextRef="#ctx0" brushRef="#br0" timeOffset="4347.05">-940 550 436 0,'0'0'57'16,"0"0"43"-16,0 0-36 16,0 0-10-16,0 0-23 15,0 0-18-15,8-68 4 16,13 64 2-16,2-2-16 16,4 5 4-16,1 1-7 15,4 0-5-15,-2 0 4 16,4 14 0-16,-4 18-2 15,-5 8 3-15,-6 4 0 16,-12 14-2-16,-7 4 2 16,0-6 0-16,0 6 0 0,-26-2 4 15,-15-2-4-15,-14-1 0 16,-4-12 0-16,-5-3 4 16,3-14 3-16,7-14-1 15,9-13 6-15,0-1 3 16,3 0 1-16,7-15-4 15,6-17-2-15,6-3-1 16,16 5-5-16,7-1-1 16,0 8 2-16,0 6-4 15,7 4-2-15,32 2-1 16,12 11-8-16,8 0 6 16,10 0-1-16,-4 7 5 15,-1 17-10-15,-2 4-3 16,-2 8-20-16,-5-9-8 0,-5 3-59 15,-6-9-40-15,-5-15-182 16</inkml:trace>
          <inkml:trace contextRef="#ctx0" brushRef="#br0" timeOffset="3776.58">-162 538 468 0,'0'0'37'15,"0"0"50"-15,0 0-19 16,0 0-2-16,0 0-27 15,0 0-13-15,-34-53-16 16,53 27-6-16,12 2-4 0,6 9 1 16,-1-4-1-16,-1 12-2 15,-9 3 2-15,4 4-1 16,-5 0-4-16,8 0 5 16,-15 4-13-16,2 22-11 15,-11 9 13-15,-9 9-2 16,0 7 7-16,0 0 4 15,-29 0 2-15,-6 2 0 16,-6-14 3-16,5-6-5 16,7-10 5-16,9-8 11 15,10-15-1-15,10 0 5 16,0 0 1-16,0 0 6 16,0 0-4-16,0 0-11 15,4-19-10-15,15 0-1 16,8 2 0-16,1 7 1 0,-1 4-4 15,4 6 4-15,4 0-2 16,-2 0 0-16,-2 0-7 16,-2 0-9-16,-8 16-6 15,0 11-7-15,-13 1 19 16,-8 13-1-16,0 2 1 16,0-2 10-16,-33-3 2 15,-2 2 0-15,-7-11 0 16,-7 4 0-16,-1-11 4 15,0-8 11-15,0-5-12 16,0-9 10-16,-1 0-10 16,2 0 4-16,-7 0-7 0,3-23-12 15,11 1-44 1,7 1-80-16,2-6-153 0</inkml:trace>
          <inkml:trace contextRef="#ctx0" brushRef="#br0" timeOffset="158143.17">-3 32 260 0,'0'0'20'16,"0"0"28"-16,0 0 48 15,0 0-42-15,0 0-20 16,0 0 10-16,0 0-12 15,0 0 5-15,-5 0 8 16,5 0-25-16,0 0 8 16,0 0-16-16,0 0 2 15,0 0-13-15,12 0 0 16,27 0 1-16,16-5 5 16,9-8-5-16,-2 9-1 15,-2 4 1-15,4 0-2 16,-3 0 1-16,-2 0-2 0,0 22 1 15,-8 14-2-15,-3 11-6 16,-9 15 5-16,-7 19 3 16,-9 14-1-16,-15 15 1 15,-8 1 2-15,0-3 6 16,0-13-8-16,0-3 9 16,0-21-7-16,-5-10-1 15,2-10 2-15,3-14 1 16,0-12 5-16,0-9-9 15,0-2-3-15,0-4 3 16,8-3 4-16,16 0-4 0,2-3 0 16,8 0 2-16,6-4 0 15,10 0-2-15,-4 0 3 16,-7 0-3-16,-4-8-6 16,-10-3 4-16,-15 4 2 15,-4 1 1-15,-6 6 3 16,0 0 0-16,0 0 8 15,0-1 12-15,0 1-11 16,-16 0-2-16,-15 0-10 16,-5 0-1-16,0 0 0 15,-1 14 0-15,11 20-1 16,-3 2-1-16,11 7-4 16,6 7 5-16,3 6 1 15,9 4 2-15,0 1-2 0,0 2-6 16,25-7 5-16,10 1-1 15,8 6 1-15,-2-11 2 16,-2-5-2-16,-4-5 1 16,-9-15-6-16,-10-3 2 15,-12-12 3-15,1-10 1 16,-5 1 0-16,0-3 1 16,0 4 2-16,0 6 5 15,0-5 8-15,-15 4-8 16,-14 1-1-16,3 3 0 15,1 2-2-15,5-7 3 16,5 3-2-16,0-4-1 16,3-1 1-16,3-6 6 15,0 4-11-15,8-4 1 16,1 0 2-16,0 0-1 0,0 0-2 16,0 0 1-16,0 0-1 15,0 0 0-15,0 0 4 16,0 0-5-16,0 0 2 15,0 0-1-15,0 0 1 16,0 0-1-16,0 0-1 16,0 0 2-16,0 0-1 15,0 0-1-15,0 0 2 16,0 0-1-16,0 0-1 16,0 0 0-16,0 0 0 0,0 0 1 15,0 0-2 1,0 0-1-16,0 0-3 0,0-8 0 15,0 6-10-15,0-5 8 16,0 7-2-16,0-4-3 16,0 4 2-16,0 0 0 15,0 0 2-15,0 0-5 16,0 0-5-16,0 0-3 16,0 0 3-16,0 0 3 15,0 0-2-15,0 0-6 16,0 0-6-16,0 0 4 15,0 0 2-15,0 0-6 16,0 0 3-16,-4 0-3 16,4 0-13-16,-9 0-37 0,5-7-87 15,-8-5 64-15,6 7-84 16</inkml:trace>
          <inkml:trace contextRef="#ctx0" brushRef="#br0" timeOffset="163986.3499">-3216 788 282 0,'0'0'33'16,"0"0"78"-16,0 0-23 0,0 0-13 15,-13-187-23-15,13 169 11 16,0 3-10-16,0 1-17 15,0-2-8-15,16 7-9 16,8-10-13-16,11 4 8 16,13 2-13-16,10 2 8 15,16-5-8-15,22 2 3 16,17-6-2-16,17 0 2 16,11-1-1-16,8-6 5 15,1 3-4-15,1-3-4 16,7-3 0-16,3 7 0 15,3 1 0-15,5 4 3 16,-15 5-3-16,-9 5-2 16,-8 4 2-16,-14 0 5 0,-10 4-5 15,-6-3 0-15,-12 0 1 16,-10-1-1-16,-5-4 0 16,-9-2 0-16,-10 10-1 15,3-13 4-15,-9 8-5 16,-4-7 2-16,-8 5 0 15,-2 1 0-15,-11-1-1 16,-11-3 1-16,1 9 0 16,-8 1 0-16,5-4-2 15,-2 4 2-15,-3 0 0 16,-1 0-1-16,-2 0 1 0,0 0 0 16,1 0-1-1,-3 0 1-15,2 0 0 0,-1 0-4 16,0 0 4-16,-4 0-4 15,5 0-3-15,1 0 4 16,-1 15 0-16,7 2 3 16,-5-2-2-16,-1 13 1 15,8-2 1-15,-7 0-3 16,4 1 5-16,-4-1-2 16,2-1 0-16,-5-2 2 15,0 0-2-15,-2 5 0 16,3 0 0-16,0 8 0 15,-2 1 0-15,-3-2 0 16,8 9 0-16,-3-2 0 0,-5 8 0 16,0-1 0-16,-2 0 3 15,-2 3-4-15,0-5 2 16,0 0-1-16,0-7 0 16,0-1 1-16,0-4-1 15,0 1-1-15,0-6 1 16,0 1 0-16,0-8-3 15,0 5 3-15,0 4 4 16,0-8-4-16,0 8 0 16,0-2-4-16,0 1 3 15,0 4 1-15,0-7 7 16,0-3-7-16,0-3 1 16,0-3-1-16,0-2 0 0,0-1 0 15,0 2 0-15,0-8 0 16,0 1 0-16,0 0 0 15,0-6 2-15,0 6-2 16,-10-2 0-16,-6 2-2 16,-5 0 4-16,-14 2-2 15,-8-3 5-15,-12 3-2 16,-12 2-2-16,-7-6 0 16,-14 6-1-16,-5-3 2 15,-6-5-1-15,1 4-1 16,-1-5 0-16,6 1 0 15,-1-4 0-15,2 6 1 0,-2-5 6 16,4 3-7 0,-4 0 0-16,-5 3-2 0,-1 7-1 15,6-8 1-15,8 3-2 16,5-4 2-16,9 1 0 16,0 1 2-16,7-2-1 15,1 1 1-15,5 4 0 16,8-7-3-16,0 2 3 15,1 4-2-15,-6-4 2 16,1 11 2-16,-8-3-2 16,-3 4-2-16,-9 0-5 15,1 2 4-15,-2-3 3 16,1-6 0-16,5 2 0 16,7 4 1-16,7-10 1 15,13 3-2-15,1-5 0 0,6 0 0 16,1-1-5-16,6-2 5 15,6 6 1-15,-4-1-1 16,-4 2 4-16,-4 0-4 16,-4-2 0-16,5 2-5 15,-1-3 10-15,-1-3-9 16,13 5 8-16,1-5-8 16,6 5 3-16,8-7 1 15,3-3 1-15,1 0-1 16,1 0 6-16,3 0-5 0,0 0 0 15,0 0-1 1,0 0 0-16,0 0 2 0,0 0-1 16,0 0 9-16,0 0-5 15,0-13-1-15,0-11-1 16,0-11-3-16,0-9-1 16,-4-6-1-16,-1 3 4 15,-1-12-2-15,2 1 2 16,-5 4-2-16,5-1 0 15,-3 14 0-15,-2-2 1 16,2 1-1-16,-2 2 0 16,0 5 0-16,4-1 0 15,-4-6 0-15,6 0 0 16,-1 0 1-16,4-15-1 16,0 3 2-16,0-6-2 15,0-2 0-15,0 4 0 16,0 7-2-16,0 7 2 0,0 13 2 15,0 4-1-15,0 6-1 16,0 4 0-16,0-1 3 16,0-1-2-16,0 2 0 15,0-2 2-15,0-3 3 16,0-4-4-16,0 3 1 16,0 1-2-16,0-1 4 15,-5 9-3-15,1-1-1 16,4 2 0-16,-4 0-1 15,1 8 6-15,-2-4-4 0,5 3-2 16,0 1 1-16,0 3-2 16,0 2 2-16,0-6 0 15,0 6-1-15,0 0 0 16,0-5-2-16,0-1 2 16,0-1-1-16,0 5 0 15,0-2 0-15,0 4-3 16,0 0-1-16,0 0 0 15,0 0 2-15,0 0 2 16,0 0-9-16,0 0 5 16,0 0-6-16,0 0 0 15,0 13 2-15,5 22 6 16,2 5 1-16,2 8 2 16,-2 12-4-16,6-5 2 15,-7 12 2-15,7-5-2 0,-2-1-4 16,1-4 6-16,1-3-3 15,-3 2 0-15,-1-1 3 16,3-5-1-16,-4-3 1 16,-1 1-3-16,2-8 3 15,-9 3 1-15,0-4 1 16,0 1-2-16,0-5-2 16,0-1 2-16,0-2 0 15,0 2 0-15,0-6 0 16,0 3 0-16,-4-3 2 15,-1 4-2-15,5-5 0 16,0-3-1-16,0 0-1 0,0-2 2 16,0-4 1-1,0-3-1-15,0 7 0 0,0-7 0 16,0-6 0-16,0 6 0 16,0-11 0-16,0 0 0 15,0 1-1-15,0-5 2 16,0 4-1-16,0-4 1 15,0 0 0-15,0 0-1 16,0 0 0-16,0 0 8 16,0 0-1-16,0 0 3 15,0 0 0-15,0-13-3 16,0-28-6-16,0-11-1 16,-7-18-2-16,-6-2-4 0,9-13-2 15,-3-3-1 1,2-10 0-16,-1-7 5 0,6 10-3 15,-4 0 7-15,4 20-4 16,0 6 4-16,0 7-2 16,0 8 2-16,0 1 0 15,0-1 2-15,-9 3-1 16,5-4-1-16,-3-2 0 16,2 6 2-16,-3 7-2 15,0 0 0-15,4 16 1 16,4 10 0-16,-4 10-1 15,4 4 2-15,0-3-2 0,0 7 0 16,0 0 4-16,0 0-5 16,0 0 1-16,0 0-1 15,0 0-1-15,0 0-2 16,0 0 4-16,0 0-1 16,0 0-5-16,0 0 6 15,0 30 0-15,0 9-3 16,4 18 3-16,12 8 1 15,0 13-1-15,1 5 0 16,-2 3-2-16,-3 4 0 16,-4 9 2-16,-5-2 2 15,1 4-2-15,1-2 0 16,4 2 0-16,-8-9 1 0,3 2-1 16,1-12 0-16,-5-3 0 15,0-5 0-15,0-9 0 16,0-13 0-16,0-13 0 15,0-12 1-15,0-10 1 16,0-14-2-16,0 2 8 16,0-5-2-16,0 0 12 15,0 0-3-15,0 0 2 16,0 0 0-16,0 0-6 16,0 0 0-16,0 0-7 15,0 0 0-15,0 0-3 16,0 0 1-16,0 0-2 15,0 0 1-15,0 0-1 16,0 0 0-16,0 0 0 0,0 0 0 16,0 0 1-16,0 0 0 15,0 0-1-15,0 0-1 16,0 0 1-16,0 0 0 16,0 0 0-16,0 0 0 15,0 0-1-15,0 0 1 16,0 0 0-16,0 0 1 15,0 0-1-15,0 0-2 16,0 0 1-16,0 0 1 16,0 0-1-16,0 0-4 15,0 0 3-15,0 0 0 16,0 0-1-16,0 0-1 16,0 0 2-16,0 0-7 0,0 0-2 15,0 0-3 1,0 0-13-16,0 0-8 0,0 5-29 15,0-4-51-15,0 11-15 16,4-4-31-16,3-5-88 16</inkml:trace>
        </inkml:traceGroup>
      </inkml:traceGroup>
    </inkml:traceGroup>
    <inkml:traceGroup>
      <inkml:annotationXML>
        <emma:emma xmlns:emma="http://www.w3.org/2003/04/emma" version="1.0">
          <emma:interpretation id="{920529AC-0B02-439D-BD10-322F73242CE6}" emma:medium="tactile" emma:mode="ink">
            <msink:context xmlns:msink="http://schemas.microsoft.com/ink/2010/main" type="paragraph" rotatedBoundingBox="24641,8944 31146,7960 31394,9599 24889,10583" alignmentLevel="1"/>
          </emma:interpretation>
        </emma:emma>
      </inkml:annotationXML>
      <inkml:traceGroup>
        <inkml:annotationXML>
          <emma:emma xmlns:emma="http://www.w3.org/2003/04/emma" version="1.0">
            <emma:interpretation id="{E22F4B9C-62FA-4426-AE16-7E085996F785}" emma:medium="tactile" emma:mode="ink">
              <msink:context xmlns:msink="http://schemas.microsoft.com/ink/2010/main" type="line" rotatedBoundingBox="24641,8944 31146,7960 31394,9599 24889,10583"/>
            </emma:interpretation>
          </emma:emma>
        </inkml:annotationXML>
        <inkml:traceGroup>
          <inkml:annotationXML>
            <emma:emma xmlns:emma="http://www.w3.org/2003/04/emma" version="1.0">
              <emma:interpretation id="{B51F41A2-FCFC-4D21-9F4F-F4CFC5A703FC}" emma:medium="tactile" emma:mode="ink">
                <msink:context xmlns:msink="http://schemas.microsoft.com/ink/2010/main" type="inkWord" rotatedBoundingBox="24641,8944 25882,8757 26130,10395 24889,10583"/>
              </emma:interpretation>
            </emma:emma>
          </inkml:annotationXML>
          <inkml:trace contextRef="#ctx0" brushRef="#br0" timeOffset="12921.22">-3963 3275 337 0,'0'0'166'16,"0"0"-133"-16,0 0 61 15,0 0-32-15,0 0-17 16,0 0-17-16,-9-27-4 15,-7 27-19-15,-4 8 9 16,-11 25-13-16,-8 17 1 16,4 2 4-16,-1 9 3 15,13-7 0-15,10-3-4 0,3-7-2 16,10-5-3-16,0-10 0 16,0 4 2-16,16-9 0 15,5-7-2-15,13-3 0 16,0-4-3-16,13-10-8 15,12 0-11-15,10-20-3 16,2-21-12-16,-6-9 3 16,-6 3-10-16,-15 5 4 15,-6-4 34-15,-14 9 2 16,-12 2 4-16,-8 0 7 16,-4 12 24-16,0 9 33 15,0 7-9-15,0 7-11 0,0 0-3 16,0 0-24-16,0 0 2 15,0 0-17-15,0 0-4 16,0 7-1-16,0 26-1 16,0 9 4-16,0 3 0 15,0 8 1-15,0-2 2 16,0-3-2-16,0 0-1 16,5-6 1-16,5 0-5 15,7-11 9-15,-5-7-5 16,-2-11 0-16,-4 2 0 15,-2-11-3-15,0-4-16 16,-4 0 15-16,0 0 3 16,2-12 1-16,-2-32-6 0,4-14 6 15,-4-8-4 1,0 0-2-16,0 1 5 0,0 0-1 16,0 1 1-16,16 10 1 15,2 2 0-15,3 5-2 16,13 2-2-16,-4 8 1 15,1 8 3-15,5 16 0 16,-4 2-5-16,-5 11-6 16,4 0-12-16,1 0-5 15,-5 0-3-15,1 19-22 16,-8 9-4-16,-8 6 3 16,-4-7-34-16,-8 1-136 0</inkml:trace>
          <inkml:trace contextRef="#ctx0" brushRef="#br0" timeOffset="12034.94">-3898 2570 374 0,'0'0'71'0,"0"0"-9"0,0 0-20 16,0 0-22-16,0 0-13 15,0 0-7-15,4 0 7 16,12 5-3-16,2 13-2 15,-1 8 3-15,3 0 0 16,-2-3 0-16,-1 5-3 16,3 0 5-16,-2-5 1 15,2 1-5-15,-5-2 3 16,1-5-5-16,-2-9 3 16,2-4-3-16,4-4 22 15,4 0 14-15,8-23-11 16,-2-14-3-16,5-1-20 15,-6 2 5-15,-6-2 0 16,-3 15-5-16,-4 6-3 16,-10 2 0-16,-2 13-2 0,-4 2-9 15,5 0-27 1,-5 0-60-16,0 2-21 0,0 30-67 16</inkml:trace>
          <inkml:trace contextRef="#ctx0" brushRef="#br0" timeOffset="11674.8698">-3749 2254 136 0,'0'0'339'16,"0"0"-302"-16,0 0 61 16,0 0-24-16,0 0-20 15,0 0-14-15,5-30 1 16,-5 30-14-16,0 0-14 16,0 0 7-16,0 0-15 15,4 0-5-15,0 0-2 16,4 30-9-16,-4 14 11 15,5 11 8-15,-2 2-5 16,-7-3-2-16,0 8 2 0,0-9-3 16,0-5 3-1,0-11-3-15,0-9-16 0,0-11-27 16,0-7-22-16,0-10-30 16,-4 0-15-16,-20 0-146 15</inkml:trace>
          <inkml:trace contextRef="#ctx0" brushRef="#br0" timeOffset="13163.57">-3618 3642 559 0,'0'0'17'16,"0"0"30"-16,0 0 14 15,0 0 2-15,0 0-23 16,0 0-16-16,239-57-8 0,-155 31-10 16,-5 2 4-1,-13-4-10-15,-2 9-13 0,-17-7-52 16,-8-8-105-16,-13-11-425 16</inkml:trace>
        </inkml:traceGroup>
        <inkml:traceGroup>
          <inkml:annotationXML>
            <emma:emma xmlns:emma="http://www.w3.org/2003/04/emma" version="1.0">
              <emma:interpretation id="{436F269E-12A6-402C-A5C9-01B819CD9331}" emma:medium="tactile" emma:mode="ink">
                <msink:context xmlns:msink="http://schemas.microsoft.com/ink/2010/main" type="inkWord" rotatedBoundingBox="28081,9057 31239,8579 31351,9319 28193,9797"/>
              </emma:interpretation>
              <emma:one-of disjunction-type="recognition" id="oneOf1">
                <emma:interpretation id="interp1" emma:lang="" emma:confidence="1">
                  <emma:literal/>
                </emma:interpretation>
              </emma:one-of>
            </emma:emma>
          </inkml:annotationXML>
          <inkml:trace contextRef="#ctx0" brushRef="#br0" timeOffset="22346.12">897 2502 539 0,'0'0'28'0,"0"0"11"16,0 0-14-16,0 0 10 16,0 0-14-16,0 0-19 15,125-32-2-15,-84 23-7 16,-2-1-22-16,-9 10-35 15,-14 0-38-15,-11 0-136 16</inkml:trace>
          <inkml:trace contextRef="#ctx0" brushRef="#br0" timeOffset="22567.19">897 2502 313 0,'83'231'29'15,"-83"-222"74"-15,0-5-3 16,0-4-17-16,0 0 8 16,32 0-30-16,7 0-11 15,0-14-18-15,3-9-20 16,-3 2-2-16,2-3-10 16,-6 1-16-16,4-4-21 15,-13 4-71-15,-1-2-99 16</inkml:trace>
          <inkml:trace contextRef="#ctx0" brushRef="#br0" timeOffset="21892.34">-940 2591 493 0,'0'0'59'15,"0"0"-28"-15,0 0 42 16,0 0-42-16,0 0-22 16,0 0-6-16,182-91 0 15,-116 68-3-15,-3 10 4 16,-12 6-2-16,-9 7-2 0,-13 0 0 16,-8 0-2-16,-13 31-5 15,-8 10 2-15,0 21 5 16,0 1 1-16,-13 7 4 15,-14 5-1-15,-1-2 4 16,3-8 3-16,5-8-2 16,6-13 7-16,6-6 0 15,4-18-8-15,4-4-1 16,0-10-5-16,0 2-2 16,9-7 5-16,26-1-3 15,11 0 8-15,21-15-4 16,5-25 0-16,-2-7-6 15,5-12-17-15,-9 1-35 16,2-6-47-16,-18 4-8 0,-9 4-7 16,-19 4 17-16,-13 10 97 15,-9 1 4-15,0 14 62 16,0 0 20-16,0 14-12 16,0 3 0-16,0 5 5 15,0-1-25-15,-5 3-23 16,5 3-14-16,-4 0-6 15,4 0-10-15,-3 13 0 16,-1 20-1-16,-1 5 3 16,5 10 1-16,0-1-4 15,0 10 2-15,0-2 3 16,0-4-5-16,0 1 3 0,0-6-2 16,0-11 1-16,0-13-1 15,0-4 0-15,0-6-1 16,0-11 1-16,0-1 4 15,0 0-3-15,0 0 3 16,0 0 6-16,0 0 19 16,0-36-12-16,-4-8-17 15,-2-21-2-15,2-7 6 16,4-8-10-16,0-3 4 16,0 4-2-16,0 8 1 15,4 17-3-15,15 18 0 16,-2 2-2-16,2 11-2 15,3 10-3-15,1-2-7 0,6 10 9 16,2 5-21 0,1 0-12-16,-5 0-23 0,-4 0-37 15,-4 9 1-15,-10 14-114 16</inkml:trace>
          <inkml:trace contextRef="#ctx0" brushRef="#br0" timeOffset="24383.46">1887 2015 139 0,'0'0'37'0,"0"0"18"15,0 0-19-15,0 0 6 16,0 0-1-16,0 0-3 0,0-4 6 16,0 4-15-16,0 0-10 15,0 0 3-15,0 0-10 16,0 0 5-16,0 0-3 16,0 0-3-16,0 0-2 15,0 0 0-15,0 0 2 16,0 0-1-16,0 0 5 15,0 0-3-15,0 0-3 16,0 0-1-16,0 0 4 16,0-4 3-16,0 4 3 15,0 0 1-15,0 0 0 16,0 0-8-16,0 0 4 0,0 0-6 16,0 0-1-16,0 0-6 15,0 0 7-15,-2 0-7 16,-11 0 0-16,1 4-1 15,-6 11 4-15,-3-2-5 16,1 5 0-16,1 2 0 16,3-7 0-16,0 5-1 15,2 5 1-15,1-8 4 16,5 2-4-16,0-3 0 16,3 4 2-16,2 2-4 15,3 4 4-15,0 2-4 16,0-3 2-16,0 9 0 15,0 0 2-15,0-2-2 16,3 7 2-16,15 1-2 16,-2 1 2-16,-2-6-1 0,2 9 0 15,9-9-1-15,-6 0-1 16,2-6 1-16,8-3 1 16,-2-7 0-16,2-2-1 15,-3-7 0-15,7-4-1 16,2-4 1-16,1 0 5 15,3-8-5-15,-4-20 2 16,-4-10 4-16,1-6-4 16,-9-4 0-16,-3-13 12 15,-11 1-3-15,-6-9 6 0,-3 1-1 16,0 3 15 0,-12 9-15-16,-13 10 2 0,-9 13 2 15,-9 9-7-15,0 6-1 16,-12 14-11-16,0 4 0 15,-5 0-1-15,1 4-3 16,4 27-4-16,4 8-34 16,7 7-39-16,7-13-50 15,-1-9-300-15</inkml:trace>
          <inkml:trace contextRef="#ctx0" brushRef="#br0" timeOffset="22107.77">-77 2719 450 0,'0'0'19'0,"0"0"25"0,0 0 13 15,0 0-16-15,0 0-20 16,204-69-11-16,-149 50-10 15,-4-2-19-15,-7 4-59 16,-2 3-89-16</inkml:trace>
        </inkml:traceGroup>
      </inkml:traceGroup>
    </inkml:traceGroup>
  </inkml:traceGroup>
</inkml:ink>
</file>

<file path=ppt/ink/ink2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1:41.97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2B718F6-D194-46AC-A151-78CBC9083748}" emma:medium="tactile" emma:mode="ink">
          <msink:context xmlns:msink="http://schemas.microsoft.com/ink/2010/main" type="inkDrawing" rotatedBoundingBox="26120,8493 29915,7983 29925,8060 26131,8570" semanticType="underline" shapeName="Other">
            <msink:sourceLink direction="with" ref="{D2815930-72C4-475D-B53F-1CFBAE178870}"/>
          </msink:context>
        </emma:interpretation>
      </emma:emma>
    </inkml:annotationXML>
    <inkml:trace contextRef="#ctx0" brushRef="#br0">102 490 374 0,'0'0'45'16,"0"0"-5"-16,0 0 12 16,0 0 4-16,0 0-6 15,0 0-7-15,-104 0 8 16,103 0-28-16,1 0 11 15,0 0-8-15,0 0-9 16,0 0-1-16,0 0-1 0,0 0-9 16,0 0 2-16,0 0-8 15,0 0 0-15,0 0 1 16,0 0-1-16,0 0 2 16,0 0-7-16,0 0 4 15,46 0-5-15,32 0 6 16,37 0 4-16,34-6-2 15,33-18-1-15,18-11 0 16,14 1-1-16,11-6 1 16,4 3 3-16,-2 6-1 15,-5-3-3-15,-19 6 0 16,-10-4 2-16,-12 9-1 16,-3 3-2-16,-18-2 2 0,-14 5-3 15,-16 1 2-15,-16 5-1 16,-12 0 1-16,-4 5 5 15,-12-2-5-15,-6-2 2 16,-15 2-2-16,-11-1 0 16,-15 6-2-16,-13-5 2 15,-6 4 5-15,-10 2-1 16,-1-1-2-16,1 3 3 16,-8-4 0-16,2 4-3 15,-4 0 6-15,0-6-5 16,0 6 5-16,0 0-6 15,0 0 1-15,0 0 4 0,0 0-4 16,0 0-3 0,0 0 2-16,0 0-2 0,-35 0-16 15,-63 0-38-15,-59 0-63 16,-43 15-103-16</inkml:trace>
  </inkml:traceGroup>
</inkml:ink>
</file>

<file path=ppt/ink/ink2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1:42.44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BEB667D-B219-4948-9B23-DCD00FD7EA9C}" emma:medium="tactile" emma:mode="ink">
          <msink:context xmlns:msink="http://schemas.microsoft.com/ink/2010/main" type="inkDrawing" rotatedBoundingBox="26090,8687 29535,8144 29549,8232 26104,8774" semanticType="underline" shapeName="Other">
            <msink:sourceLink direction="with" ref="{D2815930-72C4-475D-B53F-1CFBAE178870}"/>
          </msink:context>
        </emma:interpretation>
      </emma:emma>
    </inkml:annotationXML>
    <inkml:trace contextRef="#ctx0" brushRef="#br0">0 608 206 0,'0'0'391'0,"0"0"-391"15,0 0-5-15,0 0 5 16,0 0 29-16,0 0-6 16,-5 3-9-16,36-3-3 15,24-14-7-15,29-9 10 16,26-1-1-16,27-7 3 16,37 0-3-16,21-8-5 15,33 1-8-15,23-1 11 16,17-1-6-16,15 1-4 15,-6 0 8-15,-20 8-8 16,-19-2-1-16,-31 5 1 0,-24 1-1 16,-38 7 11-16,-30 6-11 15,-25 1-4-15,-31 3 4 16,-24 1 6-16,-19 5 11 16,-12 4 6-16,-4 0 4 15,0 0-8-15,0-4 6 16,0 4-15-16,0 0-8 15,0 0 3-15,0 0-5 16,0 0-10-16,0-11-24 16,-29-8-34-16,-42-12-180 15</inkml:trace>
  </inkml:traceGroup>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40.59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3BA1B0DA-177A-4012-ADD3-AB880AABE6EE}" emma:medium="tactile" emma:mode="ink">
          <msink:context xmlns:msink="http://schemas.microsoft.com/ink/2010/main" type="inkDrawing" rotatedBoundingBox="22313,12601 27378,12066 27598,14148 22533,14683" semanticType="enclosure" shapeName="Other">
            <msink:sourceLink direction="with" ref="{97703F84-6F0D-4720-BE9B-E4E1EEB75362}"/>
            <msink:sourceLink direction="with" ref="{2EE91C86-DCBB-40AE-98A7-0DCADDA9B154}"/>
            <msink:destinationLink direction="with" ref="{9AACAC18-85D0-4186-82DF-A44A2D2AB074}"/>
            <msink:destinationLink direction="to" ref="{811DC324-F1CA-4D71-B8FA-80DE62812358}"/>
          </msink:context>
        </emma:interpretation>
      </emma:emma>
    </inkml:annotationXML>
    <inkml:trace contextRef="#ctx0" brushRef="#br0">86 2341 241 0,'0'0'99'16,"0"0"-71"-16,0 0 32 15,0 0 26-15,0 0-19 16,0 0-44-16,0 0-2 16,0 0 3-16,0 0 0 15,0 0 7-15,0 0 3 16,3 0 0-16,-3 0 2 0,0 0-9 16,5 0-17-1,-5 0-9-15,0 0 0 0,4 4-1 16,6 12-1-16,12 4 1 15,-5 11 1-15,2 10 0 16,0 1 4-16,7 11-2 16,-7 11 4-16,5 7-4 15,-5 5 12-15,-4 1-2 16,4 6-1-16,-5-1-9 16,7-3 9-16,-10-4-12 15,7-2 9-15,-11-3-6 16,5-10-3-16,-2-3 12 0,3-4-10 15,-7-2 9-15,4-9-3 16,-2-3-2-16,-6-3 1 16,7 7-5-16,-6 3 2 15,4-7 1-15,-2 13-3 16,-1-12 1-16,4 3 0 16,-6-13 4-16,9-8-5 15,-4-8-1-15,-4-5-1 16,2-5 2-16,-5-4 0 15,4 0-1-15,-2 0 25 16,6 0 9-16,8 0-10 16,19-4-4-16,15-11-14 15,16-5-3-15,21-10-6 16,9-1 2-16,7-4 0 16,9 1 0-16,10 0 1 0,-7 3-1 15,-2 5 0-15,1-4 0 16,-17 9-1-16,1 1 1 15,-1 4 0-15,4-5 0 16,8 11-1-16,8-6 1 16,6 6 1-16,4-3-1 15,5 2 0-15,-4 0-1 16,8 7 1-16,-4-4 0 16,4 0-1-16,1 3 1 15,-1-4 0-15,0-3 2 16,1 3-2-16,-9-1 0 15,2-2 0-15,-6 3 0 0,-22 4 0 16,-21-2 5-16,-25 3-5 16,-31 3 0-1,-4 1 0-15,-19 0 0 0,3-5-1 16,-1 5 1-16,4 0 0 16,13 0 0-16,19 0 0 15,4 0 0-15,2 0 2 16,-7 6 0-16,-15-2-2 15,-10 3 1-15,-6-7 3 16,-8 0 0-16,0 0 1 16,0 0 21-16,0 0-4 15,0 0-4-15,0 0-3 16,0 0 5-16,0 0-9 0,0 0 9 16,0-21-20-16,0-1 1 15,0-8-1-15,0-6 1 16,0-1 5-16,0 2-6 15,0-4 0-15,0 1 0 16,0-1 4-16,0 2-3 16,0-9-2-16,-8-1 4 15,-3-5-5-15,-3-10 7 16,-1-7-4-16,-2-8-1 16,4-6-1-16,3-4 1 15,-1 1 8-15,3 13-7 16,-2 22 0-16,1 11-1 15,-4 9-2-15,1 17-1 16,4 7-36-16,2 7-25 16,-23 0-68-16,-21 0-164 0,-17 3-268 15</inkml:trace>
    <inkml:trace contextRef="#ctx0" brushRef="#br0" timeOffset="146633.4499">4871 1627 55 0,'0'0'197'15,"0"0"-167"-15,0 0 45 16,0 0-22-16,0 0-14 16,0 0 1-16,0 0-4 15,0-26-2-15,5 23-7 0,-3-2-2 16,-2-1 0-16,0 6 6 16,0 0 1-16,0-6-7 15,0 6 3-15,0 0 1 16,0 0-7-16,0 0 9 15,0-4-13-15,0 4 10 16,0 0-10-16,0 0-9 16,0 0-3-16,0 0 5 15,0 0-8-15,0 0-2 16,0 0-1-16,0 0 0 16,0 0-1-16,0 0 1 15,0 0-1-15,-10 0-1 16,-14 0 4-16,-3 0 5 15,-8 0 0-15,4 0 3 16,-4 4-1-16,-5-4-8 0,9 6 10 16,-9 0-11-16,2-6 1 15,-4 5 5-15,-1-2-1 16,4-3-2-16,-3 2-2 16,4-2-1-16,-2 0 7 15,-4 0-7-15,11 5 0 16,-6-5 7-16,-6 0 1 15,-1 0-5-15,-4 0-2 16,-5 0 4-16,-7 0-5 16,-2 0 2-16,3 0-2 0,3 0 1 15,2 0-1 1,3 0 1-16,6 4-4 0,-4 1 6 16,4-3-1-16,-4 3-2 15,6-2 0-15,-6 2 0 16,-4-3 0-16,4 2 2 15,-7 1-2-15,-4-5 1 16,-4 3-1-16,0-3 0 16,2 4 0-16,-7-4 0 15,6 4 0-15,-6 0 0 16,4 1 2-16,-9-4-4 16,6 8 4-16,1-5-3 15,-7 3 1-15,4-2-2 16,1 1 0-16,-2 8 4 15,-4-4-2-15,1 0 0 0,-2 2 0 16,5-3-1-16,3 1 1 16,4 0 0-16,-5-4 0 15,1 4 0-15,-1-4 0 16,2 4 0-16,-1-5-1 16,-6 7 2-16,4-8-1 15,1 2 0-15,6-2-1 16,0 1-3-16,8-5 2 15,4 7 2-15,-7-3-1 16,-2-4 1-16,1 4 1 16,-3 2-1-16,3 3 0 15,-2-2 0-15,-1-3 0 0,5 5-1 16,-6-3-2-16,19-2 3 16,-1 3 0-16,9 2-1 15,1-2-2-15,3-4 6 16,9 2-6-16,4 1 3 15,5-6-1-15,6 1 0 16,-3 3-1-16,2 1 1 16,6-1-1-16,5-3 1 15,0-1 1-15,0 5 0 16,0-5-4-16,0 0 4 16,0 0 0-16,0 0 0 15,0 0-1-15,0 0 5 16,0 0-4-16,-8 0 1 0,8 0-1 15,-8 0 0-15,2 6 0 16,-12 0 0-16,9 7-7 16,-8-1 7-16,1 7-3 15,10 2-2-15,-12 10 4 16,7-1 1-16,3 12 1 16,7 3-1-16,-4 2 4 15,5-4-2-15,0-3 3 16,0 6-2-16,0-11 1 15,0 5-1-15,0-14-2 16,0 0 7-16,5 1-7 16,1-8 1-16,2-8 3 0,-3 5-5 15,-5-7 3 1,1-4 1-16,-1 6-3 0,0-6 3 16,0 0-2-16,0 0-1 15,0 6 2-15,0-6-2 16,0 0 1-16,0 4-2 15,0-2 4-15,5-2-4 16,-2 0 0-16,7-5 1 16,-4 0 1-16,15 5 0 15,10-5 9-15,10 0 4 16,19 0-9-16,-2 4 0 16,12-4-4-16,1 0 4 15,1 0-5-15,11 0-1 16,2 0 1-16,13 0 1 15,10 0-1-15,-7 0-2 0,6 0 2 16,-2 0 2-16,-6-9-1 16,-1 4 3-16,0 0-3 15,-8-1-2-15,-5 5 1 16,-2-4-1-16,-1 5 10 16,-8 0-7-16,3 0-3 15,-3 0-1-15,3 0 1 16,-2 0 0-16,4-4 2 15,-2 4 1-15,-4-5 3 16,3 5-6-16,-9-5 2 0,-3 5-1 16,2 0 1-1,-10-6-2-15,2 6 10 0,0 0-9 16,3-5 3-16,3 4-2 16,7-3 3-16,1-5 4 15,2 2-3-15,3 2-5 16,-2 1 1-16,-9-6 2 15,-2 5-2-15,-16-2-1 16,8-1 3-16,-9 1-3 16,-1 3 4-16,1 0-5 15,-4-4 4-15,0 5-1 16,-1-2-3-16,1-1 0 16,-1 2 1-16,2-4-1 15,0 4-4-15,-3-5 4 16,3 4 0-16,-2-3 6 0,6 0-4 15,-1 1-2-15,4-1-1 16,-6-3 1-16,2 2 2 16,-1-1 0-16,-9-2-2 15,-3-3 2-15,-2 5 1 16,-13 0-1-16,8-2-1 16,-7 2 0-16,4-3-1 15,3 2-1-15,-6-5 1 16,8-3 0-16,6 1 3 15,-5-12-1-15,3 5 0 16,-5-6-2-16,-4 1-2 16,-3 3 2-16,-1-3-2 15,-9 0 2-15,8-1 0 0,-6-2 1 16,6-1 3-16,4-6 2 16,-4 3-5-16,5-2 2 15,-10 6-3-15,-6 7 0 16,-3 10 2-16,-5 1-1 15,0 6-1-15,0 3 0 16,0-5-1-16,0 7-2 16,-5-2-2-16,-22-3 5 15,-7-2-3-15,-17 1 2 16,-2 2 1-16,-3-4 1 16,-3 1 1-16,-2 7-2 15,-10 0 0-15,-11 4-5 16,-22 0-7-16,-8 0-1 15,-25 14-23-15,-23 6-1 0,-15 5-5 16,-21-5-14-16,7 6-39 16,20-5-39-16,56 0-35 15,71-7-345-15</inkml:trace>
  </inkml:traceGroup>
</inkml:ink>
</file>

<file path=ppt/ink/ink2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1:58.04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1F57D7B-4D78-4159-BF6F-837618928C2B}" emma:medium="tactile" emma:mode="ink">
          <msink:context xmlns:msink="http://schemas.microsoft.com/ink/2010/main" type="writingRegion" rotatedBoundingBox="27469,12161 31698,11561 32540,17498 28311,18098"/>
        </emma:interpretation>
      </emma:emma>
    </inkml:annotationXML>
    <inkml:traceGroup>
      <inkml:annotationXML>
        <emma:emma xmlns:emma="http://www.w3.org/2003/04/emma" version="1.0">
          <emma:interpretation id="{6A1C7E40-9102-4BE1-827A-EFAA6D71BE85}" emma:medium="tactile" emma:mode="ink">
            <msink:context xmlns:msink="http://schemas.microsoft.com/ink/2010/main" type="paragraph" rotatedBoundingBox="27985,13024 30584,12791 30675,13807 28077,14040" alignmentLevel="1"/>
          </emma:interpretation>
        </emma:emma>
      </inkml:annotationXML>
      <inkml:traceGroup>
        <inkml:annotationXML>
          <emma:emma xmlns:emma="http://www.w3.org/2003/04/emma" version="1.0">
            <emma:interpretation id="{5A045825-E68A-4122-AD03-89EAA6306C16}" emma:medium="tactile" emma:mode="ink">
              <msink:context xmlns:msink="http://schemas.microsoft.com/ink/2010/main" type="line" rotatedBoundingBox="27985,13024 30584,12791 30675,13807 28077,14040">
                <msink:destinationLink direction="with" ref="{BFC4C4F1-2F76-42CB-84DE-3A6EBAC56529}"/>
              </msink:context>
            </emma:interpretation>
          </emma:emma>
        </inkml:annotationXML>
        <inkml:traceGroup>
          <inkml:annotationXML>
            <emma:emma xmlns:emma="http://www.w3.org/2003/04/emma" version="1.0">
              <emma:interpretation id="{52A101C2-A451-4067-953B-C03846309186}" emma:medium="tactile" emma:mode="ink">
                <msink:context xmlns:msink="http://schemas.microsoft.com/ink/2010/main" type="inkWord" rotatedBoundingBox="27985,13024 30584,12791 30675,13807 28077,14040"/>
              </emma:interpretation>
            </emma:emma>
          </inkml:annotationXML>
          <inkml:trace contextRef="#ctx0" brushRef="#br0">851-2475 585 0,'0'0'36'0,"0"0"44"15,0 0 15-15,0 0-51 16,0 0-33-16,0 0-5 16,-16-19-1-16,46 11 1 15,2 2-6-15,3 6-2 0,-2 0 1 16,-7 0 0-16,5 20 1 16,-11 20-2-16,-11 11 1 15,-9 11 1-15,0 6 2 16,-16 6-1-16,-28 5 6 15,-2-5 5-15,-2-13-12 16,8-17 1-16,21-10 9 16,7-20-10-16,12-10-6 15,0-4 2-15,0 0-3 16,0 0-5-16,26 0 12 16,24 0 12-16,5-17-10 15,4-10-2-15,1-8 0 0,-4 4-4 16,-1-16-41-1,-3 4-29-15,4-16-73 0,-6-2-111 16</inkml:trace>
          <inkml:trace contextRef="#ctx0" brushRef="#br0" timeOffset="-441.72">268-2444 559 0,'0'0'42'0,"0"0"22"15,0 0 17-15,0 0-52 16,0 0-13-16,0 0 3 16,-95 247-5-16,79-178 1 15,0 5-3-15,12-9-6 16,0-11 2-16,4-6-8 15,0-6-1-15,0-14 1 16,24-9-7-16,7-6 5 16,9-13-1-16,0 0 2 15,3-4-2-15,1-33 2 16,-2-6 0-16,-6-8-3 0,-8-8 4 16,-12-2 0-1,-16 1 6-15,0-5-2 0,0 1-3 16,-21 13 1-16,-9 9 6 15,1 14-6-15,6 15 6 16,4 11-6-16,1 2-2 16,8 0-12-16,-1 0 8 15,-7 30-35-15,11 7-37 16,7-2-51-16,0-6-92 16</inkml:trace>
          <inkml:trace contextRef="#ctx0" brushRef="#br0" timeOffset="-854.62">-353-2401 285 0,'0'0'34'15,"0"0"24"-15,0 0 21 16,0 0-27-16,0 0-12 15,0 0-7-15,-25 0-7 16,25 0 3-16,0 0 6 16,0 0-2-16,0 0-3 15,0 0-7-15,-6 0 1 16,-7 0-3-16,2 0-5 16,-2 9-10-16,1 4 4 15,2-3 4-15,1 8-12 16,-2 1 4-16,-2 15-5 0,7 7 8 15,-9 10-5-15,5 8-2 16,-2-2 0-16,4 3-2 16,3-5 1-16,5-7-2 15,0-12 0-15,0 5-1 16,5-13 2-16,24-4-6 16,-3-5 1-16,4-7 2 15,11-11-10-15,-2-1 11 16,9 0-3-16,-2-13 2 15,4-30-1-15,-14-12 1 16,2-10 1-16,-17-10 2 16,-7-8 2-16,-14 0 10 15,0-5-12-15,-14 8 0 0,-20 15 0 16,-6 6 3-16,-2 23-1 16,8 19 0-16,-4 6-2 15,12 11-3-15,-3 0 2 16,7 0 1-16,2 25 0 15,-1 19-30-15,7 6-24 16,5 1-46-16,9 0-5 16,0-17-143-16</inkml:trace>
          <inkml:trace contextRef="#ctx0" brushRef="#br0" timeOffset="458.77">1621-2730 503 0,'0'0'31'0,"0"0"-4"16,0 0 34-16,0 0-38 16,0 0-19-16,0 0 10 15,78-29 3-15,-37 29-7 16,-15 0-1-16,-1 0-2 0,-15 0-4 16,-6 0-2-1,-4 25 1-15,0 7 3 0,0 10 7 16,-19 9 9-16,-13 4-4 15,5-3-12-15,4-11 9 16,10-9-14-16,7-4-1 16,6-6-1-16,0-12-1 15,0-4 0-15,0 6 2 16,22-7-3-16,17 6 4 16,10-8 6-16,0-3-4 15,6 10 5-15,-4-3-1 16,-6 4-1-16,-19-5-5 15,-5 8 2-15,-13-1-1 0,-8 9 3 16,0 10-4 0,0 11 24-16,-50 7 3 0,-23 11-13 15,-18 5-3-15,-4 4-10 16,-6-6-1-16,-4-9-27 16,10-1-44-16,5-20-140 15,11-11-178-15</inkml:trace>
        </inkml:traceGroup>
      </inkml:traceGroup>
    </inkml:traceGroup>
    <inkml:traceGroup>
      <inkml:annotationXML>
        <emma:emma xmlns:emma="http://www.w3.org/2003/04/emma" version="1.0">
          <emma:interpretation id="{72E048A6-2B7A-4F16-9734-1F635335E161}" emma:medium="tactile" emma:mode="ink">
            <msink:context xmlns:msink="http://schemas.microsoft.com/ink/2010/main" type="paragraph" rotatedBoundingBox="30558,15185 30862,11606 31859,11691 31555,15269" alignmentLevel="3"/>
          </emma:interpretation>
        </emma:emma>
      </inkml:annotationXML>
      <inkml:traceGroup>
        <inkml:annotationXML>
          <emma:emma xmlns:emma="http://www.w3.org/2003/04/emma" version="1.0">
            <emma:interpretation id="{AB224956-82B7-4C62-9B27-143D5AB3F413}" emma:medium="tactile" emma:mode="ink">
              <msink:context xmlns:msink="http://schemas.microsoft.com/ink/2010/main" type="line" rotatedBoundingBox="30558,15185 30862,11606 31859,11691 31555,15269"/>
            </emma:interpretation>
          </emma:emma>
        </inkml:annotationXML>
        <inkml:traceGroup>
          <inkml:annotationXML>
            <emma:emma xmlns:emma="http://www.w3.org/2003/04/emma" version="1.0">
              <emma:interpretation id="{CA419A3C-326B-48A8-9363-5418B082E7EC}" emma:medium="tactile" emma:mode="ink">
                <msink:context xmlns:msink="http://schemas.microsoft.com/ink/2010/main" type="inkWord" rotatedBoundingBox="30665,15194 30771,13946 31484,14007 31378,15254">
                  <msink:destinationLink direction="with" ref="{CD36B0F3-87DF-4681-B3B1-BC0B5C701E3E}"/>
                </msink:context>
              </emma:interpretation>
              <emma:one-of disjunction-type="recognition" id="oneOf0">
                <emma:interpretation id="interp0" emma:lang="" emma:confidence="1">
                  <emma:literal/>
                </emma:interpretation>
              </emma:one-of>
            </emma:emma>
          </inkml:annotationXML>
          <inkml:trace contextRef="#ctx0" brushRef="#br0" timeOffset="4858.3">2155-1215 461 0,'0'0'32'16,"0"0"1"-16,0 0 54 15,204-143-33-15,-120 106-13 16,2-5-12-16,0 9-14 16,-7-3-10-16,-8 12-5 15,-11 7-11-15,-17 2-68 16,-12 6-76-16,-27 9-212 15</inkml:trace>
          <inkml:trace contextRef="#ctx0" brushRef="#br0" timeOffset="4657.84">2235-1156 369 0,'0'0'53'0,"0"0"10"15,0 0 13-15,0 0 1 16,0 0-21-16,0 0-5 15,0 0-15-15,-13-18-7 16,5 18-6-16,-5 7-11 16,-1 20-7-16,-2 23-4 15,0-2 0-15,7 3-1 16,9-7 2-16,0-6-2 16,0-10-6-16,0-9 4 15,17-2 0-15,15-3 1 16,8-9 1-16,6 4 0 15,9-7 3-15,-4 2 6 0,-3 9-8 16,-2-2 2-16,-11 2 3 16,-6 9-6-16,-13-3 1 15,-6 4-2-15,-10 8 0 16,0 7 0-16,0 5 1 16,-17 7 6-16,-22-4-4 15,-6-8 1-15,-2-5 1 16,-5-2-3-16,5-14-1 15,4-6-2-15,13-11-7 16,1 0-21-16,7-8-41 16,6-40-2-16,7-6-55 15,0-16-89-15</inkml:trace>
        </inkml:traceGroup>
        <inkml:traceGroup>
          <inkml:annotationXML>
            <emma:emma xmlns:emma="http://www.w3.org/2003/04/emma" version="1.0">
              <emma:interpretation id="{16396317-43FE-4E59-80F4-F6F4B808138E}" emma:medium="tactile" emma:mode="ink">
                <msink:context xmlns:msink="http://schemas.microsoft.com/ink/2010/main" type="inkWord" rotatedBoundingBox="30725,13210 30862,11606 31859,11691 31723,13295"/>
              </emma:interpretation>
              <emma:one-of disjunction-type="recognition" id="oneOf1">
                <emma:interpretation id="interp1" emma:lang="" emma:confidence="1">
                  <emma:literal/>
                </emma:interpretation>
              </emma:one-of>
            </emma:emma>
          </inkml:annotationXML>
          <inkml:trace contextRef="#ctx0" brushRef="#br0" timeOffset="1785.56">2615-2759 601 0,'0'0'57'0,"0"0"-46"0,0 0 62 16,0 0-35-16,0 0-14 15,0 0-8-15,-5 186-1 16,5-135-6-16,0-9-8 15,0 4 0-15,0-13-1 16,0-1-27-16,0-13-32 16,0-1-57-16,0-14-70 15,0-4-267-15</inkml:trace>
          <inkml:trace contextRef="#ctx0" brushRef="#br0" timeOffset="2183">2647-2488 625 0,'0'0'54'0,"0"0"-8"15,0 0 26-15,0 0-55 16,0 0-11-16,0 0 8 16,208-85-5-16,-125 57-8 15,0 0-1-15,-14-8-33 16,-14 13-83-16,-21-1-153 16</inkml:trace>
          <inkml:trace contextRef="#ctx0" brushRef="#br0" timeOffset="1996.5">2864-2850 515 0,'0'0'17'16,"0"0"26"-16,0 0 26 15,0 0-17-15,0 0-19 16,0 0-5-16,39 230-14 16,-27-173-6-16,-8-2-7 15,1-8-1-15,-4-2-1 16,-1-11-26-16,0-11-52 15,0-6-73-15,0-10-161 16</inkml:trace>
          <inkml:trace contextRef="#ctx0" brushRef="#br0" timeOffset="1138.95">2443-3874 674 0,'0'0'21'16,"0"0"-15"-16,0 0 51 16,0 0 5-16,0 0-28 15,0 0-18-15,-20-6-12 16,11 38-4-16,-5 11 0 16,1 12 0-16,-5 5 1 15,4 10 2-15,10 0 1 16,2-6-8-16,2-3 4 15,0-10-3-15,0-9-8 0,0-9-43 16,0-9-68 0,0-11-71-16</inkml:trace>
          <inkml:trace contextRef="#ctx0" brushRef="#br0" timeOffset="1370.8699">2604-3944 566 0,'0'0'33'16,"0"0"48"-16,0 0-9 15,0 0-53-15,0 0-10 0,0 0 5 16,5 204-5 0,-4-134-8-16,-1 9 1 0,0-10 1 15,0 1-3-15,0-7-5 16,0-15-58-16,0-3-56 15,-14-17-57-15</inkml:trace>
          <inkml:trace contextRef="#ctx0" brushRef="#br0" timeOffset="1548.3799">2230-3370 560 0,'0'0'29'0,"0"0"18"0,0 0 18 15,0 0-45 1,0 0-17-16,0 0 11 0,271-109-10 16,-184 94-4-16,-5 6-9 15,-11 3-88-15,-23 6-79 16</inkml:trace>
        </inkml:traceGroup>
      </inkml:traceGroup>
    </inkml:traceGroup>
    <inkml:traceGroup>
      <inkml:annotationXML>
        <emma:emma xmlns:emma="http://www.w3.org/2003/04/emma" version="1.0">
          <emma:interpretation id="{E5C53A1C-C631-45FC-9F00-F0116E00E9C4}" emma:medium="tactile" emma:mode="ink">
            <msink:context xmlns:msink="http://schemas.microsoft.com/ink/2010/main" type="paragraph" rotatedBoundingBox="28198,14858 30388,14547 30504,15369 28315,15680" alignmentLevel="1"/>
          </emma:interpretation>
        </emma:emma>
      </inkml:annotationXML>
      <inkml:traceGroup>
        <inkml:annotationXML>
          <emma:emma xmlns:emma="http://www.w3.org/2003/04/emma" version="1.0">
            <emma:interpretation id="{89472E0E-EF2C-4E23-AEDE-AE2AA6E7381C}" emma:medium="tactile" emma:mode="ink">
              <msink:context xmlns:msink="http://schemas.microsoft.com/ink/2010/main" type="line" rotatedBoundingBox="28198,14858 30388,14547 30504,15369 28315,15680">
                <msink:destinationLink direction="with" ref="{CD36B0F3-87DF-4681-B3B1-BC0B5C701E3E}"/>
              </msink:context>
            </emma:interpretation>
          </emma:emma>
        </inkml:annotationXML>
        <inkml:traceGroup>
          <inkml:annotationXML>
            <emma:emma xmlns:emma="http://www.w3.org/2003/04/emma" version="1.0">
              <emma:interpretation id="{97D55682-BD51-4066-BCE8-E3E87CC7C075}" emma:medium="tactile" emma:mode="ink">
                <msink:context xmlns:msink="http://schemas.microsoft.com/ink/2010/main" type="inkWord" rotatedBoundingBox="28198,14858 30388,14547 30504,15369 28315,15680"/>
              </emma:interpretation>
              <emma:one-of disjunction-type="recognition" id="oneOf2">
                <emma:interpretation id="interp2" emma:lang="" emma:confidence="1">
                  <emma:literal/>
                </emma:interpretation>
              </emma:one-of>
            </emma:emma>
          </inkml:annotationXML>
          <inkml:trace contextRef="#ctx0" brushRef="#br0" timeOffset="6189.2699">472-798 390 0,'0'0'99'0,"0"0"-29"16,0 0 48-16,0 0-45 16,0 0-23-16,0 0-12 15,-24-4-13-15,2 12-9 16,-7 26-4-16,6 6-2 16,-1 11-8-16,10 7 2 15,5-3-2-15,9 4-2 16,0 3-3-16,0-3 0 15,4-4 3-15,20-9-23 0,3-5 9 16,4-10 0-16,2-14 4 16,3-14-1-16,5-3-1 15,-2 0 10-15,0-31 1 16,-2-16 1-16,-7-9 4 16,-5-7 1-16,-12-8 0 15,-13 1 5-15,0-3 4 16,-5 14-5-16,-31 15 0 15,1 8-2-15,-4 17-4 16,-6 11-2-16,2 8-2 16,1 0-1-16,-9 0-3 15,-1 32-28-15,-4 14-29 16,-3-5-33-16,-2 0-98 0,-7-7-258 16</inkml:trace>
          <inkml:trace contextRef="#ctx0" brushRef="#br0" timeOffset="6719.85">-188-622 142 0,'0'0'357'0,"0"0"-317"16,0 0 64-16,0 0-21 15,0 0-44-15,0 0-3 16,10-5-6-16,-10 5-8 16,0 0-5-16,0 29-1 15,-5 13-6-15,-20 12-8 16,0 7-1-16,11 4 0 15,-2-6 1-15,6 7-1 16,5-15-1-16,5 9-1 16,0-9 0-16,0-13-4 15,0-7-9-15,26-7 5 16,18-14 5-16,2-3 0 16,7-7 4-16,-3 0 0 0,-3-7 1 15,-8-17 1-15,-7-14-1 16,-9 1 2-16,-10-10 4 15,-10-4 2-15,-3 0 10 16,0-8 5-16,-12-1-6 16,-27-5-3-16,-4 10-6 15,5 7 0-15,-1 21-4 16,3 9-5-16,1 18-9 16,-3 0 1-16,3 10-16 15,-4 40-34-15,3 25-39 0,-1 12-133 16</inkml:trace>
          <inkml:trace contextRef="#ctx0" brushRef="#br0" timeOffset="5587.36">1376-877 371 0,'0'0'87'0,"0"0"-49"16,0 0 41-16,0 0-39 16,0 0-19-16,0 0-1 15,75-90-5-15,-31 77-6 16,-2 2 5-16,1 4-14 15,2 7 6-15,-6 0-6 0,-8 0 1 16,-6 35-1-16,-9 14-1 16,-12 3 1-16,-4 8-4 15,0-1 4-15,-29 2 10 16,-10-10-9-16,-3-11 6 16,3-5 1-16,2-14-8 15,14-7 2-15,7-9 20 16,16-5-5-16,0 0 16 15,0 0-15-15,0 0-13 16,0 0 1-16,0 0 3 16,12-19-4-16,11 2-5 15,3-1 4-15,7 1-10 16,5 13 6-16,1 4 0 0,6 0-1 16,0 0 0-1,-4 4 0-15,-6 20-3 0,-11 14 1 16,-15 5 3-16,-9-2-17 15,0 4 11-15,-20 3 6 16,-28 1 9-16,-15-5-1 16,0-7-1-16,-3-5-7 15,7-5-1-15,-1-17-1 16,10-10-20-16,2 0-21 16,10 0-16-16,3-6-13 15,-2-11-59-15,0-1-201 16</inkml:trace>
        </inkml:traceGroup>
      </inkml:traceGroup>
    </inkml:traceGroup>
    <inkml:traceGroup>
      <inkml:annotationXML>
        <emma:emma xmlns:emma="http://www.w3.org/2003/04/emma" version="1.0">
          <emma:interpretation id="{415D0192-3DE9-4A97-B75D-2D472F68B567}" emma:medium="tactile" emma:mode="ink">
            <msink:context xmlns:msink="http://schemas.microsoft.com/ink/2010/main" type="paragraph" rotatedBoundingBox="27883,14877 31447,14752 31502,16331 27939,16456" alignmentLevel="1"/>
          </emma:interpretation>
        </emma:emma>
      </inkml:annotationXML>
      <inkml:traceGroup>
        <inkml:annotationXML>
          <emma:emma xmlns:emma="http://www.w3.org/2003/04/emma" version="1.0">
            <emma:interpretation id="{1B7D2303-01FE-4254-9FE3-3A70F4DBBABF}" emma:medium="tactile" emma:mode="ink">
              <msink:context xmlns:msink="http://schemas.microsoft.com/ink/2010/main" type="line" rotatedBoundingBox="27883,14877 31447,14752 31502,16331 27939,16456">
                <msink:destinationLink direction="with" ref="{CD36B0F3-87DF-4681-B3B1-BC0B5C701E3E}"/>
              </msink:context>
            </emma:interpretation>
          </emma:emma>
        </inkml:annotationXML>
        <inkml:traceGroup>
          <inkml:annotationXML>
            <emma:emma xmlns:emma="http://www.w3.org/2003/04/emma" version="1.0">
              <emma:interpretation id="{2B2E2B52-B4A2-49DC-8088-49A3ED95618A}" emma:medium="tactile" emma:mode="ink">
                <msink:context xmlns:msink="http://schemas.microsoft.com/ink/2010/main" type="inkWord" rotatedBoundingBox="27883,14877 31447,14752 31502,16331 27939,16456"/>
              </emma:interpretation>
            </emma:emma>
          </inkml:annotationXML>
          <inkml:trace contextRef="#ctx0" brushRef="#br0" timeOffset="11383.23">-681-668 435 0,'0'0'51'0,"0"0"-16"16,0 0 67-16,0 0-4 16,0 0-25-16,0 0-14 15,0 0-9-15,-7-33-11 0,7 33-24 16,0 0-15-1,0 52-1-15,0 41 1 0,0 28 5 16,20 25 1-16,11 7 2 16,5 10-3-16,-1-2-3 15,-1-8-2-15,0-18 1 16,-8-15 0-16,-6-17-1 16,-1-28-3-16,-10-26-9 15,-2-16-11-15,-7-20 1 16,0-11-24-16,0-2 19 15,0-20-3-15,-26-50-72 16,-13-25-76-16,-11-27-58 16</inkml:trace>
          <inkml:trace contextRef="#ctx0" brushRef="#br0" timeOffset="7941.28">27 475 483 0,'0'0'30'0,"0"0"46"15,0 0 35-15,0 0-44 16,0 0-22-16,0 0-20 16,-26 30-9-16,26-8-16 0,0 15 9 15,7 10 8-15,22 0-12 16,-3-2 0-16,6-8-2 15,0-3-1-15,3-8-2 16,4-7 0-16,-3 0 0 16,-1-15 0-16,0-4 0 15,0 0 0-15,5-4 0 16,7-34 4-16,5-8-4 16,7-9 4-16,-2-1-1 15,7 5-1-15,0 16-1 0,-6 14-1 16,-3 12-1-1,-3 9-9-15,3 0 6 0,-13 0 3 16,2 23 0-16,1 8-7 16,-9 3 7-16,2-2 1 15,-8-4 2-15,-2-4-2 16,-10-10 0-16,7-6 6 16,-9-7-12-16,3-1 4 15,6 0 1-15,9-5 0 16,6-37 1-16,6-9 4 15,9 1-2-15,-4 3 0 16,3 6-1-16,-10 17 0 16,1 5-2-16,2 19 1 15,1 0 0-15,-2 0-1 0,5 4-9 16,1 11 10-16,-1 5 8 16,4-11-8-16,0-1-4 15,6-2 4-15,7-6 1 16,3 0 2-16,-1-6-1 15,-2-17 1-15,-6-6-3 16,7 2-1-16,-8-5 1 16,-2-6 0-16,-4 1 1 15,-14-4-1-15,-6 4 2 16,-15-1-1-16,-1 3 15 16,-3-2-10-16,-6 3 9 15,-1-3 1-15,-2 11-1 16,-3 10 1-16,1 8-2 0,-5 1-2 15,0 7-3-15,0 0-6 16,0 0-2-16,0 0-1 16,0 0-1-16,0 0-1 15,0 0 2-15,0 0-34 16,0 0-25-16,-31 15-49 16,-12 5-85-16</inkml:trace>
        </inkml:traceGroup>
      </inkml:traceGroup>
    </inkml:traceGroup>
    <inkml:traceGroup>
      <inkml:annotationXML>
        <emma:emma xmlns:emma="http://www.w3.org/2003/04/emma" version="1.0">
          <emma:interpretation id="{7D4A7AAA-A668-4C9E-AEB7-136C2826D9B7}" emma:medium="tactile" emma:mode="ink">
            <msink:context xmlns:msink="http://schemas.microsoft.com/ink/2010/main" type="paragraph" rotatedBoundingBox="29214,17154 32334,16346 32559,17214 29439,18023" alignmentLevel="2"/>
          </emma:interpretation>
        </emma:emma>
      </inkml:annotationXML>
      <inkml:traceGroup>
        <inkml:annotationXML>
          <emma:emma xmlns:emma="http://www.w3.org/2003/04/emma" version="1.0">
            <emma:interpretation id="{D63D3DD1-6FC5-4F7E-8B19-DB1CD1588DCC}" emma:medium="tactile" emma:mode="ink">
              <msink:context xmlns:msink="http://schemas.microsoft.com/ink/2010/main" type="line" rotatedBoundingBox="29214,17154 32334,16346 32559,17214 29439,18023"/>
            </emma:interpretation>
          </emma:emma>
        </inkml:annotationXML>
        <inkml:traceGroup>
          <inkml:annotationXML>
            <emma:emma xmlns:emma="http://www.w3.org/2003/04/emma" version="1.0">
              <emma:interpretation id="{A4A3DE0B-5C76-4EEF-8695-64965C895EEA}" emma:medium="tactile" emma:mode="ink">
                <msink:context xmlns:msink="http://schemas.microsoft.com/ink/2010/main" type="inkWord" rotatedBoundingBox="29214,17154 31250,16627 31475,17495 29439,18023"/>
              </emma:interpretation>
              <emma:one-of disjunction-type="recognition" id="oneOf3">
                <emma:interpretation id="interp3" emma:lang="" emma:confidence="1">
                  <emma:literal/>
                </emma:interpretation>
              </emma:one-of>
            </emma:emma>
          </inkml:annotationXML>
          <inkml:trace contextRef="#ctx0" brushRef="#br0" timeOffset="14339.63">665 1698 358 0,'0'0'151'15,"0"0"-124"-15,0 0 44 16,0 0 15-16,0 0-57 16,0 0-1-16,32-119-13 15,13 96-5-15,4 3-2 16,-5 16-8-16,-9 4 2 16,-3 0 4-16,-14 0-12 15,3 13 9-15,-14 34-3 16,-3 20 6-16,-4 23 6 0,0 8 8 15,0 4-10 1,-11-8-1-16,-10-17-1 0,7-11 4 16,5-25-12-16,9-11 7 15,0-17-7-15,0-5-2 16,9-4-4-16,26-4 3 16,15 0-6-16,14-41-3 15,10-24-1-15,5-6-12 16,-1-10-27-16,-7 1-16 15,-3 7-8-15,-17 8-10 16,-21 19 7-16,-9 14 26 16,-13 18 53-16,-6 8 44 15,-2 2 36-15,0 4-3 16,0 0 4-16,0 0-21 0,0 0-32 16,0 0-8-16,0 36-10 15,0 11-5-15,0 13 6 16,0 5 1-16,0 8-4 15,0-1-4-15,0-9-1 16,9-11-3-16,7-14 0 16,-3-11 0-16,-8-13-1 15,0-8 0-15,-5-6-3 16,0 0 3-16,0 0-1 16,0 0 2-16,0-30-8 15,0-25-1-15,0-29-13 0,0-19 22 16,0-8 0-1,0-3-4-15,0 7 3 0,0 18 0 16,11 19 2-16,10 22-2 16,6 13-7-16,-4 13 8 15,9 9-4-15,5 2 0 16,-3 11-5-16,10 0-6 16,-8 0-25-16,3 0-21 15,-8 6-43-15,-7 12-38 16</inkml:trace>
          <inkml:trace contextRef="#ctx0" brushRef="#br0" timeOffset="14538.16">1672 1742 436 0,'0'0'181'0,"0"0"-180"16,0 0 2-16,0 0 25 15,0 0 7-15,0 0-26 16,283-113-2-16,-192 82-7 16,-8-3-13-16,-11 2-84 15,-8 8-89-15</inkml:trace>
          <inkml:trace contextRef="#ctx0" brushRef="#br0" timeOffset="14724.66">2474 1528 526 0,'0'0'23'15,"0"0"-23"-15,0 0 23 16,0 0-8-16,0 0-12 16,216-46-3-16,-172 33-23 15,-17 7-70-15,-14-4-143 16</inkml:trace>
        </inkml:traceGroup>
        <inkml:traceGroup>
          <inkml:annotationXML>
            <emma:emma xmlns:emma="http://www.w3.org/2003/04/emma" version="1.0">
              <emma:interpretation id="{D9D7D796-5882-4833-81DD-40841CF326BE}" emma:medium="tactile" emma:mode="ink">
                <msink:context xmlns:msink="http://schemas.microsoft.com/ink/2010/main" type="inkWord" rotatedBoundingBox="31061,16890 32386,16547 32514,17041 31189,17384"/>
              </emma:interpretation>
              <emma:one-of disjunction-type="recognition" id="oneOf4">
                <emma:interpretation id="interp4" emma:lang="" emma:confidence="0">
                  <emma:literal>-0</emma:literal>
                </emma:interpretation>
                <emma:interpretation id="interp5" emma:lang="" emma:confidence="0">
                  <emma:literal>- o</emma:literal>
                </emma:interpretation>
                <emma:interpretation id="interp6" emma:lang="" emma:confidence="0">
                  <emma:literal>_ o</emma:literal>
                </emma:interpretation>
                <emma:interpretation id="interp7" emma:lang="" emma:confidence="0">
                  <emma:literal>.0</emma:literal>
                </emma:interpretation>
                <emma:interpretation id="interp8" emma:lang="" emma:confidence="0">
                  <emma:literal>. o</emma:literal>
                </emma:interpretation>
              </emma:one-of>
            </emma:emma>
          </inkml:annotationXML>
          <inkml:trace contextRef="#ctx0" brushRef="#br0" timeOffset="14881.24">2570 1657 505 0,'0'0'29'0,"0"0"-23"15,0 0 9-15,0 0-10 16,0 0 12-16,0 0-15 15,230-41-2-15,-160 0-61 16,-2-2-158-16</inkml:trace>
          <inkml:trace contextRef="#ctx0" brushRef="#br0" timeOffset="15427.53">3618 1018 474 0,'0'0'46'0,"0"0"9"15,0 0 54-15,0 0-66 16,0 0-13-16,0 0-3 16,-34 13-10-16,13 11-12 15,2 4 3-15,-1 3 4 16,0 3-1-16,5-2-2 15,-1 0-5-15,3-8 6 16,6 5-10-16,-2-4 2 16,5 6-4-16,2-4 5 15,-2 1-6-15,4-5 3 16,0 5-1-16,0-5-2 0,0 4 3 16,0-4 0-16,6-6-2 15,7-2-6-15,7-2-5 16,1-7-11-16,5-6 6 15,9 0 4-15,4 0-5 16,10-29 11-16,-3-2-4 16,1-10-1-16,-8-2 4 15,-6 1 1-15,-14-5 7 16,-3 2 2-16,-11-1-2 16,-5-1 4-16,0 1 9 15,-21 9 2-15,-14 6 2 16,-8 7-4-16,-2 13 7 0,-1 11-9 15,-2 0 1-15,6 0-4 16,-2 14-2-16,5 14-4 16,-2 13-2-16,11 3 1 15,-1 10-38-15,-3 4-106 16,-4 0-111-16</inkml:trace>
        </inkml:traceGroup>
      </inkml:traceGroup>
    </inkml:traceGroup>
  </inkml:traceGroup>
</inkml:ink>
</file>

<file path=ppt/ink/ink2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1:58.87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FC4C4F1-2F76-42CB-84DE-3A6EBAC56529}" emma:medium="tactile" emma:mode="ink">
          <msink:context xmlns:msink="http://schemas.microsoft.com/ink/2010/main" type="inkDrawing" rotatedBoundingBox="27318,14623 30931,13783 30968,13940 27355,14780" semanticType="underline" shapeName="Other">
            <msink:sourceLink direction="with" ref="{5A045825-E68A-4122-AD03-89EAA6306C16}"/>
          </msink:context>
        </emma:interpretation>
      </emma:emma>
    </inkml:annotationXML>
    <inkml:trace contextRef="#ctx0" brushRef="#br0">19082 10396 603 0,'0'0'31'0,"0"0"-24"16,0 0 22-16,0 0 19 15,294-130-17-15,-136 87 12 16,23 3-30-16,28-10 7 16,34-2-15-16,35-2-1 15,46-12 0-15,32 0 1 16,-2-6-4-16,-6 2-1 15,-50 5-13-15,-60 9 12 0,-67 9 0 16,-73 19-4-16,-51 20 5 16,-38-3 2-16,-9 7 10 15,0-5 0-15,-11-5-12 16,-9 0-4-16,0-9-32 16,7-5-55-16,7-9-102 15</inkml:trace>
  </inkml:traceGroup>
</inkml:ink>
</file>

<file path=ppt/ink/ink2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2:10.83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D36B0F3-87DF-4681-B3B1-BC0B5C701E3E}" emma:medium="tactile" emma:mode="ink">
          <msink:context xmlns:msink="http://schemas.microsoft.com/ink/2010/main" type="inkDrawing" rotatedBoundingBox="27545,14944 31145,13614 31854,15533 28255,16863" hotPoints="31394,14193 31596,15867 28208,16275 28006,14602" semanticType="enclosure" shapeName="Rectangle">
            <msink:sourceLink direction="with" ref="{CA419A3C-326B-48A8-9363-5418B082E7EC}"/>
            <msink:sourceLink direction="with" ref="{89472E0E-EF2C-4E23-AEDE-AE2AA6E7381C}"/>
            <msink:sourceLink direction="with" ref="{1B7D2303-01FE-4254-9FE3-3A70F4DBBABF}"/>
          </msink:context>
        </emma:interpretation>
      </emma:emma>
    </inkml:annotationXML>
    <inkml:trace contextRef="#ctx0" brushRef="#br0">0 837 406 0,'0'0'7'16,"0"0"14"-16,0 0 41 15,0 0-6-15,229-224-14 16,-130 166-13-16,14 2-1 16,20 7-5-16,11 1-5 15,1 8-1-15,7 2-1 16,11 10-11-16,6 0 4 0,16 4 0 15,2 2-8-15,3 5 2 16,-10 2-3-16,-18 1 0 16,-10-1 0-16,-8-3 2 15,-12-4-2-15,-9 2-7 16,-14-4 7-16,-17 3 1 16,-14 1-1-16,-16 6 2 15,-10 6-2-15,-14 7 8 16,-3 1-8-16,-2 0-8 15,-2 0 7-15,-1 0 1 16,7 0 8-16,-1 0-8 16,-4 1-8-16,-2 21 8 15,1-2 0-15,-7 16-2 16,-3 2 2-16,-7 3 0 16,2 6 0-16,-3-5 1 0,2 3 0 15,-4-7-1-15,2 12 3 16,3-10-1-16,-6 4-1 15,2 6 0-15,1-3-1 16,-1 3 4-16,-4-7-3 16,2 13 3-16,-1-1-2 15,-4-3-2-15,-3 2 11 16,-2-2-11-16,0-6 3 16,0 4-3-16,0-7 4 15,0 4-4-15,0-3 4 0,0-6 1 16,-7 9-5-1,-2-11 0-15,5 3 0 0,-2-7 3 16,2 3-3-16,-5-14 0 16,6 1 1-16,-5-4-1 15,-8-9 0-15,1 9 5 16,-9-8-4-16,-11 5 6 16,-10 4-2-16,-9-2-3 15,-21 3 2-15,-15 6-2 16,-21 7 1-16,-15 4 0 15,-19 0 2-15,-14 5-3 16,-7-6-2-16,0 3-3 16,0-8 2-16,17 2-4 15,1 0 2-15,4-6-5 16,4-3 8-16,2 4 3 0,-12 4-1 16,4-1-2-16,-4 11-2 15,1-9 2-15,13 5 4 16,7-1-2-16,7 0 1 15,14-6-1-15,23-10 0 16,25-4 7-16,20-4 4 16,25-8 2-16,8-5-11 15,7 0 0-15,0 0-4 16,0 0-1-16,0 0-3 16,0 0 4-16,0 0 0 15,0 0 4-15,0 0-2 16,0 0 8-16,0 0-10 0,0 0 2 15,0 0-2-15,0 0 6 16,0 0-5-16,0 0-1 16,0 0 3-16,0 0 1 15,0 0-4-15,0 0 4 16,0 0-1-16,0 0-3 16,0 0 5-16,0 0-3 15,0 0 3-15,0 0-2 16,0 0-1-16,0 0 0 15,0 0-2-15,0 0 5 16,0 0-10-16,0 0 5 16,0 0 0-16,0 0 0 15,0 0 0-15,0 0 1 16,0 0-3-16,0 0 2 16,0 0 0-16,0 0-1 0,0 0 1 15,0 0 0-15,0 0 2 16,0 0-1-16,0 0-1 15,0 0 1-15,0 0-1 16,0 0 0-16,0 0 7 16,0 0-7-16,0 0-1 15,0 0-1-15,0 0 4 16,0 0-2-16,0 0 2 16,0 0-1-16,0 0 4 15,0 0-5-15,0 0 0 0,0 0 1 16,0 0-1-1,0 0-5-15,0 0 3 16,0 0 0-16,0 0-26 0,0 0-8 16,0-15-26-16,0-5-52 15,0-8-90-15,17-15-232 16</inkml:trace>
  </inkml:traceGroup>
</inkml:ink>
</file>

<file path=ppt/ink/ink2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0:25.99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9763B8B-7B84-4B58-8FD0-E9E2B6D769B7}" emma:medium="tactile" emma:mode="ink">
          <msink:context xmlns:msink="http://schemas.microsoft.com/ink/2010/main" type="writingRegion" rotatedBoundingBox="15406,15807 30197,10820 31150,13647 16360,18634"/>
        </emma:interpretation>
      </emma:emma>
    </inkml:annotationXML>
    <inkml:traceGroup>
      <inkml:annotationXML>
        <emma:emma xmlns:emma="http://www.w3.org/2003/04/emma" version="1.0">
          <emma:interpretation id="{342FD5F7-421F-4281-A792-7FCA61E5B760}" emma:medium="tactile" emma:mode="ink">
            <msink:context xmlns:msink="http://schemas.microsoft.com/ink/2010/main" type="paragraph" rotatedBoundingBox="15406,15807 30197,10820 30721,12374 15930,17361" alignmentLevel="1"/>
          </emma:interpretation>
        </emma:emma>
      </inkml:annotationXML>
      <inkml:traceGroup>
        <inkml:annotationXML>
          <emma:emma xmlns:emma="http://www.w3.org/2003/04/emma" version="1.0">
            <emma:interpretation id="{4FF86831-FB48-404B-AA99-6A9AB4638382}" emma:medium="tactile" emma:mode="ink">
              <msink:context xmlns:msink="http://schemas.microsoft.com/ink/2010/main" type="line" rotatedBoundingBox="15406,15807 30197,10820 30721,12374 15930,17361"/>
            </emma:interpretation>
          </emma:emma>
        </inkml:annotationXML>
        <inkml:traceGroup>
          <inkml:annotationXML>
            <emma:emma xmlns:emma="http://www.w3.org/2003/04/emma" version="1.0">
              <emma:interpretation id="{F3BE8592-FF90-4614-9E17-5D4EF6104D48}" emma:medium="tactile" emma:mode="ink">
                <msink:context xmlns:msink="http://schemas.microsoft.com/ink/2010/main" type="inkWord" rotatedBoundingBox="15406,15807 18176,14873 18700,16427 15930,17361"/>
              </emma:interpretation>
              <emma:one-of disjunction-type="recognition" id="oneOf0">
                <emma:interpretation id="interp0" emma:lang="" emma:confidence="1">
                  <emma:literal/>
                </emma:interpretation>
              </emma:one-of>
            </emma:emma>
          </inkml:annotationXML>
          <inkml:trace contextRef="#ctx0" brushRef="#br0">-12774 1416 264 0,'0'0'171'15,"0"0"-164"-15,0 0 13 16,0 0 31-16,0 0 10 15,0 0-26-15,0 0-7 16,9-5-2-16,-5 5-5 0,9 0-1 16,6 0 10-1,9 11-3-15,2 6-3 16,3-3-1-16,2 6-4 0,0-7 2 16,6 1-16-16,-2 0 12 15,3-6-8-15,-3 2 1 16,0-10-7-16,-3 0 2 15,-8 0-3-15,-2 0-1 16,2 0 8-16,-11 0-9 16,-2 0 0-16,3 0 3 15,-5 0 3-15,2-4-5 16,1-24 17-16,4 1-15 16,-1-7 9-16,1 2-12 0,-1 9 1 15,0 4 0-15,-1 2-1 16,0 6 0-16,19 6-1 15,5 1 1-15,6 4-6 16,11 0 2-16,0 0 4 16,1 0 0-16,-5 6 0 15,-4 7 0-15,-8 2 0 16,-9-6 4-16,-13-4-4 16,-10-1 0-16,3 0 1 15,-5-4 1-15,-9 0 2 16,4 0 2-16,-4 0 5 15,5 0 5-15,12-4-6 16,5-28 7-16,7 2-7 0,-3-5-9 16,7-2-1-1,2 3-3-15,4 3 3 0,15 6 0 16,1 3-2 0,13 2-5-16,6 7 7 15,2-2 0-15,-7 2 1 0,-2 10-1 16,-8-1-2-16,1-3-3 15,-5 7 4-15,0-8 0 16,-6 2-6-16,5-3 7 16,1-4 0-16,0-6-2 15,-4-9-4-15,4-4 6 16,-5-9 0-16,-1 4 4 16,-7-10-4-16,-10 2 2 15,-9 1 0-15,-4 0-2 0,-6-3 4 16,-6 4-1-16,2 4 0 15,-9 9-2-15,0 8 10 16,0 8 1-16,0 5 2 16,0 2-5-16,0 3 3 15,0 4-7-15,0 0 4 16,0 0-7-16,0 0-2 16,0 0 1-16,0 0-1 15,0 0-2-15,0 0 1 16,0 0 1-16,0 0-2 15,0 0 2-15,0 0 0 16,0 0 0-16,0 0 0 0,0 0 5 16,0 0-5-16,0 0 1 15,0 0 0-15,0 0 1 16,0 0-1-16,0 0 0 16,0 0-2-16,0 0-2 15,0 0 3-15,0 0 0 16,0 0-2-16,0 0 2 15,0 0-1-15,0 0 0 16,0 0-3-16,0 0-8 16,0 0-1-16,0 0-5 15,0 0 1-15,0 0-9 16,0 0 3-16,0-4-16 16,0-1-20-16,0-5-35 0,-20-3-118 15</inkml:trace>
          <inkml:trace contextRef="#ctx0" brushRef="#br0" timeOffset="-177874.18">-11608 313 433 0,'0'0'23'0,"0"0"3"16,0 0 64-16,0 0-45 16,0 0-13-16,0 0-1 15,0 0-16-15,-4-143 2 16,18 120-2-16,-1 1 12 15,-1-7-12-15,-2 1-4 16,0-8 2-16,-10 1 6 16,0 0-5-16,0 2-7 0,-11-4 0 15,-27 9-4-15,0 0-2 16,2 9 6-16,-10 6-6 16,1 9 4-16,4 1-5 15,-4 3-2-15,6 0 0 16,8 11 0-16,2 17-1 15,8 15 3-15,3 4 0 16,1-3-4-16,7 7 2 16,5 0 0-16,5-8 1 15,0-2 1-15,0-7 1 16,32 1-1-16,-4-6 0 16,12-11-4-16,7 5 4 15,5-3 4-15,9-9-2 0,7 0-2 16,11-2 0-16,-7 2 0 15,1 2 0-15,-5 1-7 16,-9 0 7-16,-4 4 7 16,-14 5-7-16,0 0-2 15,-11 1-2-15,-1 3 3 16,-10 6 2-16,-12 2-3 16,2 8 2-16,-9 4 0 15,0-1 8-15,0-6-8 16,0 3-6-16,-9-1 6 15,-8-13 3-15,-5 3 0 16,-10-5-3-16,4-3 0 0,-9-10 1 16,-2-1 1-1,-8-9 19-15,-6-4-7 0,-8 0 5 16,-3 0-7-16,13-28 4 16,8-3-3-16,11 2-12 15,4-2 9-15,12-3-10 16,9 3 3-16,7-6 2 15,0-5-5-15,0-9-1 16,23 4-4-16,16-7 3 16,9 7 0-16,1-1-9 15,-4 12-10-15,-8 5-12 16,-11 11-9-16,3 9-20 16,-15 7-70-16,-5 4-46 15,-9 0-216-15</inkml:trace>
          <inkml:trace contextRef="#ctx0" brushRef="#br0" timeOffset="-175863.97">-12816 407 417 0,'0'0'65'16,"0"0"15"-16,0 0 4 16,0 0-28-16,0 0-25 15,0 0-17-15,-31-6-8 16,27 17-6-16,-2 29 0 15,5 13 3-15,-3 2-3 16,-1 5 1-16,5-9 5 16,0-1 0-16,0-14-4 0,0-1 2 15,0-18-1-15,0-7-1 16,0-10-2-16,0 0 0 16,0 0 3-16,0 0 2 15,29 0-4-15,12-23 5 16,10-1 13-16,12-4-17 15,-3 6 2-15,2 13-5 16,2-1 1-16,-4 10-2 16,-14 0 2-16,-3 0 0 15,-9 0-1-15,-8 27-3 16,-1 11 3-16,-12 3 0 16,-9 12 2-16,0-5-1 15,-4 3 0-15,0 6 1 16,0-2 1-16,-21-11 0 15,-8-5-2-15,2-14 4 0,-2-3-2 16,0-3 7-16,3-10-3 16,-3-4 4-16,6-5-5 15,-9 0 0-15,5 0-3 16,-2 0-4-16,4 0 1 16,6 0-34-16,-1-1-44 15,4-22-78-15,1-9-123 16</inkml:trace>
          <inkml:trace contextRef="#ctx0" brushRef="#br0" timeOffset="-175600.51">-12858 416 189 0,'0'0'254'0,"0"0"-158"16,0 0-34-16,0 0-39 16,0 0-2-16,148-228 4 15,-93 173-8-15,9 9-9 16,-11 4-4-16,-3 18-4 16,-13 11-5-16,-5 13-40 0,-8 0-50 15,-16 0-101 1</inkml:trace>
        </inkml:traceGroup>
        <inkml:traceGroup>
          <inkml:annotationXML>
            <emma:emma xmlns:emma="http://www.w3.org/2003/04/emma" version="1.0">
              <emma:interpretation id="{0136D6F4-0FBB-49BB-B158-7795B8C6A356}" emma:medium="tactile" emma:mode="ink">
                <msink:context xmlns:msink="http://schemas.microsoft.com/ink/2010/main" type="inkWord" rotatedBoundingBox="19685,14724 23455,13453 23805,14492 20035,15763"/>
              </emma:interpretation>
              <emma:one-of disjunction-type="recognition" id="oneOf1">
                <emma:interpretation id="interp1" emma:lang="" emma:confidence="1">
                  <emma:literal/>
                </emma:interpretation>
              </emma:one-of>
            </emma:emma>
          </inkml:annotationXML>
          <inkml:trace contextRef="#ctx0" brushRef="#br0" timeOffset="-159756.22">-8871-780 499 0,'0'0'50'0,"0"0"47"0,0 0-22 16,0 0-49-16,0 0-16 15,0 0-6-15,0 0 4 16,180-130 3-16,-86 90 0 16,7 2-4-16,-11 11-7 15,-9 13 0-15,-26 5 0 16,-16 9-3-16,-19 0-3 15,-10 0 2-15,-10 44 2 16,0 22 2-16,-5 17 9 16,-39 14-9-16,-7-2 11 15,-4 10-9-15,6-16-1 16,3-6 4-16,15-6-5 16,8-9 9-16,7-16 2 15,12-5 0-15,4-8-3 0,0-17-8 16,8-2-3-1,27-7 3-15,12-9-1 0,15-4 1 16,2 0 5-16,0-9-2 16,4-22 0-16,-13-8 5 15,-6 3-8-15,-7-5-3 16,-6 4-28-16,-1-5-51 16,4-6-52-16,5-1-42 15</inkml:trace>
          <inkml:trace contextRef="#ctx0" brushRef="#br0" timeOffset="-159284.49">-7599-868 455 0,'0'0'66'0,"0"0"29"16,0 0 29-16,0 0-51 16,0 0-12-16,0 0-25 15,-23-33-17-15,23 33-12 16,0 0-4-16,-4 39-6 15,4 2 6-15,0 13-2 16,0-2 1-16,0 8 1 16,0 1 0-16,9 3-3 15,5-12 0-15,-4-2-8 0,-7-5-6 16,2-15-13 0,-5-2 12-16,0-15 3 0,0 0 4 15,0-13 8-15,0 0 5 16,0 0-4-16,0-7 9 15,-8-31-10-15,-12-8-7 16,1-15 7-16,3-13 9 16,2-5-3-16,-1-14-5 15,5-8 1-15,6-6-1 16,4 14-1-16,0 10 0 16,0 24-2-16,4 21 1 15,22 5 0-15,7 11-1 16,10-2-1-16,7 5-2 15,4 14 2-15,1 5 0 16,-1 0-10-16,-8 0-19 0,1 11-22 16,-20 20-19-16,-2 2-26 15,-14 6-42-15,-11 0-182 16</inkml:trace>
          <inkml:trace contextRef="#ctx0" brushRef="#br0" timeOffset="-159066.07">-7507-563 549 0,'0'0'30'16,"0"0"41"-16,0 0-27 15,0 0-38-15,0 0 11 0,0 0-1 16,220-95-3-16,-154 67-12 15,-7-1-1-15,-8 16-73 16,-6-2-73-16,-10 6-168 16</inkml:trace>
          <inkml:trace contextRef="#ctx0" brushRef="#br0" timeOffset="-158809.3199">-6512-776 512 0,'0'0'4'0,"0"0"33"16,0 0 0-16,0 0-11 15,0 0 6-15,0 0-17 16,207-167-11-16,-189 160-2 15,1 1-2-15,-8 6-23 16,-6 0-37-16,-5 0-35 16,0 24-104-16</inkml:trace>
          <inkml:trace contextRef="#ctx0" brushRef="#br0" timeOffset="-158646.14">-6512-776 381 0,'106'154'71'0,"-106"-154"-28"16,0 0-3-16,14 0-15 16,24-13-4-16,11-20-10 15,-5 4-4-15,8-7-7 16,-6-1-74-16,-6-8-199 16</inkml:trace>
          <inkml:trace contextRef="#ctx0" brushRef="#br0" timeOffset="-158144.4799">-5230-1660 539 0,'0'0'30'0,"0"0"74"16,0 0-48-16,0 0-39 15,0 0 5-15,0 0-9 16,-178 98 4-16,147-48-11 16,8 5 8-16,7-3-4 15,9 9-4-15,3-6-2 16,4 9-5-16,0-3 7 0,4-10-9 16,28 1 3-1,-2-6 0-15,14-19-2 0,-4-6-3 16,5-10-10-16,6-11-6 15,-2 0 12-15,7-7 9 16,-3-24 3-16,-6-10-3 16,-2-1-7-16,-15-4 7 15,-10-5 5-15,-1-4-3 16,-10-6 5-16,-9-7 4 16,0-2 17-16,0 5-12 15,-19 3 0-15,-26 8 9 16,-1 7-1-16,-7 20-10 15,3 7 6-15,-5 20-12 16,-1 0-5-16,1 0-3 0,5 0-1 16,6 38-2-16,2 8-34 15,10 2-12-15,-4 11-35 16,13-4-70-16,4-7-161 16</inkml:trace>
        </inkml:traceGroup>
        <inkml:traceGroup>
          <inkml:annotationXML>
            <emma:emma xmlns:emma="http://www.w3.org/2003/04/emma" version="1.0">
              <emma:interpretation id="{A8254768-6C05-46D0-B8EB-83267B004DDF}" emma:medium="tactile" emma:mode="ink">
                <msink:context xmlns:msink="http://schemas.microsoft.com/ink/2010/main" type="inkWord" rotatedBoundingBox="27380,12046 30280,11068 30690,12282 27789,13260"/>
              </emma:interpretation>
            </emma:emma>
          </inkml:annotationXML>
          <inkml:trace contextRef="#ctx0" brushRef="#br0" timeOffset="87073.68">-648-3703 561 0,'0'0'25'16,"0"0"-25"-16,0 0 65 16,0 0 16-16,0 0-35 15,0 0-15-15,0 0 4 16,6 5-19-16,-28 21 7 15,-17 11 3-15,-10 21-6 16,0 6-7-16,-2 11 4 0,2 7-7 16,14 12 2-16,9-2-11 15,10-10-2-15,11-3 2 16,5-13-2-16,0-14-1 16,12-11 1-16,23-10 1 15,8-8-8-15,2-12 6 16,-3-11-14-16,10 0 13 15,-1-11 2-15,4-40-4 16,-4-18 3-16,-7-15 0 16,-14-11-1-16,-14-14 3 15,-12-1 4-15,-4 3-1 16,0 19 5-16,-16 13-5 0,-7 24-3 16,-4 14 14-16,3 15-12 15,0 13 2-15,4 5-4 16,1 4-4-16,-2 0-9 15,5 4 3-15,-2 33-51 16,6 14-13-16,3-5-56 16,9-9-79-16,0-14-245 15</inkml:trace>
          <inkml:trace contextRef="#ctx0" brushRef="#br0" timeOffset="87531.4599">-183-3726 526 0,'0'0'47'15,"0"0"-30"-15,0 0 72 16,0 0-36-16,0 0-18 16,0 0-19-16,-89 254-4 15,79-185 2-15,0 2-4 16,10-1-5-16,0-12-2 15,0 4-2-15,0-8-1 16,6-11 0-16,17-2-1 16,7-13-1-16,4-4-2 15,3-11 4-15,7-13 1 16,2 0 1-16,8 0-4 0,-9-37-1 16,0 0 3-16,-15-18 1 15,-1 4 5-15,-23-6-2 16,-6-7 10-16,0-2 1 15,0 2-3-15,-23 3 13 16,-13 6-15-16,1 18 4 16,4 10-5-16,1 4-2 15,5 12-2-15,5 7-5 16,10 4-2-16,5 0-4 16,1 0-5-16,-3 0-17 15,-2 11-21-15,-2 17-25 16,11-1-41-16,0-4-46 0,0-10-190 15</inkml:trace>
          <inkml:trace contextRef="#ctx0" brushRef="#br0" timeOffset="89713.57">797-3929 173 0,'0'0'43'0,"0"0"11"15,0 0 8-15,0 0-12 16,0 0 2-16,0 0-23 15,0-5 0-15,0 5-10 0,0 0 9 16,0 0 13-16,0 0-11 16,0 0 20-16,0 0-13 15,0 0-17-15,0 0 7 16,0 0-8-16,0 0 7 16,0 0-12-16,0 0-3 15,0 0-6-15,0 5-3 16,0 26 2-16,0 25-2 15,0 17 7-15,0 10-1 16,0 6 2-16,4 9-4 16,-4-2 0-16,0-7 1 15,5-6-3-15,-5-5-3 0,0-13 2 16,0-8-3 0,0-7 1-16,0-8-1 0,0-13 1 15,0-7 0-15,0-12-1 16,0 4-1-16,0-10 1 15,0 0 0-15,0-4-2 16,0 0-10-16,0 0-6 16,0 0-8-16,0-8-31 15,0-34-124-15,0-4-102 16</inkml:trace>
          <inkml:trace contextRef="#ctx0" brushRef="#br0" timeOffset="90315.05">1247-3676 413 0,'0'0'29'16,"0"0"31"-16,0 0 11 15,0 0-34-15,0 0-13 16,0 0-3-16,-21-93-2 16,46 71-12-16,1-1 11 15,-1 9-14-15,-2 7 10 16,5 3-4-16,-1 4 0 0,1 0-2 16,-1 4-6-1,-2 30-1-15,-3 17 0 0,-9 13 2 16,-6 11 5-16,-7 4 5 15,0 1-5-15,0-2 0 16,-20-14-3-16,-6 2 1 16,-9-11 5-16,-1-4 8 15,8-12-6-15,8-18 8 16,8-7-5-16,12-10-5 16,0-4 7-16,0 0-6 15,0 0-4-15,0 0 4 16,0 0-12-16,0 0 0 15,0 0 0-15,28-4 0 0,8-20 5 16,19-2-4-16,7-7 2 16,7 4 0-16,0-3 3 15,10 4-6-15,-1 2 0 16,-3-2 1-16,-5 8 0 16,-15 3-1-16,-10 3 1 15,-22 10-1-15,-7-1 0 16,-10 5-5-16,-6 0-6 15,0 0-23-15,0 0-12 16,0 0-24-16,-55 9-147 16,-31 26-257-16</inkml:trace>
        </inkml:traceGroup>
      </inkml:traceGroup>
    </inkml:traceGroup>
    <inkml:traceGroup>
      <inkml:annotationXML>
        <emma:emma xmlns:emma="http://www.w3.org/2003/04/emma" version="1.0">
          <emma:interpretation id="{C04C64B7-9D66-4C45-ABDE-A204A3273E5E}" emma:medium="tactile" emma:mode="ink">
            <msink:context xmlns:msink="http://schemas.microsoft.com/ink/2010/main" type="paragraph" rotatedBoundingBox="16366,16964 24015,14766 24424,16188 16774,18386" alignmentLevel="1"/>
          </emma:interpretation>
        </emma:emma>
      </inkml:annotationXML>
      <inkml:traceGroup>
        <inkml:annotationXML>
          <emma:emma xmlns:emma="http://www.w3.org/2003/04/emma" version="1.0">
            <emma:interpretation id="{B3F8546C-9736-4934-8336-4FD639E1ABBC}" emma:medium="tactile" emma:mode="ink">
              <msink:context xmlns:msink="http://schemas.microsoft.com/ink/2010/main" type="line" rotatedBoundingBox="16366,16964 24015,14766 24424,16188 16774,18386"/>
            </emma:interpretation>
          </emma:emma>
        </inkml:annotationXML>
        <inkml:traceGroup>
          <inkml:annotationXML>
            <emma:emma xmlns:emma="http://www.w3.org/2003/04/emma" version="1.0">
              <emma:interpretation id="{C124E030-EE7B-499A-9363-46BC023BD138}" emma:medium="tactile" emma:mode="ink">
                <msink:context xmlns:msink="http://schemas.microsoft.com/ink/2010/main" type="inkWord" rotatedBoundingBox="16366,16964 20680,15724 21088,17146 16774,18386"/>
              </emma:interpretation>
              <emma:one-of disjunction-type="recognition" id="oneOf2">
                <emma:interpretation id="interp2" emma:lang="" emma:confidence="1">
                  <emma:literal/>
                </emma:interpretation>
              </emma:one-of>
            </emma:emma>
          </inkml:annotationXML>
          <inkml:trace contextRef="#ctx0" brushRef="#br0" timeOffset="-164405.8799">-10878 1659 570 0,'0'0'40'15,"0"0"52"-15,0 0-31 16,0 0-48-16,0 0-13 16,0 0-11-16,53 35 11 15,-22 11 2-15,-2 6-2 16,-3 3 9-16,-1-8-5 15,-4 3-4-15,-6-16 0 16,-2-3-4-16,-6-10-22 16,-7-14-10-16,0-7-40 15,0 0 8-15,-16 0-69 16,-20-31-296-16</inkml:trace>
          <inkml:trace contextRef="#ctx0" brushRef="#br0" timeOffset="-163364.8499">-10993 1376 299 0,'28'-28'8'15,"4"1"54"-15,17 7 17 16,-3-4-52-16,8 12-4 16,-5 12-15-16,-7 0-7 15,-7 0-1-15,-10 31 2 16,-11 7 1-16,0 13 10 15,-14-1 11-15,0 9 6 16,0-2 2-16,0-10-12 0,0-2-2 16,0-7-9-16,0-7 5 15,0-7-5-15,0-5-3 16,7-10-6-16,13 0 7 16,8-9-7-16,8 0 0 15,3 0 1-15,3-24 8 16,9-11-7-16,-8-16 3 15,1 3 7-15,-8-3-8 16,-13 4 0-16,-7 11 2 16,-16 1-5-16,0 1 3 15,0 11-1-15,0-1 6 16,-13 11 2-16,0 2 10 16,0 7-3-16,-3 4-6 0,0 0-6 15,3 0-2-15,3 10-4 16,6 19-1-16,-1 6-2 15,5 4 6 1,0-7 0-16,9 0-3 0,17 5-2 16,12-13 0-16,-3-7-1 15,2-7-8-15,10-10-1 16,-7 0-19-16,3-4 24 16,0-34 1-16,2-8 6 15,-12 1-6-15,-11-2 5 16,-16 1 2-16,-6 4 0 15,0 4 4-15,-2 5-5 16,-19 6 0-16,-11 13 14 0,10 10 4 16,8 4 1-16,-5 0-3 15,14 0-8-15,4 0-2 16,-3 0-6-16,4 24-2 16,0 11 0-16,0 6 1 15,5-3 1-15,24 5 0 16,2 8 0-16,5-7 1 15,10 13-1-15,-2-10 0 16,4 5-3-16,3 2-1 16,-3 6 2-16,-11-5 4 15,-1 6-4-15,-18-1-2 16,-8-5-5-16,-6-3 1 0,-4-7 7 16,0-12 1-16,0-5 0 15,-27-9 3-15,4-9 6 16,-1-10 6-16,3 0 9 15,-3 0 3-15,6-38 1 16,-4-14-27-16,2-25 4 16,2-13-2-16,2-16-3 15,10-1 0-15,2 6 0 16,4 12-3-16,0 20 3 16,0 15-5-16,23 17-3 15,3 7 8-15,8 12-10 16,-8 9-6-16,10 9 12 0,-8 0-3 15,-1 0-5 1,-4 13-2-16,-2 16 13 0,-1 4 1 16,-1-2 0-16,-8 4 1 15,0-4-1-15,-1-4 2 16,-6-3-2-16,-4-7-9 16,0-6-19-16,0-3-31 15,0-7-48-15,-14-1-56 16</inkml:trace>
          <inkml:trace contextRef="#ctx0" brushRef="#br0" timeOffset="-163171.3598">-9760 1051 400 0,'0'0'176'15,"0"0"-132"-15,0 0 65 16,0 0-69-16,0 0-20 15,0 0-20-15,-9-32 0 16,9 32-4-16,0 0-73 16,5 0-110-16,19 0 47 15</inkml:trace>
          <inkml:trace contextRef="#ctx0" brushRef="#br0" timeOffset="-162798.3598">-9309 954 544 0,'0'0'36'15,"0"0"49"-15,0 0-18 16,0 0-32-16,0 0-23 16,0 0-5-16,-85 112-5 15,85-81-2-15,0 0 0 16,0-1-3-16,0-7 3 15,14-1-5-15,18-3 1 16,0-6 0-16,4-6 0 16,-1-3-2-16,4-1 6 15,-13-1 5-15,2 2-3 16,-19 4 0-16,-1-1-2 16,-3-4 0-16,-5 7-3 15,0 8-3-15,0-1 6 0,-5 12 7 16,-27 4 1-1,-2-6-6-15,0 1-2 0,8-4 0 16,7-10-23-16,3-10-23 16,3-4-63-16,10-4-69 15</inkml:trace>
          <inkml:trace contextRef="#ctx0" brushRef="#br0" timeOffset="-164749.9499">-12147 1403 392 0,'0'0'67'0,"0"0"-25"15,0 0 34-15,0 0-19 16,0 0 5-16,0 0-13 16,0 0-7-16,-57-18-4 15,57 18-10-15,-7 0-6 16,7 0 0-16,0 0-17 15,0 0-1-15,0 0-4 16,0 0 0-16,0 14 0 16,20 14 0-16,3-2 1 15,14-2 0-15,-3-7 0 16,10-7-2-16,-5-6 2 16,3-4-2-16,-1 0 1 0,-9 0-1 15,4-22 0-15,3-14 2 16,3-15 10-16,9 0-8 15,-15 8 0-15,0 3 0 16,2 11-3-16,-10 11 0 16,12 3 0-16,-5 7 0 15,12 8-8-15,-8 0-3 16,4 0 2-16,4 0 9 16,-8 4-1-16,1 15 0 15,-2-10 0-15,-6-1-5 16,9-1 6-16,-7-3 0 0,6-4 2 15,0 0-2 1,-1 0-1-16,-1 0-2 0,-2-11 1 16,1-12-2-16,2-4 4 15,-4 3 6-15,-5-3-6 16,-1 4 4-16,6 1-2 16,-3 6 0-16,14-6-1 15,-14 7 0-15,4 6-1 16,4 0 0-16,-10-4 2 15,5 8-1-15,-8-4-1 16,-9 3-3-16,1 2 3 16,-5-5-1-16,-5 5-3 15,0-10 3-15,-1 8-17 16,-6-2-4-16,-2 6-18 16,0-2-54-16,0 0-73 0,0 4-186 15</inkml:trace>
          <inkml:trace contextRef="#ctx0" brushRef="#br0" timeOffset="-162360.51">-9254 814 481 0,'0'0'24'16,"0"0"-15"-16,0 0 19 15,0 0-4-15,0 0-14 16,0 0 3-16,174-203-12 16,-130 173-1-16,-9 9-9 15,-5 15-57-15,-11 6-111 16</inkml:trace>
          <inkml:trace contextRef="#ctx0" brushRef="#br0" timeOffset="-162566.97">-9236 634 448 0,'0'0'46'16,"0"0"14"-16,0 0 27 15,0 0-47-15,0 0-28 16,0 0-11-16,6 18 6 16,12 29-4-16,-4 8 14 15,4 0-6-15,1 5-4 16,-1-4-2-16,-1-5-5 15,-2-4-2-15,3 0-40 16,-9-16-58-16,-5-15-72 16</inkml:trace>
          <inkml:trace contextRef="#ctx0" brushRef="#br0" timeOffset="-161826.9">-9100 1222 417 0,'0'0'10'0,"0"0"-4"16,0 0 28-16,0 0-7 15,0 0-13-15,0 0 12 16,166-88-12-16,-133 43-9 16,-7 1 4-16,-7 3-9 15,-8-2 4-15,-11 8 13 16,0 12-1-16,0-1 5 16,-4 14 3-16,-3 7 4 15,-2 3 4-15,3 0-20 0,-7 5-4 16,9 27-6-16,-5-1-1 15,9 7-1-15,0 4 3 16,0-5-3-16,0 1 2 16,0-10-2-16,18-8 1 15,1 4-1-15,4-13 0 16,-2-3-7-16,-2-8 3 16,3 0-4-16,-2 0 8 15,5-28 8-15,-10-13-1 16,-5-4 1-16,-10-7-1 0,0 6 1 15,0 3 9 1,0 3-2-16,0 11 2 0,0 11 3 16,0 8-3-16,0 5-2 15,0 5-12-15,0 0-3 16,0 0-14-16,30 0 11 16,14 15 1-16,2 2 2 15,5 3 1-15,-8-2-1 16,7-1-5-16,-14 3-35 15,5-6-35-15,-2-6-15 16,-4-8-136-16</inkml:trace>
          <inkml:trace contextRef="#ctx0" brushRef="#br0" timeOffset="-161687.27">-7742 699 527 0,'0'0'80'16,"0"0"23"-16,0 0-32 15,0 0-64-15,0 0-7 16,0 0-55-16,-139-48-138 16</inkml:trace>
        </inkml:traceGroup>
        <inkml:traceGroup>
          <inkml:annotationXML>
            <emma:emma xmlns:emma="http://www.w3.org/2003/04/emma" version="1.0">
              <emma:interpretation id="{6EE37BB4-674E-453C-A223-31154893C8E8}" emma:medium="tactile" emma:mode="ink">
                <msink:context xmlns:msink="http://schemas.microsoft.com/ink/2010/main" type="inkWord" rotatedBoundingBox="22466,15429 24073,14968 24189,15371 22582,15833"/>
              </emma:interpretation>
              <emma:one-of disjunction-type="recognition" id="oneOf3">
                <emma:interpretation id="interp3" emma:lang="" emma:confidence="1">
                  <emma:literal/>
                </emma:interpretation>
              </emma:one-of>
            </emma:emma>
          </inkml:annotationXML>
          <inkml:trace contextRef="#ctx0" brushRef="#br0" timeOffset="1131.91">-6068 12 28 0,'0'0'629'15,"0"0"-629"-15,0 0 0 16,0 0 0-16,0 0 16 0,0 0 20 15,20-28-24-15,100-41-6 16,50-14-1-16,30-10 4 16,14 6-3-16,-3 12 1 15,-16 16-7 1,-36 11 3-16,-40 12-5 0,-38 15 2 16,-27 8-14-16,-35 9-10 15,-19 4-23-15,0 0 4 16,-68 41 30-16,-41 21-15 15,-46 8-34-15,-22-2 21 16,-15 2 28-16,7-1 1 16,19-4 9-16,21-4-10 15,29-11 8-15,22-5 5 16,30-15 5-16,28-12 1 16,26-4 8-16,10-10-14 0,10-4-12 15,61 0 12 1,35 0 11-16,32-36 8 0,31-25-17 15,23-3 7-15,12-6-6 16,-9 11-3-16,-31 8 0 16,-38 17-8-16,-38 16-15 15,-47 13-18-15,-32 5-9 16,-9 0-18-16,-44 36 45 16,-46 12 23-16,-29 7 8 15,-21 5-4-15,-10-3-1 16,9-2 14-16,11-14 13 15,27-4-11-15,27-8 22 16,30-16-18-16,27-3-3 0,19-7-11 16,0-3-9-1,0 0-26-15,47 0 26 0,31-13 0 16,26-20 4-16,28-16-1 16,-3-3-3-16,-1 1 3 15,-12 4-2-15,-20 0 21 16,-18 16-12-16,-23 11 10 15,-24 7-7-15,-17 9-3 16,-14 4-4-16,0 0 9 16,0 0 4-16,-20 0-7 15,-24 17-2-15,-6 7-4 16,-4-4-2-16,16-2-8 16,11-14-5-16,11 5-33 15,6-9-27-15,4 0-61 0</inkml:trace>
        </inkml:traceGroup>
      </inkml:traceGroup>
    </inkml:traceGroup>
  </inkml:traceGroup>
</inkml:ink>
</file>

<file path=ppt/ink/ink2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3:04.27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6219738-CC83-4BEE-A122-F8A9A931AF97}" emma:medium="tactile" emma:mode="ink">
          <msink:context xmlns:msink="http://schemas.microsoft.com/ink/2010/main" type="writingRegion" rotatedBoundingBox="11579,4714 10595,11324 7586,10876 8569,4266"/>
        </emma:interpretation>
      </emma:emma>
    </inkml:annotationXML>
    <inkml:traceGroup>
      <inkml:annotationXML>
        <emma:emma xmlns:emma="http://www.w3.org/2003/04/emma" version="1.0">
          <emma:interpretation id="{C657C22A-9695-4ED1-BD3E-03E82735175C}" emma:medium="tactile" emma:mode="ink">
            <msink:context xmlns:msink="http://schemas.microsoft.com/ink/2010/main" type="paragraph" rotatedBoundingBox="11579,4714 10595,11324 8537,11018 9520,4408" alignmentLevel="1"/>
          </emma:interpretation>
        </emma:emma>
      </inkml:annotationXML>
      <inkml:traceGroup>
        <inkml:annotationXML>
          <emma:emma xmlns:emma="http://www.w3.org/2003/04/emma" version="1.0">
            <emma:interpretation id="{63331CC6-9B5B-40FD-960D-D061377B6DA4}" emma:medium="tactile" emma:mode="ink">
              <msink:context xmlns:msink="http://schemas.microsoft.com/ink/2010/main" type="line" rotatedBoundingBox="11579,4714 10595,11324 8537,11018 9520,4408"/>
            </emma:interpretation>
          </emma:emma>
        </inkml:annotationXML>
        <inkml:traceGroup>
          <inkml:annotationXML>
            <emma:emma xmlns:emma="http://www.w3.org/2003/04/emma" version="1.0">
              <emma:interpretation id="{18009DF4-A79D-43DD-AF8C-81E4B45F545E}" emma:medium="tactile" emma:mode="ink">
                <msink:context xmlns:msink="http://schemas.microsoft.com/ink/2010/main" type="inkWord" rotatedBoundingBox="11346,4680 11010,6941 9752,6754 10089,4492"/>
              </emma:interpretation>
              <emma:one-of disjunction-type="recognition" id="oneOf0">
                <emma:interpretation id="interp0" emma:lang="" emma:confidence="1">
                  <emma:literal/>
                </emma:interpretation>
              </emma:one-of>
            </emma:emma>
          </inkml:annotationXML>
          <inkml:trace contextRef="#ctx0" brushRef="#br0">1548 94 100 0,'0'0'399'0,"0"0"-384"16,0 0 16-16,0 0-1 15,0 0-20-15,0 0 19 16,23 149-5-16,-10-81-7 16,-13 7 0-16,5 6-3 15,-5 0 3-15,0-6-12 16,0-3-2-16,4-10-3 16,-4-12 1-16,0-10-1 15,0-9-17-15,0-11-37 16,0-12-7-16,0-8-83 15</inkml:trace>
          <inkml:trace contextRef="#ctx0" brushRef="#br0" timeOffset="277.45">2002 168 511 0,'0'0'25'0,"0"0"59"16,0 0-1-16,0 0-60 16,0 0-18-16,0 0 0 15,7 61 0-15,6-11 1 16,0 9 14-16,-4-1-15 16,4 2 3-16,-3-2-8 0,9 0 4 15,-6 1-3 1,-4-10-1-16,-5-4-7 0,1 9-15 15,-5-20-23-15,0 4-78 16,0-11-55-16</inkml:trace>
          <inkml:trace contextRef="#ctx0" brushRef="#br0" timeOffset="471.57">1467 915 403 0,'0'0'122'0,"0"0"-115"0,0 0 7 16,0 0 3-16,0 0 9 15,236-111-13-15,-146 88-9 16,12 5-3-16,-8 8-1 16,3 10-34-16,-20 0-86 15</inkml:trace>
          <inkml:trace contextRef="#ctx0" brushRef="#br0" timeOffset="1837.31">1580 766 174 0,'0'0'274'0,"0"0"-250"16,0 0 56-16,0 0-26 16,0 0-25-16,0 0 17 0,0 0-30 15,0 10 2-15,4 21-10 16,9 13 21-16,-3 7-12 15,5-1-1-15,-2 9-9 16,-4-6-3-16,-1 5-3 16,-2-7-1-16,3-8 0 15,3-11-4-15,4-10-28 16,5-14-47-16,-3-8-67 16,2 0-166-16</inkml:trace>
          <inkml:trace contextRef="#ctx0" brushRef="#br0" timeOffset="2219.07">2350 562 377 0,'0'0'75'15,"0"0"-2"-15,0 0 22 16,0 0-36-16,0 0-12 16,0 0-19-16,0 0-2 15,-4 0-14-15,-1 0-3 16,1 15 1-16,4 21-10 16,0 5-5-16,0 11 5 0,0 1 5 15,0 1-4-15,0 4-1 16,0-1 0-16,0-4 2 15,0-2 5-15,4-9-11 16,-4-1 4-16,0-10 0 16,0-4 0-16,0-11-17 15,0-5-23-15,0-3 4 16,0-4-22-16,0 0-16 16,-20-4-78-16,3 0-128 15</inkml:trace>
          <inkml:trace contextRef="#ctx0" brushRef="#br0" timeOffset="2520.43">2159 680 498 0,'0'0'11'16,"0"0"72"-16,0 0 15 15,0 0-52-15,0 0-15 16,0 0-30-16,-13-4-1 16,13 19-6-16,4 29 6 15,9 10 11-15,6 11 8 16,-7 4-7-16,8-2-11 16,-16 3 3-16,5-8-2 0,0 0-2 15,-9-4-1 1,0-5-7-16,0-5-19 0,0-4-30 15,0-11-92-15,0-9-178 16</inkml:trace>
          <inkml:trace contextRef="#ctx0" brushRef="#br0" timeOffset="1115.6398">2442 1773 501 0,'0'0'46'0,"0"0"-23"16,0 0 65-16,0 0-54 0,0 0-22 15,0 0 16-15,23 120-6 16,-19-60 1-16,5 3-23 16,0-6 9-16,-5-3-4 15,0-2 4-15,-4-5-9 16,2-4-2-16,-2-11-16 16,0-2-16-16,0-14-48 15,0-7-67-15,0-9-187 16</inkml:trace>
          <inkml:trace contextRef="#ctx0" brushRef="#br0" timeOffset="846.3599">1954 1957 416 0,'0'0'112'16,"0"0"-87"-16,0 0 84 15,0 0-54-15,0 0-35 16,0 0-9-16,-23 11-11 15,23 21 4-15,0 13-1 16,0 6 3-16,0 1 5 0,7 0-11 16,5-3 0-16,-8-8 5 15,5 10-5-15,-5-12-1 16,1 0-21-16,-1-9-29 16,0-12-62-16,2-14-40 15</inkml:trace>
          <inkml:trace contextRef="#ctx0" brushRef="#br0" timeOffset="1312.46">1899 2283 582 0,'0'0'27'16,"0"0"-23"-16,0 0 31 15,0 0-5-15,0 0 3 16,251-126-20-16,-160 82-10 16,5 0-3-16,-15 1-9 15,-8 8-70-15,-27-3-78 16</inkml:trace>
        </inkml:traceGroup>
        <inkml:traceGroup>
          <inkml:annotationXML>
            <emma:emma xmlns:emma="http://www.w3.org/2003/04/emma" version="1.0">
              <emma:interpretation id="{B80E7DA5-1A2C-4F7B-B6B1-3B5A932B9F52}" emma:medium="tactile" emma:mode="ink">
                <msink:context xmlns:msink="http://schemas.microsoft.com/ink/2010/main" type="inkWord" rotatedBoundingBox="11140,7660 10595,11324 8537,11018 9082,7354">
                  <msink:destinationLink direction="with" ref="{5915B185-B703-4068-BB10-0C6EE04483D6}"/>
                </msink:context>
              </emma:interpretation>
              <emma:one-of disjunction-type="recognition" id="oneOf1">
                <emma:interpretation id="interp1" emma:lang="" emma:confidence="1">
                  <emma:literal/>
                </emma:interpretation>
              </emma:one-of>
            </emma:emma>
          </inkml:annotationXML>
          <inkml:trace contextRef="#ctx0" brushRef="#br0" timeOffset="5009.49">1461 3904 507 0,'0'0'37'16,"0"0"0"-16,0 0 89 16,0 0-65-16,0 0-26 0,0 0-5 15,0-19-28-15,0 19-2 16,0 14-2-16,0 30-1 15,0 23 3-15,0 12 0 16,0 13 12-16,0 2-10 16,-9 8 1-16,-8-3 0 15,1-5 0-15,-4-19-3 16,9-24 0-16,3-20 0 16,8-16-1-16,0-15 1 15,0 0 0-15,0 0 0 16,0 0 0-16,0 0 5 15,0-15-2-15,0-3-3 0,19-5 0 16,13 1 0-16,-2 7-1 16,3 5-2-16,7 3 2 15,10 7 0-15,-3-4-6 16,-7 4-2-16,5 0 2 16,-11 0-19-16,-8 0 5 15,-9 0-16-15,-2 0-21 16,-1 0-28-16,-9 0-21 15,-5-3-126-15</inkml:trace>
          <inkml:trace contextRef="#ctx0" brushRef="#br0" timeOffset="3442.17">1490 3319 313 0,'0'0'71'16,"0"0"-18"-16,0 0 5 0,0 0-24 15,0 0-24-15,0 0 5 16,62 0 5-16,-21 0-6 15,5 0 6-15,5 0-1 16,9 0-1-16,8 0-12 16,9 0 2-16,0 0 5 15,4 0-12-15,1-4-1 16,-3-4 0-16,-2 3 11 16,-9 4-11-16,-13-3 0 15,0 0-3-15,-16 4 1 16,-5-4 2-16,-8-1 7 15,-13 5-4-15,-7-3-3 0,-1 3 1 16,0 0 2 0,-5 0 0-16,0-3-3 0,0-6-10 15,0 4-27-15,-47-5-137 16</inkml:trace>
          <inkml:trace contextRef="#ctx0" brushRef="#br0" timeOffset="5339.14">1622 4275 552 0,'0'0'33'0,"0"0"63"15,0 0 16-15,0 0-58 16,0 0-23-16,0 0-10 16,-38-6-12-16,38 6-8 15,0 0-1-15,0 19-8 16,0 23 1-16,0 22 7 16,0 7 4-16,0 8-2 15,0 5 6-15,0-2-8 16,0 0 2-16,0 2-2 15,0 0-2-15,0-12-4 16,5-6 1-16,-1-9-3 0,5-13-9 16,-4-8-3-16,10-7-14 15,-6-13-19-15,-5-5-9 16,0-8-42-16,-4-3-35 16,0 0-233-16</inkml:trace>
          <inkml:trace contextRef="#ctx0" brushRef="#br0" timeOffset="8699.2">380 4072 485 0,'0'0'100'16,"0"0"-82"-16,0 0 93 15,0 0-33-15,0 0-48 16,0 0-14-16,0-31-7 16,0 31-8-16,0 38-1 15,0 19 0-15,0 31-1 16,0 7 1-16,0 8 1 16,0 5 5-16,-11-13-5 0,5-11 7 15,-3-22-8-15,1-12 1 16,8-12 0-16,0-13 0 15,0-13 2-15,0-8-3 16,0-4 0-16,0 0 4 16,0 0 0-16,0 0 3 15,0 0 1-15,31-2-6 16,19-12 4-16,18-11-3 16,2-2 3-16,9-3-6 15,1 7 1-15,-3-1-1 16,-13 17 0-16,-9-3-1 15,-7 9-8-15,-10-3 9 0,-21 4-10 16,-1 0-19-16,-12 0 2 16,-4 0-9-16,0 0-2 15,0 0-34-15,0 0-29 16,-14 0-38-16</inkml:trace>
          <inkml:trace contextRef="#ctx0" brushRef="#br0" timeOffset="8998.26">750 4465 408 0,'0'0'116'0,"0"0"-59"16,0 0 73-16,0 0-52 16,0 0-25-16,0 0-13 0,-51-43-13 15,51 43-11-15,0 0-9 16,0 6-7-16,0 35-1 15,0 20 1-15,0 18 0 16,0 21 0-16,5-8 2 16,6 3 3-16,7-2-3 15,-1-2-1-15,-8 1-1 16,0-12 0-16,-8 2-9 16,3-11 6-16,-4-6-9 15,0-9-17-15,0-7-41 16,0-5-39-16,0-19-82 15</inkml:trace>
          <inkml:trace contextRef="#ctx0" brushRef="#br0" timeOffset="11938.51">1384 5928 535 0,'0'0'19'0,"0"0"37"16,0 0 3-16,0 0-44 16,0 0-15-16,0 0 3 15,-9 75-2-15,9-24 0 0,0 13 10 16,9 9-1-16,6 2-3 16,2 4 5-16,-2-1-5 15,-11-7-5-15,9-5 0 16,-4-12 3-16,-1-7-5 15,-6-11 2-15,2-13-4 16,-1-10-2-16,-3-1-20 16,0-10-34-16,0-2-13 15,0 0-25-15,-13 0-188 16</inkml:trace>
          <inkml:trace contextRef="#ctx0" brushRef="#br0" timeOffset="12463.4598">1283 6611 268 0,'0'0'89'0,"0"0"-17"0,0 0-7 16,0 0-30-16,0 0-13 15,0 0-20-15,-9 0 1 16,9 7 3-16,19 21-6 16,8 0 10-16,-4 4 3 15,9-5-3-15,-8 4-5 16,3-11-3-16,-1 0 0 15,0-2 2-15,-1-9-2 16,1 6-1-16,-7-11 8 16,9-4 15-16,-7 0-4 15,-2 0-14-15,4 0-2 16,1-20 10-16,-8-2 1 0,4 2 4 16,-7-1-11-16,-3 3-7 15,2 5 2-15,-4 6 2 16,0 3-5-16,-8 0 0 15,0 4 0-15,0 0 6 16,0 0-6-16,0 0 0 16,0-1 4-16,0 1-3 15,0 0 7-15,0 0-6 16,0 0 16-16,0 0 0 16,0-4 8-16,0 4-5 15,-29-4-7-15,-2-2-8 16,-11 2 5-16,-3-1 1 15,5-3-8-15,-7 2-4 16,5 6 6-16,12-9-4 16,5 5-2-16,5-1 0 0,14 5-2 15,1-4-3-15,1 4-32 16,0 0-36-16,-9 0-104 16,-12 0-330-16</inkml:trace>
        </inkml:traceGroup>
      </inkml:traceGroup>
    </inkml:traceGroup>
    <inkml:traceGroup>
      <inkml:annotationXML>
        <emma:emma xmlns:emma="http://www.w3.org/2003/04/emma" version="1.0">
          <emma:interpretation id="{56D66C94-DCF7-4A08-B39F-5D78895C4062}" emma:medium="tactile" emma:mode="ink">
            <msink:context xmlns:msink="http://schemas.microsoft.com/ink/2010/main" type="paragraph" rotatedBoundingBox="9766,4362 9863,7399 8574,7441 8477,4403" alignmentLevel="1"/>
          </emma:interpretation>
        </emma:emma>
      </inkml:annotationXML>
      <inkml:traceGroup>
        <inkml:annotationXML>
          <emma:emma xmlns:emma="http://www.w3.org/2003/04/emma" version="1.0">
            <emma:interpretation id="{06B0363A-4B95-4B58-A96C-98B1A8D30153}" emma:medium="tactile" emma:mode="ink">
              <msink:context xmlns:msink="http://schemas.microsoft.com/ink/2010/main" type="line" rotatedBoundingBox="9766,4362 9863,7399 8574,7441 8477,4403"/>
            </emma:interpretation>
          </emma:emma>
        </inkml:annotationXML>
        <inkml:traceGroup>
          <inkml:annotationXML>
            <emma:emma xmlns:emma="http://www.w3.org/2003/04/emma" version="1.0">
              <emma:interpretation id="{89241785-EE3A-4DF5-AA30-BB01FEF27CA1}" emma:medium="tactile" emma:mode="ink">
                <msink:context xmlns:msink="http://schemas.microsoft.com/ink/2010/main" type="inkWord" rotatedBoundingBox="9766,4362 9806,5597 8560,5636 8520,4401"/>
              </emma:interpretation>
              <emma:one-of disjunction-type="recognition" id="oneOf2">
                <emma:interpretation id="interp2" emma:lang="" emma:confidence="1">
                  <emma:literal/>
                </emma:interpretation>
              </emma:one-of>
            </emma:emma>
          </inkml:annotationXML>
          <inkml:trace contextRef="#ctx0" brushRef="#br0" timeOffset="-3878.47">22 66 112 0,'0'0'201'15,"0"0"-133"-15,0 0-12 16,0 0 15-16,0 0-14 15,0 0-19-15,0 0 2 16,0 0-5-16,0-30-4 16,0 23 4-16,0 3-18 15,0 0 8-15,0-1-1 16,0 5 0-16,0-4-10 16,0-2-7-16,0 2 9 15,0 4-3-15,0 0-7 16,-4 0 12-16,4 0-13 15,0 0 9-15,0 0-13 0,-5 0 2 16,5 0 2 0,-4 0-8-16,4 0 3 0,0 34-6 15,0 24 5-15,0 25 1 16,0 12 3-16,0 6-2 16,0 0 0-16,0 1 0 15,0-4-1-15,0-6-2 16,0-7 2-16,0-13-4 15,9-5 3-15,-5-6-2 16,5-13-1-16,-9-4 4 16,4-14 0-16,0-9 0 15,1-12-5-15,-5 0-1 16,0-9-8-16,0 0 2 16,4 0-8-16,-4 0-1 15,2 0-10-15,-2 0-21 0,0-4-70 16,0-17-185-16</inkml:trace>
          <inkml:trace contextRef="#ctx0" brushRef="#br0" timeOffset="-3195.6">810 423 462 0,'0'0'12'16,"0"0"30"-16,0 0 30 16,0 0-36-16,0 0 2 15,0 0-11-15,-95-50 3 16,95 35-3-16,-7 8-13 15,3 1-2-15,4-7 5 16,0 3-14-16,0-4 2 16,0-3 18-16,4-2-21 15,30 0-2-15,-7 9 5 16,18 1-7-16,1 9 2 16,1 0 0-16,-2 0 0 0,-5 17-1 15,-3 23-1-15,-1 14 2 16,-17 6-4-16,-10 20 10 15,-9 7-9-15,0 12 3 16,-9-7-2-16,-27-1 2 16,-6-12 10-16,-12-8-9 15,9-15 3-15,-2-11-1 16,5-17 11-16,8-11 0 16,0-7 5-16,8-10 22 15,1 0-16-15,4-4-9 16,-5-30 26-16,2-2-20 15,6-5-9-15,13 8-12 16,-4 6-1-16,9 8-1 16,0 5-3-16,0 4-1 0,0 1 1 15,9 4-1-15,14-4 2 16,14 5-5-16,6 4 6 16,8 0-3-16,0 0 0 15,-1 13 4-15,6 8-4 16,-9 0-7-16,0 8 2 15,4-1-13-15,-9-1 3 16,-2 5-25-16,1-3-13 16,-6-5-26-16,-6 6-47 15,-12-1-145-15</inkml:trace>
        </inkml:traceGroup>
        <inkml:traceGroup>
          <inkml:annotationXML>
            <emma:emma xmlns:emma="http://www.w3.org/2003/04/emma" version="1.0">
              <emma:interpretation id="{D94B7222-A595-429F-AEA8-42A3049DCE55}" emma:medium="tactile" emma:mode="ink">
                <msink:context xmlns:msink="http://schemas.microsoft.com/ink/2010/main" type="inkWord" rotatedBoundingBox="9786,6322 9821,7401 8574,7441 8539,6362"/>
              </emma:interpretation>
            </emma:emma>
          </inkml:annotationXML>
          <inkml:trace contextRef="#ctx0" brushRef="#br0" timeOffset="-1790.98">823 1991 506 0,'0'0'18'0,"0"0"9"16,0 0 36-16,0 0-43 15,0 0-8-15,0 0 2 16,140-58-12-16,-93 58 1 16,-1 0 2-16,-5 7-5 15,0 25 0-15,-12 12 3 16,-12 9-3-16,-13 7-3 16,-4 11 3-16,0 6 0 0,-4-2 2 15,-32-2 3-15,-1-5 0 16,-13-6 8-16,-1-15-7 15,-7-7-1-15,13-16 4 16,3-13 8-16,10-11-1 16,13 0 11-16,2 0-2 15,4-14 3-15,2-11-12 16,11 3-15-16,0-2-1 16,0 7 0-16,0 2-6 15,24 6 3-15,2 5 3 16,16 4-8-16,4 0 8 15,-2 0-1-15,7 12 2 0,-1 17-3 16,-3-1-2-16,-7 6 4 16,1-3 0-16,-11 1-9 15,-1 6-26-15,-7-7-35 16,-13-7-69-16,-9-1-142 16</inkml:trace>
          <inkml:trace contextRef="#ctx0" brushRef="#br0" timeOffset="-2318.58">63 2219 455 0,'0'0'8'16,"0"0"64"-16,0 0 24 0,0 0-37 15,0 0-27-15,0 0-9 16,-15-110-15-16,35 88-1 15,15 1-7-15,3 6 0 16,6 10 0-16,2 5-3 16,-4 0 3-16,-1 10-2 15,-9 17 2-15,-9 17-1 16,-7 0 1-16,-16 7 0 16,0 4 1-16,0 5 0 15,-31-1 3-15,-9-9-3 16,-5-7 13-16,7-8-8 15,3-18 18-15,12-11-4 0,17-6 5 16,2 0-1-16,4 0 3 16,0 0 3-16,0-6-10 15,0-17-20-15,0-1-5 16,0 10 0-16,8-3 3 16,17 3-9-16,-3 5 9 15,0 9-2-15,7 0 1 16,1 0-7-16,3 0 8 15,-6 22-8-15,6 9 1 16,-7 13-1-16,-4 3 0 16,-6 7-2-16,-8 1 3 15,-8-3 5-15,0-1 3 16,0 4-3-16,-20-12 8 16,-19 2-2-16,1-16-2 15,-11-1 2-15,8-6 5 0,-1-7-1 16,3-11-1-16,6-4-1 15,-5 0 1-15,8 0-5 16,3-15-3-16,7-8-20 16,3-8-27-16,17 2-39 15,0-6-116-15</inkml:trace>
        </inkml:traceGroup>
      </inkml:traceGroup>
    </inkml:traceGroup>
  </inkml:traceGroup>
</inkml:ink>
</file>

<file path=ppt/ink/ink2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3:03.79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915B185-B703-4068-BB10-0C6EE04483D6}" emma:medium="tactile" emma:mode="ink">
          <msink:context xmlns:msink="http://schemas.microsoft.com/ink/2010/main" type="inkDrawing" rotatedBoundingBox="6573,8461 10440,7677 10475,7851 6609,8636" semanticType="underline" shapeName="Other">
            <msink:sourceLink direction="with" ref="{B80E7DA5-1A2C-4F7B-B6B1-3B5A932B9F52}"/>
          </msink:context>
        </emma:interpretation>
      </emma:emma>
    </inkml:annotationXML>
    <inkml:trace contextRef="#ctx0" brushRef="#br0">0 959 494 0,'0'0'83'16,"0"0"-72"-16,0 0 9 15,0 0 50-15,0 0-53 16,0 0-11-16,73-87 7 0,8 53-4 16,21-2 4-16,9-3-5 15,26-5-3-15,45-3-4 16,43-4 4-16,30 0 1 16,31-6 2-16,16-2-8 15,-6 4 0-15,8 7 2 16,-22-3-2-16,-18 8 2 15,-26 3 0-15,-41 9-2 16,-29-2 0-16,-40 9 3 16,-34 7-3-16,-34 6 0 15,-27 8 7-15,-24-1-6 16,-9 4 15-16,0 0-4 16,0 0 5-16,0 0-2 0,0-6-5 15,0 5-7-15,0-1 2 16,0 2-5-16,4-12-18 15,-4-15-42-15,0-19-160 16</inkml:trace>
  </inkml:traceGroup>
</inkml:ink>
</file>

<file path=ppt/ink/ink2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3:03.29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74C677C-6183-49A6-811E-6B0B6EA0AD75}" emma:medium="tactile" emma:mode="ink">
          <msink:context xmlns:msink="http://schemas.microsoft.com/ink/2010/main" type="inkDrawing" rotatedBoundingBox="6379,6812 6618,7749 6558,7765 6318,6828" semanticType="callout" shapeName="Other">
            <msink:sourceLink direction="with" ref="{72009133-DB37-4F78-B369-E1D7FF3D9360}"/>
          </msink:context>
        </emma:interpretation>
      </emma:emma>
    </inkml:annotationXML>
    <inkml:trace contextRef="#ctx0" brushRef="#br0">-2187 2436 86 0,'0'0'611'0,"0"0"-608"0,0 0 14 16,0 0 41 0,0 0-22-16,0 0-14 0,-19-11-22 15,19 26 0-15,10 26 0 16,25 19 1-16,-2 18 8 16,2 10 2-16,-6 4-8 15,-3 7 1-15,-8-5-4 16,-2-2-10-16,-3-6-16 15,-5-7-35-15,-8-13-68 16,0-15-93-16</inkml:trace>
  </inkml:traceGroup>
</inkml:ink>
</file>

<file path=ppt/ink/ink2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3:03.05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2009133-DB37-4F78-B369-E1D7FF3D9360}" emma:medium="tactile" emma:mode="ink">
          <msink:context xmlns:msink="http://schemas.microsoft.com/ink/2010/main" type="inkDrawing" rotatedBoundingBox="6247,7253 6939,7101 6943,7120 6252,7273" shapeName="Other">
            <msink:destinationLink direction="with" ref="{374C677C-6183-49A6-811E-6B0B6EA0AD75}"/>
          </msink:context>
        </emma:interpretation>
      </emma:emma>
    </inkml:annotationXML>
    <inkml:trace contextRef="#ctx0" brushRef="#br0">-2289 2874 538 0,'0'0'32'15,"0"0"-27"-15,0 0 51 16,0 0-9-16,0 0-28 16,0 0-16-16,34-14-1 15,25-3 12-15,18 3 2 16,4-5-12-16,9 5 8 16,-6-3-5-16,-2-2-6 0,-19 4 0 15,-12 5-1-15,-19 3 0 16,-9 3-19-16,-10 1-35 15,-13-1-43-15,0-2-12 16,-24 2-206-16</inkml:trace>
  </inkml:traceGroup>
</inkml:ink>
</file>

<file path=ppt/ink/ink2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3:15.59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EC4A81A-B079-49C9-A83B-A837B68258C1}" emma:medium="tactile" emma:mode="ink">
          <msink:context xmlns:msink="http://schemas.microsoft.com/ink/2010/main" type="inkDrawing" rotatedBoundingBox="7829,10149 11668,9551 11718,9871 7878,10468" semanticType="strikethrough" shapeName="Other"/>
        </emma:interpretation>
      </emma:emma>
    </inkml:annotationXML>
    <inkml:trace contextRef="#ctx0" brushRef="#br0">7 446 270 0,'0'0'93'0,"0"0"-43"16,0 0 7-16,0 0-5 16,0 0-9-16,0 0-11 15,-8 3-5-15,8-3-5 16,0 4-8-16,0-1 5 15,0 7-18-15,0 4 12 0,0 3-12 16,4 10 9-16,18-3-7 16,15 5 9-16,3-5-9 15,15-7 1-15,14-3 8 16,18-8 13-16,12-6-11 16,11 0-8-16,5-9 7 15,2-26-5-15,2-11-4 16,-1-5 5-16,1 3-6 15,0-6 3-15,-12 3-4 16,8 4-1-16,-5-5 1 16,4 9 0-16,0 4-2 15,0 3 0-15,-1 5 0 0,-7 8 0 16,-12 6 0-16,-11 10 0 16,9-3 0-16,-11 10 0 15,0 0 0-15,7 0 5 16,-6 0-5-16,3 0 0 15,8 0-1-15,1 0 2 16,4 13-2-16,-4-7 1 16,-3-2 0-16,5-4 0 15,-2 0 0-15,-5 0-6 16,-8 0 13-16,-8-13-7 16,-18-6 0-16,-19 4 0 15,-4 2 0-15,-24 12 0 16,-2-2-4-16,-1-2 4 0,-5 5 1 15,0 0 0-15,0 0 7 16,0 0-8-16,0 0-8 16,0 0-10-16,0 0-56 15,0 22-68-15,-19 15-12 16</inkml:trace>
  </inkml:traceGroup>
</inkml:ink>
</file>

<file path=ppt/ink/ink2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3:18.09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D0935D7-4757-459D-87BD-11FDD786456E}" emma:medium="tactile" emma:mode="ink">
          <msink:context xmlns:msink="http://schemas.microsoft.com/ink/2010/main" type="writingRegion" rotatedBoundingBox="8426,12425 23396,8058 24667,12413 9697,16780"/>
        </emma:interpretation>
      </emma:emma>
    </inkml:annotationXML>
    <inkml:traceGroup>
      <inkml:annotationXML>
        <emma:emma xmlns:emma="http://www.w3.org/2003/04/emma" version="1.0">
          <emma:interpretation id="{32FD487A-8DF1-4207-A59C-5B3DE5183C16}" emma:medium="tactile" emma:mode="ink">
            <msink:context xmlns:msink="http://schemas.microsoft.com/ink/2010/main" type="paragraph" rotatedBoundingBox="8461,12314 13187,11375 13359,12240 8633,13179" alignmentLevel="1"/>
          </emma:interpretation>
        </emma:emma>
      </inkml:annotationXML>
      <inkml:traceGroup>
        <inkml:annotationXML>
          <emma:emma xmlns:emma="http://www.w3.org/2003/04/emma" version="1.0">
            <emma:interpretation id="{2462E1AE-B84F-4252-B55C-CC4B3D69CB06}" emma:medium="tactile" emma:mode="ink">
              <msink:context xmlns:msink="http://schemas.microsoft.com/ink/2010/main" type="line" rotatedBoundingBox="8461,12314 13187,11375 13359,12240 8633,13179">
                <msink:destinationLink direction="with" ref="{8933F6E0-50C8-4EDD-BC31-A017BBEFBCCF}"/>
              </msink:context>
            </emma:interpretation>
          </emma:emma>
        </inkml:annotationXML>
        <inkml:traceGroup>
          <inkml:annotationXML>
            <emma:emma xmlns:emma="http://www.w3.org/2003/04/emma" version="1.0">
              <emma:interpretation id="{88BE7093-0570-4622-8837-C202448245B7}" emma:medium="tactile" emma:mode="ink">
                <msink:context xmlns:msink="http://schemas.microsoft.com/ink/2010/main" type="inkWord" rotatedBoundingBox="8476,12391 10601,11969 10757,12757 8633,13179"/>
              </emma:interpretation>
              <emma:one-of disjunction-type="recognition" id="oneOf0">
                <emma:interpretation id="interp0" emma:lang="" emma:confidence="1">
                  <emma:literal/>
                </emma:interpretation>
              </emma:one-of>
            </emma:emma>
          </inkml:annotationXML>
          <inkml:trace contextRef="#ctx0" brushRef="#br0">141 7958 416 0,'0'0'44'0,"0"0"11"0,0 0 31 16,0 0-34-16,0 0-3 16,0 0-24-16,0-6-2 15,0 6-1-15,0 0-11 16,0 0 1-16,0 0 6 15,0 0-17-15,0 0 7 16,0 0 0-16,0 0 7 16,0 0-6-16,0 0-4 15,0 0 2-15,0 0-3 16,0 0 4-16,0 0-3 16,0 0 2-16,0 0-6 15,0 0 7-15,0 0-6 16,0 0 0-16,0 6 4 15,-4 30-6-15,-15 16 0 16,4 10 0-16,-2 15-2 0,8-5 2 16,0 3 0-16,4-1 2 15,5-3-1-15,0-12-1 16,0-6 0-16,0-8-7 16,10-14 5-16,12-5 2 15,5-13-1-15,9-1-8 16,6-12-10-16,11 0 19 15,2-4 0-15,0-31 1 16,0-5 0-16,-9-15 2 16,-2-4-2-16,-6-11-1 0,-15 0 0 15,-4 6 1 1,-19-6 2-16,0 6 1 0,-5 7-2 16,-28 13 0-1,-18 6-1-15,-4 14-1 0,7 11 1 16,-2 7 3-16,12 6-4 15,12 0-4-15,-2 0 1 16,18 0 0-16,1 0-8 16,9 19-24-16,0 0-38 15,0 9-50-15,5-4-36 16,19-6-206-16</inkml:trace>
          <inkml:trace contextRef="#ctx0" brushRef="#br0" timeOffset="346.17">818 7943 235 0,'0'0'296'0,"0"0"-244"16,0 0 55-16,0 0-50 15,0 0-39-15,0 0-6 16,-4-4-12-16,4 9-2 16,0 26-2-16,0 16 4 15,0 11 7-15,0 1-2 16,0 5-4-16,0 10 8 16,0-9-7-16,0-1 0 0,0-10 9 15,0-13-11-15,0-10 1 16,0-4-8-16,0-8 11 15,0-14-8-15,4 1-20 16,2-6-36-16,3 0-70 16,1 0-86-16</inkml:trace>
          <inkml:trace contextRef="#ctx0" brushRef="#br0" timeOffset="869.77">1243 8060 404 0,'0'0'65'0,"0"0"0"16,0 0 28-16,0 0-24 16,0 0-23-16,0 0-15 15,-4-4-13-15,-12 28-17 16,-1 11 1-16,-9 6-2 15,13 5 0-15,2 5 0 16,3-7 0-16,3 1 1 16,5-4-3-16,0-4 1 15,0-8 1-15,0-1 0 16,5-6-3-16,22-7 2 0,-9-1 1 16,8-10-7-1,3-4-1-15,1 0 6 0,4 0 2 16,-4 0 0-16,3-24 1 15,-5-3-1-15,0-5 3 16,-7-4-2-16,-6-3 1 16,-4 2 3-16,-6-3-4 15,-5 0 3-15,0-4 2 16,0 6 1-16,-5 15 5 16,-12-1 2-16,-5 11-4 15,-1-1-1-15,0 6-3 16,-3 8-3-16,-3 0-1 15,7 0-2-15,-1 0 0 0,4 0-6 16,10 0-8 0,-4 15-10-16,0 11-17 0,9 10-50 15,4-8-32-15,0-8-99 16</inkml:trace>
          <inkml:trace contextRef="#ctx0" brushRef="#br0" timeOffset="1426.32">1853 8003 498 0,'0'0'46'0,"0"0"63"16,0 0-25-16,0 0-46 15,0 0-2-15,0 0-25 16,-13-4-2-16,8 4-3 16,-3 4-6-16,-1 25 0 15,-1 8 2-15,5 2-6 16,4 1 8-16,1 2-3 16,0-5-1-16,0-1-7 15,0-8 7-15,11 0 3 16,16-9-3-16,-10-5-1 15,8-1-3-15,-4-12-6 16,7 3 0-16,0-4 3 0,-1 0 7 16,9 0-4-16,-10 0 4 15,3 0 2-15,-7-19 0 16,1-9 4-16,-4 2-5 16,-1-4 0-16,-10 3 3 15,-3-10 7-15,-5 4 6 16,0-3 1-16,-13 3-2 15,-19 1-3-15,-9 9 9 16,-1 4-8-16,7 6-4 16,-2 8 1-16,10-1-9 15,4 6 10-15,13 0-12 16,-3 0 0-16,4 0-3 0,-5 0-14 16,1 0-13-16,8 15-20 15,5-1-18-15,-1 0-73 16,1-7-58-16</inkml:trace>
        </inkml:traceGroup>
        <inkml:traceGroup>
          <inkml:annotationXML>
            <emma:emma xmlns:emma="http://www.w3.org/2003/04/emma" version="1.0">
              <emma:interpretation id="{A89A5874-063C-47A6-989D-B62403BEFFF5}" emma:medium="tactile" emma:mode="ink">
                <msink:context xmlns:msink="http://schemas.microsoft.com/ink/2010/main" type="inkWord" rotatedBoundingBox="11219,11766 13187,11375 13356,12226 11388,12617"/>
              </emma:interpretation>
              <emma:one-of disjunction-type="recognition" id="oneOf1">
                <emma:interpretation id="interp1" emma:lang="" emma:confidence="1">
                  <emma:literal/>
                </emma:interpretation>
              </emma:one-of>
            </emma:emma>
          </inkml:annotationXML>
          <inkml:trace contextRef="#ctx0" brushRef="#br0" timeOffset="4042.19">3967 7442 466 0,'0'0'53'0,"0"0"41"16,0 0 14-16,0 0-52 16,0 0-19-16,0 0-5 15,-46 1-14-15,33 23-16 16,-9 9-2-16,6 4 3 16,0-2-2-16,11-1 8 15,0 2-9-15,1 2 0 16,4-1 0-16,0 0 0 15,0-5 0-15,0-4 0 0,4-8-1 16,14-7-4-16,6 1-4 16,2-6 6-16,2-8-3 15,-1 0 5-15,5 0 1 16,0 0-1-16,-1-17-6 16,2-12 12-16,-2 1-9 15,-11 5 4-15,-3-10-4 16,-12 1-3-16,-5-5 14 15,0 1-5-15,0-7-2 16,-13 3 8-16,-16 2-7 16,2 10 2-16,-2 5 8 15,8 14-11-15,-1 5 1 0,2 4-2 16,4 0 1 0,1 0-5-16,2 0-21 0,-6 27-38 15,5 0-92-15,1 7-111 16</inkml:trace>
          <inkml:trace contextRef="#ctx0" brushRef="#br0" timeOffset="4537.87">4474 7439 503 0,'0'0'33'15,"0"0"74"-15,0 0-25 0,0 0-50 16,0 0-6-16,0 0-16 16,-64 37-8-16,45-4 0 15,13 9-2-15,-7-2 1 16,13 7 6-16,0-5-7 15,0-1-1-15,0-4 1 16,9-1 0-16,5-8 0 16,14-8 0-16,-5-1-15 15,13-7-1-15,-8-12-2 16,13 0 10-16,-7 0 6 0,8-17-5 16,-4-16 6-1,-3-4 0-15,-6-1 2 0,-16 1-1 16,0-8 11-16,-13-2 9 15,0 0 17-15,0-1-8 16,-9 4 11-16,-22 3-17 16,-1 8-11-16,-2 11 1 15,-1 12-5-15,-2 1-5 16,2 9-3-16,3 0-9 16,4 9-21-16,-8 32-17 15,9 6-39-15,-15-2-139 16</inkml:trace>
          <inkml:trace contextRef="#ctx0" brushRef="#br0" timeOffset="3561.93">3444 7215 416 0,'0'0'71'0,"0"0"-9"16,0 0 23-16,0 0-26 15,0 0-22-15,0 0-15 16,13 0-9-16,-13 0 2 16,0 0-14-16,0 0 4 15,4 15 1-15,2 23 3 16,3 7 3-16,2 7 0 15,1 2-10-15,-3 7 13 16,4-10-10-16,-3 8 0 16,1-3-3-16,3-9-1 0,-3-1-1 15,2-9 1-15,0-4 2 16,-4-8-2-16,4-3-1 16,-7-5 0-16,4-1-1 15,-6-1-4-15,5-2-14 16,0-6-21-16,-1-7-51 15,3 0-94-15</inkml:trace>
          <inkml:trace contextRef="#ctx0" brushRef="#br0" timeOffset="3165.99">2968 7595 357 0,'0'0'41'16,"0"0"56"-16,0 0-16 15,0 0-26-15,0 0-2 16,0 0-4-16,0-18-13 15,0 18 1-15,-3 0 1 16,-11 0-12-16,-4 1-17 16,-9 27-7-16,-1 8 5 15,6-2-7-15,2 3 0 16,7 4-2-16,4-5-3 0,1-3 5 16,8 9-1-16,0-3 1 15,0 1-1-15,0-3 0 16,0-8 1-16,17-2-6 15,2-8 5-15,13-6-1 16,-9-2-2-16,13-7-7 16,-1-4 7-16,7 0 2 15,0-11-4-15,3-21 6 16,0-6 1-16,-3-13-1 16,-14-4 0-16,-1-4 0 15,-18-3 2-15,-9 7-1 16,0 0 0-16,0 8 5 15,-36 6 2-15,0 14-3 0,-2 7-3 16,-4 13-1-16,7 0 7 16,6 7-4-16,7 0-3 15,0 0-1-15,-1 0-7 16,9 20-4-16,-4 6-15 16,14 1-28-16,0 2-49 15,4-2-39-15,0-16-155 16</inkml:trace>
        </inkml:traceGroup>
      </inkml:traceGroup>
    </inkml:traceGroup>
    <inkml:traceGroup>
      <inkml:annotationXML>
        <emma:emma xmlns:emma="http://www.w3.org/2003/04/emma" version="1.0">
          <emma:interpretation id="{AE981166-B094-4F5F-9420-6AC0DEA0C5A9}" emma:medium="tactile" emma:mode="ink">
            <msink:context xmlns:msink="http://schemas.microsoft.com/ink/2010/main" type="paragraph" rotatedBoundingBox="11295,13962 24035,10246 24667,12413 11928,16130" alignmentLevel="2"/>
          </emma:interpretation>
        </emma:emma>
      </inkml:annotationXML>
      <inkml:traceGroup>
        <inkml:annotationXML>
          <emma:emma xmlns:emma="http://www.w3.org/2003/04/emma" version="1.0">
            <emma:interpretation id="{BD2972AE-C6BB-4476-BC97-5881A26FFAEA}" emma:medium="tactile" emma:mode="ink">
              <msink:context xmlns:msink="http://schemas.microsoft.com/ink/2010/main" type="line" rotatedBoundingBox="11295,13962 24035,10246 24667,12413 11928,16130"/>
            </emma:interpretation>
          </emma:emma>
        </inkml:annotationXML>
        <inkml:traceGroup>
          <inkml:annotationXML>
            <emma:emma xmlns:emma="http://www.w3.org/2003/04/emma" version="1.0">
              <emma:interpretation id="{2C8D1D46-6D0F-42ED-A2E6-BBF096D4B14C}" emma:medium="tactile" emma:mode="ink">
                <msink:context xmlns:msink="http://schemas.microsoft.com/ink/2010/main" type="inkWord" rotatedBoundingBox="11295,13962 13992,13175 14489,14879 11792,15666"/>
              </emma:interpretation>
              <emma:one-of disjunction-type="recognition" id="oneOf2">
                <emma:interpretation id="interp2" emma:lang="" emma:confidence="1">
                  <emma:literal/>
                </emma:interpretation>
              </emma:one-of>
            </emma:emma>
          </inkml:annotationXML>
          <inkml:trace contextRef="#ctx0" brushRef="#br0" timeOffset="19383.8">3492 9964 101 0,'0'0'199'0,"0"0"-112"16,0 0 9-16,0 0-24 15,0 0-26-15,0 0 2 16,0 0-24-16,0 0-13 16,-16-167 2-16,16 131-7 15,0 8 13-15,0 4-14 16,0 1 12-16,0 10-6 16,0-1-10-16,16 7 1 15,8 4-2-15,7-1-1 16,7 4-2-16,-2 0 3 15,9 28 0-15,-7 26-6 16,-7 24 7-16,-7 17-1 0,-20 24 3 16,-4 3 1-1,0 2 1-15,-19-4 11 0,-30 1-16 16,-11-14 11-16,-12-6-10 16,1-23 14-16,8-16 0 15,5-21-3-15,12-8 8 16,-3-20-3-16,17-13 5 15,-5 0-1-15,14 0 9 16,-4-27-5-16,8-10-1 16,6-9-13-16,4-2-9 15,9 7-1-15,0 5-2 16,0 8 0-16,0 13-10 0,17 2 4 16,11 13 5-1,18 0-7-15,8 0 6 0,10 4-3 16,0 28 5-16,-5 11-2 15,-4 7 1-15,-2 2 2 16,-11 3-5-16,-5 0-18 16,-6-7 12-16,-8 2-29 15,-4-18 6-15,-6 5-48 16,-3-21-47-16,3-16-92 16</inkml:trace>
          <inkml:trace contextRef="#ctx0" brushRef="#br0" timeOffset="19640.1098">4082 10517 524 0,'0'0'50'15,"0"0"-49"-15,0 0 35 16,0 0-11-16,0 0-6 16,0 0-12-16,196-108 1 15,-157 94-8-15,7 0-10 16,-9-3-54-16,-5 6-47 16,-9-7-221-16</inkml:trace>
          <inkml:trace contextRef="#ctx0" brushRef="#br0" timeOffset="19992.58">4857 9632 500 0,'0'0'65'0,"0"0"-37"16,0 0 73-16,0 0-39 16,0 0-33-16,0 0-4 15,0-8-11-15,0 33-14 0,0 21 5 16,0 16 9-16,13 6 6 16,0 5-14-16,-5 7 7 15,6 2-7-15,-9-1-4 16,10-10 0-16,-6-13-1 15,-5-11-1-15,5-15 0 16,-9-4 0-16,4-13-28 16,5-12-24-16,-4-3-47 15,4 0-99-15,0-24-287 16</inkml:trace>
          <inkml:trace contextRef="#ctx0" brushRef="#br0" timeOffset="20803.8298">5679 9557 528 0,'0'0'38'16,"0"0"6"-16,0 0 53 15,0 0-50-15,0 0-15 16,0 0-14-16,-190 18-12 16,167 11 0-16,-3 6-5 15,10-1-1-15,0 2 2 16,12 1-2-16,4-9 0 15,0 6-1-15,0-3 0 16,20-3 1-16,22-1-1 16,-7-3-1-16,13-11 1 0,1 2 2 15,-7-1-3-15,-7-1 3 16,2-2-2-16,-15 6 2 16,-3-6-4-16,-9 2 3 15,-5 1 0-15,-5 7-1 16,0 8 5-16,0 4-1 15,-34 5 7-15,-6 3 3 16,-5 5-6-16,-6-15 9 16,6-7 8-16,4-5-9 15,9-10 2-15,18-4-4 16,-4-5-4-16,4 0-4 16,5 0-3-16,3 0-2 15,6 0-23-15,0 0-31 0,0-5-56 16,0-14-152-16</inkml:trace>
          <inkml:trace contextRef="#ctx0" brushRef="#br0" timeOffset="20300.03">5002 8908 292 0,'0'0'142'0,"0"0"-67"15,0 0 36-15,0 0-62 16,0 0-29-16,0 0-10 16,-13 14-3-16,13 14-7 0,0 13 6 15,0 1 4-15,0 4-10 16,13-9 3-16,0 9-3 16,6-8 0-16,4 3-1 15,-6-3-28-15,2-7-70 16,-1-7-87-16</inkml:trace>
        </inkml:traceGroup>
        <inkml:traceGroup>
          <inkml:annotationXML>
            <emma:emma xmlns:emma="http://www.w3.org/2003/04/emma" version="1.0">
              <emma:interpretation id="{D7979933-54A7-44DD-A955-3B0A65C4F4E0}" emma:medium="tactile" emma:mode="ink">
                <msink:context xmlns:msink="http://schemas.microsoft.com/ink/2010/main" type="inkWord" rotatedBoundingBox="15131,13865 16090,13585 16334,14422 15376,14702"/>
              </emma:interpretation>
              <emma:one-of disjunction-type="recognition" id="oneOf3">
                <emma:interpretation id="interp3" emma:lang="" emma:confidence="1">
                  <emma:literal/>
                </emma:interpretation>
              </emma:one-of>
            </emma:emma>
          </inkml:annotationXML>
          <inkml:trace contextRef="#ctx0" brushRef="#br0" timeOffset="22775.74">6674 9751 570 0,'0'0'2'16,"0"0"-2"-16,0 0 17 15,0 0 4-15,0 0 22 16,219-42-16-16,-143 19-12 15,-2-5-1-15,-3-6-9 16,-3 14-1-16,-12-4 0 16,-2 6-3-16,-12 9-1 15,-10-2-1-15,-13-2-42 16,-6 3-37-16,-13 1-8 16,0-1-46-16</inkml:trace>
          <inkml:trace contextRef="#ctx0" brushRef="#br0" timeOffset="23251.44">7153 9338 309 0,'0'0'98'15,"0"0"-45"-15,0 0 26 16,0 0-22-16,0 0-33 16,0 0-13-16,36-46 0 15,12 37 6-15,3 5-12 16,0 4-4-16,-1 0 1 15,0 0 1-15,-1 8-1 16,-7 15-1-16,-6 20 3 16,1 4-1-16,-11 12 6 0,-6 16 12 15,-7-5-6-15,-13 6 5 16,0 1-8-16,0-9 0 16,-4 1-4-16,-21-8-2 15,5-11-1-15,1-12 2 16,10-15-1-16,0-10-3 15,2-3 3-15,4-10-2 16,-1 0 6-16,4 0 3 16,-9 0 1-16,3-19 6 15,-7-19-16-15,-4-13 7 16,-3-21-6-16,2-12-5 16,5-3 1-16,0-2 3 15,-1 6-3-15,8 9 2 16,1 17-3-16,5 16 11 0,0 13-1 15,0 5-3-15,0 14-5 16,0-2-2-16,0 4 0 16,0 7-5-16,0 0-39 15,9-6-39-15,25 6-67 16,-8-14-128-16</inkml:trace>
        </inkml:traceGroup>
        <inkml:traceGroup>
          <inkml:annotationXML>
            <emma:emma xmlns:emma="http://www.w3.org/2003/04/emma" version="1.0">
              <emma:interpretation id="{234E4B87-04B1-4D89-925F-3C93B560D0D0}" emma:medium="tactile" emma:mode="ink">
                <msink:context xmlns:msink="http://schemas.microsoft.com/ink/2010/main" type="inkWord" rotatedBoundingBox="18022,12396 20284,11736 20635,12937 18373,13597"/>
              </emma:interpretation>
              <emma:one-of disjunction-type="recognition" id="oneOf4">
                <emma:interpretation id="interp4" emma:lang="" emma:confidence="1">
                  <emma:literal/>
                </emma:interpretation>
              </emma:one-of>
            </emma:emma>
          </inkml:annotationXML>
          <inkml:trace contextRef="#ctx0" brushRef="#br0" timeOffset="23835.87">9770 8053 424 0,'0'0'276'0,"0"0"-264"0,0 0 12 15,0 0-3-15,0 0-18 16,11 216 5-16,8-91 5 16,1 0 3-16,-5 7-8 15,-5-14 9-15,-6-2-12 16,-4-23-3-16,0-10-1 16,0-19 2-16,0-27-2 15,0-9-1-15,0-24 9 16,-4-4 0-16,-2 0 11 15,-7-17 27-15,-1-30-41 16,2-8-6-16,8-6 3 16,4 14-3-16,0 10-2 0,0 15 2 15,4 6-4 1,31 9 0-16,11 3-8 0,9 2 9 16,9 2 3-16,3 0-1 15,1 0-5-15,-8 0 4 16,-10 6-26-16,-9 1 0 15,-8 4-26-15,-12-6-65 16,-21-5-52-16,0 0-323 16</inkml:trace>
          <inkml:trace contextRef="#ctx0" brushRef="#br0" timeOffset="24030.36">9881 8746 576 0,'0'0'9'16,"0"0"-5"-16,0 0 20 16,0 0-20-16,0 0 7 15,214-140-7-15,-152 99 0 16,-7-1-4-16,-11 3-26 16,-15 4-75-16,-29-1-221 15</inkml:trace>
          <inkml:trace contextRef="#ctx0" brushRef="#br0" timeOffset="24204.89">9726 8087 670 0,'0'0'2'0,"0"0"-2"15,0 0 22-15,0 0-22 16,0 0 2-16,235-200-2 15,-155 160-2-15,-2 11-89 16,-20 6-102-16</inkml:trace>
          <inkml:trace contextRef="#ctx0" brushRef="#br0" timeOffset="24825.38">10492 8436 570 0,'0'0'18'0,"0"0"-11"15,0 0 9-15,0 0 26 16,0 0 6-16,0 0-12 16,158 133-16-16,-135-91-13 15,0 4 13-15,-8 1-11 16,-2-5-8-16,-6-1 5 15,-7-14 0-15,5-13-6 16,-5-13 3-16,0-1-1 16,4 0-1-16,-4 0 9 0,0-1 11 15,0-30 10 1,0-21-22-16,0-16-6 0,12-13-6 16,6-3 4-16,7 8-1 15,4 10 0-15,2 19-2 16,2 1 2-16,-1 10-3 15,0 13-1-15,0-1 1 16,-5 9 0-16,-12 10-2 16,2-3-4-16,-14 8 7 15,-3-4 2-15,0 4 0 16,0 0 3-16,0 0-2 16,0 0 6-16,0-6-2 0,-7 6 1 15,-16 0-4 1,-2 0-2-16,5 0 0 0,1 14 4 15,7 14-4 1,8 14-3-16,4 6 2 0,0 15-3 16,0-1 1-16,11-8 4 15,17-2-1-15,8-1 0 16,8-5-1-16,-1-15 0 16,2-10-2-16,0-8-4 15,2-13-18-15,2 0-49 16,2 0-21-16,-11-34-95 15,-2-17-129-15</inkml:trace>
          <inkml:trace contextRef="#ctx0" brushRef="#br0" timeOffset="25178.95">11488 8185 429 0,'0'0'50'0,"0"0"24"15,0 0-44-15,0 0-16 16,0 0-11-16,0 0 32 15,18 99-6-15,-1-51-1 16,-5-1 5-16,-2-5-24 16,-1-3 4-16,-2-8-5 15,2-10-3-15,-5-5 0 16,0-12-3-16,-2-4-2 0,-2 0 5 16,0 0 7-1,4-18 21-15,1-29-7 0,11-13-21 16,-1-10-5-1,4-4 3-15,5 14-2 0,-7 13 0 16,-3 16-1-16,2 17-1 16,0 14 1-16,-3 0-7 15,6 0 4-15,2 0-2 16,5 17 5-16,7 17-2 16,-3 6 2-16,1 3 0 15,1 0-4-15,4-7-35 16,2-5-45-16,2-16-122 15</inkml:trace>
        </inkml:traceGroup>
        <inkml:traceGroup>
          <inkml:annotationXML>
            <emma:emma xmlns:emma="http://www.w3.org/2003/04/emma" version="1.0">
              <emma:interpretation id="{6DBD46A9-10C7-4EB0-913B-A5EC438427C2}" emma:medium="tactile" emma:mode="ink">
                <msink:context xmlns:msink="http://schemas.microsoft.com/ink/2010/main" type="inkWord" rotatedBoundingBox="21161,11329 24100,10471 24667,12413 21727,13271"/>
              </emma:interpretation>
              <emma:one-of disjunction-type="recognition" id="oneOf5">
                <emma:interpretation id="interp5" emma:lang="" emma:confidence="1">
                  <emma:literal/>
                </emma:interpretation>
              </emma:one-of>
            </emma:emma>
          </inkml:annotationXML>
          <inkml:trace contextRef="#ctx0" brushRef="#br0" timeOffset="25718.55">12898 7026 499 0,'0'0'32'15,"0"0"2"-15,0 0 71 16,0 0-36-16,0 0-29 15,0 0-11-15,-16-22-17 16,22 87-7-16,25 33-4 0,12 40 21 16,-4 19-7-1,3 11 8-15,-1 1-10 0,-6 3-6 16,-2-9-4 0,-7-6-1-16,-7-14 0 0,0-22 0 15,-13-19-1-15,-3-27-1 16,-3-14-5-16,0-26-7 15,0-16-7-15,0-5-18 16,0-14-12-16,-19 0-23 16,-13-32-152-16</inkml:trace>
          <inkml:trace contextRef="#ctx0" brushRef="#br0" timeOffset="26041.84">13025 7735 143 0,'0'0'319'0,"0"0"-306"16,0 0 52-16,0 0-19 15,0 0-22-15,163-208 1 16,-126 198-7-16,-5 6-12 16,-5 4-5-16,5 0 1 15,0 0-2-15,-6 28 2 16,-3 8 3-16,-2 3 0 15,-10 2 1-15,-2 13 4 16,-9-11 7-16,0 12-5 16,-9-4 6-16,-18-7-1 0,-8-5-10 15,2-10 5-15,11-7-8 16,3-6 0-16,6-4-4 16,13-8-13-16,0-4-33 15,0 0-61-15,0-16-181 16</inkml:trace>
          <inkml:trace contextRef="#ctx0" brushRef="#br0" timeOffset="26727.38">13831 7745 462 0,'0'0'36'0,"0"0"14"0,0 0-3 15,0 0-21-15,0 0-2 16,126-194-9-16,-111 152 2 16,-11 9-8-16,-4-4 6 15,0 0 9-15,0 6-4 16,-23 11-11-16,-18 9-2 16,1 11-3-16,-14 0 0 15,-1 21-1-15,0 28 2 16,4 3-5-16,7 3 3 15,18 0-3-15,10 2 0 16,12-16-3-16,4 6 3 0,0-16-1 16,0-3-3-1,20-18 3-15,6-2-1 0,8-8 0 16,1 0 2-16,4-22 0 16,1-19 0-16,-2 3 0 15,-10 1 9-15,4 0-13 16,-14 13 9-16,-2 11-5 15,-3 8 0-15,-2 5-1 16,5 0-12-16,0 0 7 16,2 0 6-16,7 11-3 15,1 7 2-15,-1 6 1 16,4-2 1-16,-7-8 0 16,2-4-1-16,-9-10 0 15,5 0 2-15,-5 0-2 16,3-10 0-16,0-27 7 0,-1-14-4 15,-2 0-3-15,-1-4-2 16,-1-7 2-16,-4 8 2 16,1 7 0-16,-1 15 0 15,-5 13 6-15,-4 11-2 16,3 7-6-16,1 1-2 16,12 0-4-16,8 0 2 15,6 19 0-15,15 9 4 16,-1 9 0-16,6 4 2 15,5-1-4-15,-4-5 2 16,-3-4-30-16,-12-11-56 16,-5-13-21-16,-8-7-143 0</inkml:trace>
          <inkml:trace contextRef="#ctx0" brushRef="#br0" timeOffset="27255.96">14566 6773 148 0,'0'0'413'15,"0"0"-411"-15,0 0 22 16,0 0-19-16,0 0 3 0,0 0-4 16,-4 92 1-1,43-92-3-15,6 0 4 0,-10 0 0 16,0-23 1 0,-9-7-5-16,-10 2 2 0,-16-7 3 15,0 11-2-15,0 1 3 16,-3 4 15-16,-16 10 12 15,-5 9-13-15,-7 0-14 16,-2 9-8-16,7 33-4 16,-3 0-7-16,23 3 5 15,6-7-29-15,0 0-50 16,0-14-58-16,26-20-267 0</inkml:trace>
          <inkml:trace contextRef="#ctx0" brushRef="#br0" timeOffset="26926.85">14822 7192 407 0,'0'0'84'0,"0"0"-15"16,0 0 13-16,0 0-38 16,0 0-41-16,0 0 1 15,-9 38 4-15,9 4 12 16,0 6-10-16,16-3-2 16,-7 0-5-16,-1-6 0 0,-2-12-3 15,7-10-43-15,-8-14-98 16,-2-3-195-16</inkml:trace>
          <inkml:trace contextRef="#ctx0" brushRef="#br0" timeOffset="27890.44">15161 6905 427 0,'0'0'56'15,"0"0"-12"-15,0 0 19 16,0 0-39-16,0 0-6 16,0 0 15-16,113-97-9 15,-62 70-4-15,-4-5-8 16,3 8-4-16,2 1-1 15,-1-5-5-15,-6 9 0 16,-7 2-2-16,-2 3 1 0,-8 8-1 16,-9-1 0-1,-8 0-7-15,-2 7-46 0,-5 0-17 16,-4 0-41-16,0 0-101 16</inkml:trace>
          <inkml:trace contextRef="#ctx0" brushRef="#br0" timeOffset="27587.25">15192 6180 542 0,'0'0'10'0,"0"0"45"16,0 0 2-16,0 0-52 15,0 0-4-15,0 0 19 16,23 185 0-16,4-112 1 16,5 6-4-16,5 15 0 0,-11 1-6 15,3-6-6-15,-8-2 0 16,-2-12-3-16,-3-10 2 16,-3-5-4-16,-1-19 0 15,-8-7 0-15,1-12-1 16,-5-13-6-16,0 0-5 15,0-9-16-15,0 0-37 16,0 0-25-16,0-14-136 16</inkml:trace>
        </inkml:traceGroup>
      </inkml:traceGroup>
    </inkml:traceGroup>
  </inkml:traceGroup>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9:27.18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EE92DA92-EDA4-4B43-864D-59D5AEE352DE}" emma:medium="tactile" emma:mode="ink">
          <msink:context xmlns:msink="http://schemas.microsoft.com/ink/2010/main" type="inkDrawing" rotatedBoundingBox="2790,7458 9197,7246 9260,9135 2853,9348" hotPoints="9048,7208 9179,8791 2922,9310 2791,7727" semanticType="enclosure" shapeName="Rectangle">
            <msink:sourceLink direction="with" ref="{7C5D7798-3293-44B2-ADBC-C4BFD7E9B582}"/>
            <msink:sourceLink direction="with" ref="{1242C1FE-716E-4152-A224-F030E65D67F7}"/>
          </msink:context>
        </emma:interpretation>
      </emma:emma>
    </inkml:annotationXML>
    <inkml:trace contextRef="#ctx0" brushRef="#br0">427 1712 231 0,'0'0'1'0,"0"0"3"16,0 0 34-16,0 0 0 16,0 0-14-16,0 0-4 15,0 10 20-15,13-5 12 0,11 1-12 16,14-3 12-16,9-1-7 16,23 1-10-16,22-3 4 15,18 0-9-15,12 0-9 16,2 0-9-16,-2 0-1 15,-5 0-3-15,-3 8 5 16,17-5-6-16,11-2 1 16,-1 4-1-16,10-5-6 15,-10 6 2-15,0-2-3 16,5-4 9-16,10 0-7 16,-1 4 2-16,9 2-4 15,-8-1 1-15,-1 0-1 16,-14 0 1-16,-4-1 0 15,-15 4-1-15,1-4 3 0,9 0 6 16,4-2 0-16,10 2 7 16,10 1-12-16,3-5 2 15,11 7-4-15,1-3-2 16,-4 0 0-16,-16-2 6 16,-10 2-6-16,-21 1 0 15,-4 0 1-15,-4 1-1 16,-12-2 0-16,-14 1 0 15,-1-4 0-15,-9-1 0 16,-10 5 0-16,-1-1 1 16,6-3 1-16,-5 2 3 0,4 1 1 15,-10-4-1 1,-14 0-3-16,-12 0 3 0,-15 0 9 16,-6 0-7-16,-8 0 4 15,-5 0 20-15,0 0 0 16,0 0-8-16,0 0 6 15,0 0-2-15,0 0-24 16,0-17 0-16,0 1-6 16,-5-8 5-16,-16-9-2 15,5-7 8-15,-8-15-2 16,3-12 1-16,-5-6-1 16,7-15-2-16,5-9-4 0,-2-5 11 15,9-10-7-15,3-2-4 16,-1 3 0-1,-5 8 1-15,5-1 10 0,0 7-9 16,5-5-2-16,0 13-13 16,0 9 13-16,0 22 7 15,0 11-5-15,-9 0-2 16,4 11 0-16,-11-1-9 16,2 7 8-16,-2 7-10 15,6 4 2-15,0 4 7 16,-11 4 0-16,7 4-5 15,-2-1 3-15,-8 8 0 16,-13-5 0-16,-6 3 1 16,-18 2-4-16,0 0 7 15,-5 0 0-15,-5 0 1 0,-4 7-1 16,-5-4 1-16,-10 6-1 16,-3 0 0-16,-2-4 1 15,0-1 5-15,-2 6-10 16,-3-9 4-16,-3 8 0 15,-1-4 0-15,-7 0 1 16,10 2-1-16,-9 2 7 16,4-2-7-16,-11 1 0 15,-7 4 0-15,-3-3 0 16,-4 2 3-16,4-1-3 16,4 0-1-16,5 1-5 15,11 3 12-15,3-2-11 16,-7 3 10-16,5 0-10 0,-11 0 5 15,-2 1 0-15,-3-2-1 16,5 2 1-16,-6-1 0 16,1 6 1-16,-5-4-1 15,-5-4 0-15,-2 2 7 16,13-4-7-16,-5-3 0 16,13 0-6-16,14-8 12 15,9 4-12-15,-8-2 6 16,8-2 0-16,-14 0 0 15,6 0 2-15,-6 0-2 16,1 0 0-16,8 0 0 16,6 0 0-16,8 0 0 0,11 0 0 15,14 0 2 1,14 0-1-16,8 0-2 0,10 0 0 16,-3 0 0-16,-2 4 1 15,-3 8-3-15,8-2 3 16,-16 3 0-16,9 3 0 15,-4-2-1-15,5 3 0 16,1 0-1-16,6 2 2 16,9 1-3-16,-5 5-4 15,14-3 7-15,0 8-6 16,0 1-2-16,5 1 7 16,0 3-4-16,0 7 5 15,0 2-2-15,0 2-1 0,0-1 3 16,5 3 3-1,5 9-3-15,-1-1 0 0,1 4 3 16,-1 4 0-16,1-2-2 16,8-1-1-16,-9-1 0 15,11-4 0-15,-11 1 0 16,6-5-3-16,-3-1 8 16,3-4-5-16,-6-8 0 15,1-2 0-15,0-11 3 16,-5-6-3-16,-1 0 0 15,3-10 1-15,-2-1-1 16,6-1 1-16,-6 0 0 16,-5-2-1-16,0 6-1 15,4-2 1-15,1-1 1 0,0-4 3 16,0 1-4 0,-5-6 1-16,0 0 0 0,0 0-1 15,0 0-6-15,0 0-9 16,14 0-49-16,7 0-111 15,14-30-105-15</inkml:trace>
  </inkml:traceGroup>
</inkml:ink>
</file>

<file path=ppt/ink/ink2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3:24.56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933F6E0-50C8-4EDD-BC31-A017BBEFBCCF}" emma:medium="tactile" emma:mode="ink">
          <msink:context xmlns:msink="http://schemas.microsoft.com/ink/2010/main" type="inkDrawing" rotatedBoundingBox="8806,13532 13257,12590 13338,12970 8886,13912" semanticType="underline" shapeName="Other">
            <msink:sourceLink direction="with" ref="{2462E1AE-B84F-4252-B55C-CC4B3D69CB06}"/>
          </msink:context>
        </emma:interpretation>
      </emma:emma>
    </inkml:annotationXML>
    <inkml:trace contextRef="#ctx0" brushRef="#br0">337 9190 325 0,'0'0'19'0,"0"0"25"15,0 0 29-15,0 0-36 16,0 0 11-16,0 0-1 16,-55 0 2-16,55 0-9 15,-5 0 1-15,5 0-23 16,0 0 9-16,0 0-3 16,0 0 1-16,0 0-11 15,0 0-7-15,0 0-1 16,0 0-6-16,0 0-4 15,0 0-1-15,5 0 1 16,22 23 4-16,23 5 0 0,0-4 3 16,5-1-1-16,5-1-2 15,-1-9 1-15,-2-6 1 16,2-7 1-16,-3 0-2 16,-1 0 2-16,-5 0-2 15,-3-20 7-15,-2-11-4 16,4-7-1-16,6-9 1 15,0-8 0-15,5 5-1 16,4-2-3-16,-6 6 0 16,6 5-7-16,5 3 7 15,-5 11 0-15,-2 3 6 16,8 10-6-16,-2 0-1 0,9 14-4 16,0 0 3-16,1 0 1 15,9 14-1-15,-1 18 1 16,-5 1 2-16,-8 5 0 15,-5-2-1-15,-17-8-1 16,-5-5 0-16,-18-9 2 16,-5-10-1-16,-10-4 0 15,4 0 0-15,1 0 3 16,11-22 3-16,11-25 2 16,14-13 3-16,2-5-6 15,7-3-5-15,1 7 0 16,-5 10 6-16,9 10-6 15,2 7-3-15,5 10-2 0,4 1 4 16,-1 14 1-16,-1 5 0 16,-5 4 2-16,2 0-2 15,-3 0 0-15,-2 0-2 16,-8 9 2-16,-2 10 2 16,-1-4-2-16,-3-2 0 15,-8-4 1-15,2-9-1 16,-4 0-4-16,-3 0 4 15,-3 0 1-15,3-13 8 16,-10-11-9-16,4 0-2 16,2-7 2-16,-6 11 8 15,4 2-8-15,-8 1-6 16,4 2 6-16,-2 2-1 0,4 7 1 16,-4-4-1-16,12 3 1 15,-14 0 0 1,8-1-1-16,3-7 1 0,-6 11 0 15,-2-9 1-15,-2 2 0 16,-7 2-1-16,-8 0 1 16,5 4-1-16,-10-3 0 15,-5 7 1-15,-4-3 3 16,0 0-1-16,0 4 15 16,0 0-14-16,0 0 6 15,0-4-2-15,0 4-4 16,0 0-3-16,0 0-1 15,0 0-1-15,0 0-13 16,0 0-17-16,0 0-33 0,-19 4-82 16,-17 18-59-16</inkml:trace>
  </inkml:traceGroup>
</inkml:ink>
</file>

<file path=ppt/ink/ink2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4:04.69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D020A0E-6DAC-483F-B6B2-D2112CB1DDC6}" emma:medium="tactile" emma:mode="ink">
          <msink:context xmlns:msink="http://schemas.microsoft.com/ink/2010/main" type="inkDrawing" rotatedBoundingBox="18094,17816 20136,17146 20152,17194 18109,17864" semanticType="underline" shapeName="Other">
            <msink:sourceLink direction="with" ref="{700EB7AB-FC5A-45B6-93EB-191F070BA73E}"/>
          </msink:context>
        </emma:interpretation>
      </emma:emma>
    </inkml:annotationXML>
    <inkml:trace contextRef="#ctx0" brushRef="#br0">0 648 567 0,'0'0'0'16,"0"0"0"-16,0 0 0 0,0 0 5 15,0 0 2 1,0 0 6-16,219-28 4 0,-76-19 1 16,15-13 14-16,7-5-10 15,8-4-7-15,-1 3-5 16,2 1-5-16,-5 5-2 15,-10 9-2-15,-17 13 7 16,-18 3-8-16,-16 15-1 16,-39 3 1-16,-22 6 2 15,-22 7-2-15,-23 4 1 16,-2-4 7-16,0 4 26 16,0-5-10-16,0 1-9 0,0 4 4 15,0 0-8-15,0 0-7 16,0 0 0-16,0 0-3 15,0 0 1-15,0 0-1 16,0 0 1-16,0 0 2 16,0 0-4-16,0 0 0 15,0 0 0-15,0 0 2 16,0 0-2-16,0 0 0 16,0 0 0-16,0 0 0 15,0 0 0-15,0 0 0 16,0 0 0-16,0 0 1 15,0 0-1-15,0 0 0 16,0 0-1-16,0 0 2 16,0 0-1-16,0 0 2 15,0 0-2-15,0 0-2 0,0 0 2 16,0 0-1-16,0 0 4 16,0 0-5-16,0 0 4 15,0 0-4-15,0 0 2 16,0 0-1-16,0 0 1 15,0 0 0-15,0 0 0 16,0 0 0-16,0 0 0 16,0 0 0-16,0 0-1 15,0 0 1-15,0 0 1 16,0 0-1-16,0 0-4 16,0 0 4-16,0 0 2 15,0 0-1-15,0 0 0 0,0 0-2 16,0 0 1-16,0 0 0 15,0 0-1-15,0 0 0 16,0 0 1-16,0 0 0 16,0 0 0-16,0 0 0 15,0 0 1-15,0 0-1 16,0 0 0-16,0 0 0 16,0 0-3-16,0 0 3 15,0 0 0-15,0 0 0 16,0 0-1-16,0 0-2 15,0 0 3-15,0 0 0 16,0 0 0-16,0 0 0 16,0 0-5-16,0 0 10 0,0 0-5 15,0 0 0-15,0 0 1 16,0 0-1-16,0 0 0 16,0 0 0-16,0 0-2 15,0 0-1-15,0 0 6 16,0 0-6-16,0 0 6 15,0 0-3-15,0 0 0 16,0 0 0-16,0 0 0 16,0 0 0-16,0 0 0 15,0 0 0-15,0 0 0 16,0 0 0-16,0 0 0 16,0 0 0-16,0 0 0 0,0 0 0 15,0 0 0-15,0 0 0 16,0 0 0-16,0 0 0 15,0 0 0-15,0 0 0 16,0 0 0-16,0 0 0 16,0 0 0-16,0 0 0 15,-2 0 0-15,2 0 0 16,0 0 0-16,0 0 1 16,0 0-1-16,0 0 0 15,0 0-2-15,0 0 3 16,0 0-1-16,0 0 1 15,0 0-1-15,0 0 0 16,0 0 0-16,0 0-1 0,0 0 1 16,0 0 1-1,0 0-1-15,0 0-2 0,0 0 2 16,0 0 2-16,0 0-2 16,0 0-1-16,0 0 1 15,0 0 0-15,0 0 0 16,0 0 0-16,0 0 0 15,0 0 0-15,0 0-2 16,0 0 2-16,0 0 1 16,0 0 0-16,0 0-2 15,0 0 1-15,0 0 0 16,0 0-1-16,0 0 1 16,0 0-1-16,0 0 0 15,0 0-4-15,0 0 5 0,0 0 0 16,0 0-2-16,0 0 2 15,0 0-1-15,0 0 1 16,0 0 0-16,0 0-1 16,0 0 1-16,0 0 0 15,0 0 0-15,0 0 0 16,0 0 0-16,0 0 0 16,0 0 0-16,0 0 0 15,0 0 0-15,0 0-2 16,0 0 2-16,0 0 0 15,0 0 0-15,0 0 0 16,0 0-1-16,0 0 1 16,0 0 3-16,0 0-3 0,0 0-3 15,0 0 3-15,0 0 0 16,0 0 3-16,0 0-3 16,0 0-2-16,0 0 2 15,0 0 0-15,0 0 0 16,0 0 0-16,0 0 0 15,0 0 0-15,0 0 0 16,0 0 0-16,0 0 0 16,0 0 0-16,0 0 0 15,0 0 0-15,0 0 0 16,0 0 0-16,0 0 0 16,0 0 0-16,0 0-4 0,0 0 8 15,0 0-11 1,0 0 13-16,0 0-6 0,0 0 0 15,0 0 0-15,0 0 0 16,0 0 0-16,0 0 0 16,0 0 0-16,0 0-1 15,0 0 1-15,0 0 0 16,0 0 0-16,0 0-4 16,0 0 4-16,0 0 4 15,0 0-4-15,0 0 0 16,0 0 0-16,0 0 0 15,0 0 0-15,0 0 0 16,0 0 0-16,0 0-1 0,0 0 1 16,0 0 0-1,0 0 0-15,0 0-1 0,0 0 1 16,0 0 1-16,0 0 0 16,0 0-1-16,0 0 0 15,0 0-2-15,0 0 4 16,0 0-2-16,0 0 0 15,0 0 0-15,0 0 0 16,0 0 0-16,0 0 0 16,0 0 0-16,0 0 0 15,0 0 0-15,0 0-1 16,0 0 1-16,0 0 0 16,0 0 1-16,0 0-1 15,0 0 0-15,0 0-1 0,0 0 2 16,0 0-1-16,0 0 0 15,0 0 0-15,0 0-12 16,0 0-13-16,0 0-17 16,-9 0-81-16,-24 0-249 15</inkml:trace>
  </inkml:traceGroup>
</inkml:ink>
</file>

<file path=ppt/ink/ink2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5:32.60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8B714DA-0D57-4CBB-817D-D75CC04019AF}" emma:medium="tactile" emma:mode="ink">
          <msink:context xmlns:msink="http://schemas.microsoft.com/ink/2010/main" type="inkDrawing" rotatedBoundingBox="25849,10216 32528,9876 32535,10024 25856,10363" shapeName="Other"/>
        </emma:interpretation>
      </emma:emma>
    </inkml:annotationXML>
    <inkml:trace contextRef="#ctx0" brushRef="#br0">164 339 273 0,'0'0'19'0,"0"0"68"16,0 0 30-16,0 0-46 0,0 0-3 16,0 0-7-1,-165-6-18-15,165 6-11 0,0 0-12 16,0 0-9-16,0 0-11 16,0 0 0-16,0 0-13 15,55 0 8-15,42 6 5 16,53-2 8-16,43 9-4 15,39-13 1-15,36 0-2 16,26 0 1-16,28 0-7 16,25 0 8-16,23 0-5 15,12-17 2-15,14-3-2 16,21-2-10-16,-8 2 8 0,-4 2 2 16,-23 0-14-1,-37-1-8-15,-33 1 18 0,-45 1 4 16,-44-7-3-16,-37 8 4 15,-49-6-2-15,-31 5 1 16,-30 0 0-16,-26 3 4 16,-15 2-2-16,-6 11-1 15,-7-8 18-15,-2 5-6 16,4-1-7-16,0 5 5 16,-2-4 2-16,-2 4-4 15,-7 0-4-15,-3 0 0 16,-1 0-5-16,3 0 2 15,-4 0 1-15,-5-4-3 16,6 4 3-16,-9-7-1 16,0 7-1-16,0 0-1 0,0 0-3 15,0-4-19-15,0 4-40 16,-45-3-65-16,-25-21-226 16</inkml:trace>
  </inkml:traceGroup>
</inkml:ink>
</file>

<file path=ppt/ink/ink2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5:39.80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C39EADC-CDD8-4D2D-AA2E-205D81DC92DB}" emma:medium="tactile" emma:mode="ink">
          <msink:context xmlns:msink="http://schemas.microsoft.com/ink/2010/main" type="inkDrawing" rotatedBoundingBox="27868,11849 31914,11701 31918,11810 27872,11958" semanticType="underline" shapeName="Other">
            <msink:sourceLink direction="with" ref="{00697D3C-AA0E-4CCA-AFA1-0B774D82ADCA}"/>
          </msink:context>
        </emma:interpretation>
      </emma:emma>
    </inkml:annotationXML>
    <inkml:trace contextRef="#ctx0" brushRef="#br0">0 166 507 0,'0'0'12'0,"0"0"27"16,0 0 27-16,0 0-10 16,0 0-25-16,0 0-28 15,-23-8-3-15,105 8-6 16,55 0 6-16,48 0 37 16,44-13 3-16,27-10-16 15,18 3-11-15,30 1-8 16,1 0 4-16,4 2-6 15,-3 8-3-15,-7 0 0 0,-13 0-2 16,-11 2-1 0,-31 0 3-16,-44 5-4 0,-42-2-6 15,-52 4 10-15,-46 0 2 16,-34 0-2 0,-22 0-8-16,-4 0 8 0,0 0 5 15,-41 0-2-15,-27 4-3 16,-13 12-9-16,-19 2-28 15,-15 1-18-15,-18 3-69 16,-19 1-49-16,-22-9-144 16</inkml:trace>
  </inkml:traceGroup>
</inkml:ink>
</file>

<file path=ppt/ink/ink2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5:40.23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B77A6E8-56FF-45FE-9EAC-FF2C5B0420E3}" emma:medium="tactile" emma:mode="ink">
          <msink:context xmlns:msink="http://schemas.microsoft.com/ink/2010/main" type="inkDrawing" rotatedBoundingBox="28147,12203 31491,12184 31491,12213 28148,12232" semanticType="strikethrough" shapeName="Other">
            <msink:sourceLink direction="with" ref="{93563585-5B57-43A2-A276-F543EB173233}"/>
            <msink:sourceLink direction="with" ref="{4CA1D401-5DF8-42A7-8035-CDA0C414FDD4}"/>
          </msink:context>
        </emma:interpretation>
      </emma:emma>
    </inkml:annotationXML>
    <inkml:trace contextRef="#ctx0" brushRef="#br0">0 36 493 0,'0'0'0'0,"0"0"0"16,0 0 39-16,0 0 6 15,0 0-45-15,0 0-1 16,-25 0-2-16,92 0 3 16,21 0 9-16,21 0 23 15,26 0-7-15,13 0 10 16,20 0-14-16,18 0-7 15,27 0 1-15,8 0 3 16,14 0-8-16,-2 0-6 0,-11 0-3 16,-9-4-2-16,-8 0 3 15,-14 4-2-15,-12-4 2 16,-26 4 0-16,-26 0-2 16,-26 0 0-16,-37 0 3 15,-21 0-1-15,-25 0-2 16,-5 0 11-16,-6 0 6 15,-3-1-1-15,-4 1 1 16,0 0-5-16,0 0-8 16,0-4-4-16,0 4 0 15,0 0-1-15,0 0-24 16,0 0-48-16,0-10-71 16,0 1-194-16</inkml:trace>
  </inkml:traceGroup>
</inkml:ink>
</file>

<file path=ppt/ink/ink2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5:47.39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A0E7796-CE55-4C5A-B1BB-3A213F433B5F}" emma:medium="tactile" emma:mode="ink">
          <msink:context xmlns:msink="http://schemas.microsoft.com/ink/2010/main" type="inkDrawing" rotatedBoundingBox="24268,19653 24738,6523 24957,6531 24487,19660" semanticType="callout" shapeName="Other">
            <msink:sourceLink direction="with" ref="{56EAABCB-8C11-40C7-A314-3F4720ADE74B}"/>
            <msink:sourceLink direction="with" ref="{38289212-8B0C-4EAA-AF34-AA1AC43EF2A8}"/>
          </msink:context>
        </emma:interpretation>
      </emma:emma>
    </inkml:annotationXML>
    <inkml:trace contextRef="#ctx0" brushRef="#br0">492-3 359 0,'0'0'44'0,"0"0"35"16,0 0 2-16,0 0-15 15,0 0-2-15,0 0-18 16,-16-36-7-16,16 36-11 15,0 0-3-15,0 0-17 16,0 0-4-16,0 0-7 16,0 0 3-16,0 46-5 15,0 37-2-15,0 37 7 16,0 30 7-16,0 11 5 0,-5 10 5 16,-5 0-2-1,0 11-6-15,8 3 2 0,-2 4-1 16,0 12-3-16,4 11 1 15,0 16-5-15,0 4 3 16,0-2 1-16,0-6-7 16,0-3 0-16,0-3-4 15,0 1 4-15,0-15 2 16,0-17-1-16,0-9-2 16,8-11 2-16,4 3-1 15,-3-7 1-15,-8 3-1 16,-1 2 1-16,0 5 4 15,0-8-5-15,0-7 1 16,0-9-2-16,0-7-3 0,0 4 4 16,-1-4 0-16,-8 1 0 15,3-3 1-15,2-2-1 16,2-12 0-16,-2-1 0 16,0-10 0-16,-1 6 0 15,1 0 2-15,1-6-2 16,-1 5 0-16,4 1-2 15,-5 8 2-15,1-3 0 16,-2-1 0-16,-7 4 0 16,2 1 2-16,-5 12-2 15,1 8-2-15,-1-6 2 16,-1 0-1-16,10-15-1 16,-2 10 2-16,3 1 0 0,-3 9 0 15,2 0 0 1,-6-7 0-16,1-3 0 0,-1-1 0 15,8 3 0-15,-11 5 0 16,3-6 7-16,7-5-7 16,-4-10-7-16,10-9 7 15,0-1 2-15,0 2-2 16,-5 7 0-16,5 15 0 16,-1 1 0-16,-4-7 1 15,1-8-1-15,-3-13 0 16,-2 4 0-16,0-12 0 15,8 0 0-15,-8 3 2 0,1 0-2 16,5 3 4 0,-10 8-4-16,5 11-4 0,-5 17 4 15,3-17 0-15,1-7 1 16,7-40-1-16,-3-26 0 16,5-8 0-16,0-3 0 15,0-18 2-15,0-3-2 16,0-5 0-16,-4 0 0 15,4-9 0-15,0 0 1 16,0-2-1-16,0 1 7 16,-4-5-7-16,-1 4-6 15,5-1 6-15,-3-3-7 16,-1-4-8-16,0 0-13 0,-1 0-21 16,-5 0-41-1,-2 0-27-15,4-19-52 0,-8-45-208 16</inkml:trace>
  </inkml:traceGroup>
</inkml:ink>
</file>

<file path=ppt/ink/ink2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3:55.69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AB1A72E-FAFD-48BF-A9A2-0C7F44C0124E}" emma:medium="tactile" emma:mode="ink">
          <msink:context xmlns:msink="http://schemas.microsoft.com/ink/2010/main" type="writingRegion" rotatedBoundingBox="15694,15895 20380,15122 20596,16431 15910,17204">
            <msink:destinationLink direction="with" ref="{38289212-8B0C-4EAA-AF34-AA1AC43EF2A8}"/>
          </msink:context>
        </emma:interpretation>
      </emma:emma>
    </inkml:annotationXML>
    <inkml:traceGroup>
      <inkml:annotationXML>
        <emma:emma xmlns:emma="http://www.w3.org/2003/04/emma" version="1.0">
          <emma:interpretation id="{0072A768-B3B1-4F06-9233-298A1F86B245}" emma:medium="tactile" emma:mode="ink">
            <msink:context xmlns:msink="http://schemas.microsoft.com/ink/2010/main" type="paragraph" rotatedBoundingBox="15694,15895 20380,15122 20596,16431 15910,17204" alignmentLevel="1"/>
          </emma:interpretation>
        </emma:emma>
      </inkml:annotationXML>
      <inkml:traceGroup>
        <inkml:annotationXML>
          <emma:emma xmlns:emma="http://www.w3.org/2003/04/emma" version="1.0">
            <emma:interpretation id="{1D737085-813B-427B-9EA0-C18F462F0B1C}" emma:medium="tactile" emma:mode="ink">
              <msink:context xmlns:msink="http://schemas.microsoft.com/ink/2010/main" type="line" rotatedBoundingBox="15694,15895 20380,15122 20596,16431 15910,17204"/>
            </emma:interpretation>
          </emma:emma>
        </inkml:annotationXML>
        <inkml:traceGroup>
          <inkml:annotationXML>
            <emma:emma xmlns:emma="http://www.w3.org/2003/04/emma" version="1.0">
              <emma:interpretation id="{700EB7AB-FC5A-45B6-93EB-191F070BA73E}" emma:medium="tactile" emma:mode="ink">
                <msink:context xmlns:msink="http://schemas.microsoft.com/ink/2010/main" type="inkWord" rotatedBoundingBox="15694,15895 20380,15122 20596,16431 15910,17204">
                  <msink:destinationLink direction="with" ref="{CD020A0E-6DAC-483F-B6B2-D2112CB1DDC6}"/>
                </msink:context>
              </emma:interpretation>
              <emma:one-of disjunction-type="recognition" id="oneOf0">
                <emma:interpretation id="interp0" emma:lang="" emma:confidence="1">
                  <emma:literal/>
                </emma:interpretation>
              </emma:one-of>
            </emma:emma>
          </inkml:annotationXML>
          <inkml:trace contextRef="#ctx0" brushRef="#br0">7349 11885 649 0,'0'0'0'0,"0"0"2"16,0 0 6-16,0 0 30 0,0 0-31 15,0 0-7-15,0 0 2 16,-2 224 2-16,2-127 7 16,2 4 2-16,2-2 5 15,0-5 2-15,1-12 4 16,-5-8-9-16,4-19-10 15,-4-12 0-15,3-11 2 16,-3-17-2-16,4-11-3 16,-4-4 6-16,0 0 3 15,0 0 9-15,0 0 8 16,0 0 0-16,0-38 9 16,0-14-11-16,0-17-22 0,-16-14-4 15,6-18 0 1,2-6 0-16,3-3 0 0,1-2 4 15,4 14-4-15,0 14-6 16,0 15 4-16,0 5 1 16,17 13 1-16,5 9-1 15,7 1-5-15,1 11 2 16,13-2-2-16,3 9 1 16,3 1-3-16,2 8-5 15,0 7 1-15,-6 7 0 16,-10 0 2-16,-6 0 0 15,-8 0 2-15,3 0 3 16,-1 15-6-16,-6 5 1 16,5 7-1-16,-2 1 8 15,-2 0-4-15,-4 4-6 0,-11-13-2 16,1-5-9-16,1-10 6 16,-5 0 6-16,0 2 12 15,0 8 0-15,-9 3 4 16,-26 16 3-16,-11 0 3 15,-4 13 3-15,0 11 3 16,5 7-4-16,-6 5-6 16,-3 5 0-16,8-4-3 15,1-4-3-15,7-15 3 16,12-20-3-16,10-8 9 0,12-14-7 16,-1-5 2-1,5-4-1-15,0 0 9 16,0 0-10-16,0 0-1 15,0 0-1-15,0 0-12 0,0 0-31 16,0 0-43-16,25-4-115 16,10-24-158-16</inkml:trace>
          <inkml:trace contextRef="#ctx0" brushRef="#br0" timeOffset="569.53">8368 11775 547 0,'0'0'23'16,"0"0"30"-16,0 0 17 15,0 0-46-15,0 0-19 16,0 0 7-16,0 144 7 15,0-84 0-15,0-4-8 16,0-2 9-16,9-3-6 16,1 6-9-16,6-9-2 15,5-3-1-15,-13 0 1 16,-3-12-3-16,-4-4 1 16,3-1-1-16,-4-15 0 0,5-9 2 15,-1-2-2 1,-4-2 1-16,0 0-1 0,0 0 0 15,0 0-3-15,0 0-1 16,0-6 2-16,0-26-2 16,0-14-1-16,-9-1 1 15,-14-14 3-15,0-8-6 16,-5-1 7-16,8 2 0 16,4 2 0-16,6 10 0 15,10 15 10-15,0 3-8 16,0 7 11-16,0-2-2 15,33-8-7-15,8 4-1 16,18-10 0-16,4 10-3 0,5-1-7 16,-3 10 7-1,-1 1 1-15,-9 14-1 0,-6 6-1 16,-17 7-7-16,0 0-19 16,-8 0-20-16,-16 24-30 15,-8 14-53-15,0 3-153 16</inkml:trace>
          <inkml:trace contextRef="#ctx0" brushRef="#br0" timeOffset="831.8298">8467 12160 492 0,'0'0'33'15,"0"0"-29"-15,0 0 61 16,0 0-22-16,0 0-5 16,0 0-11-16,216-102-20 15,-156 70-2-15,2 4-2 16,-7 5 5-16,0 1-8 16,-8 2-8-16,-7 10-53 15,-5 3-41-15,-12-8-228 16</inkml:trace>
          <inkml:trace contextRef="#ctx0" brushRef="#br0" timeOffset="1118.06">9730 11736 492 0,'0'0'122'16,"0"0"-107"-16,0 0 55 15,0 0-24-15,0 0-33 16,0 0 9-16,164-66-16 16,-117 46-4-16,-2 1 1 0,-6 6 0 15,0-5 0 1,-4 9-3-16,-3-2-4 0,-6 4-18 15,-1 1-24-15,-11 6-59 16,-10-4-46-16,-4 4-234 16</inkml:trace>
          <inkml:trace contextRef="#ctx0" brushRef="#br0" timeOffset="1480.1398">9722 12147 572 0,'0'0'14'0,"0"0"10"16,0 0 59-16,0 0-47 16,0 0-7-16,0 0 5 15,164-65-23-15,-114 37-2 16,0 4-2-16,-15 1 1 15,-2 4-4-15,-11 10 2 16,-8-3-1-16,1 9-1 16,-7-1 0-16,-3 1 3 15,-4 3-4-15,-1 0 2 16,3 0-5-16,-3 0 0 16,0 0 0-16,0 0 3 15,0-4-2-15,0 4-1 0,0 0-27 16,4 0-21-1,1 0-44-15,-5 0-85 0,0-6-155 16</inkml:trace>
          <inkml:trace contextRef="#ctx0" brushRef="#br0" timeOffset="2377.2599">11844 10748 409 0,'0'0'20'0,"0"0"30"15,0 0 31-15,0 0-33 16,0 0-1-16,0 0-2 0,-26-15-13 16,26 15-9-1,0-4 9-15,0 4-14 0,0-1 4 16,0 1-6 0,0 0 0-16,-5 0-10 0,5 0-1 15,0 0-3-15,0 0-2 16,0 0 0-16,0 0-6 15,0 28 5-15,0 23-2 16,0 9 3-16,0 18 1 16,12 7 2-16,-3-1-3 15,-4 8 3-15,4-4-3 16,-3 5 3-16,-2-6-3 16,-4-5 0-16,5-7 0 15,0-4 0-15,0-13 1 0,-2-1 0 16,1-16-1-16,-4 1 0 15,9-13 0-15,-9-11 0 16,0-5 8-16,0-9-8 16,0-4-5-16,0 3 5 15,0-3 1-15,4 0 3 16,-4 0-4-16,0 0 4 16,0 0 0-16,0 0-1 15,0 0 0-15,0 0 1 16,0 0-3-16,0 0-1 15,0 0 0-15,0 0-2 16,0 0-19-16,0 0-9 16,0 0-81-16,-25 0-117 0</inkml:trace>
        </inkml:traceGroup>
      </inkml:traceGroup>
    </inkml:traceGroup>
  </inkml:traceGroup>
</inkml:ink>
</file>

<file path=ppt/ink/ink2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5:48.99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6EAABCB-8C11-40C7-A314-3F4720ADE74B}" emma:medium="tactile" emma:mode="ink">
          <msink:context xmlns:msink="http://schemas.microsoft.com/ink/2010/main" type="inkDrawing" rotatedBoundingBox="24654,6318 34095,6179 34104,6741 24662,6880" semanticType="underline" shapeName="Other">
            <msink:sourceLink direction="with" ref="{D71483B0-C423-4796-B7E0-C394BBC4D673}"/>
            <msink:sourceLink direction="with" ref="{0722B2F6-B9ED-45AB-8EA2-036377A6E893}"/>
            <msink:sourceLink direction="with" ref="{B6EF47E7-BB0F-4153-B9CB-1AE237BF4013}"/>
            <msink:sourceLink direction="with" ref="{C12FA811-D0F7-41B3-96F6-80AD2674EA77}"/>
            <msink:destinationLink direction="with" ref="{6A0E7796-CE55-4C5A-B1BB-3A213F433B5F}"/>
          </msink:context>
        </emma:interpretation>
      </emma:emma>
    </inkml:annotationXML>
    <inkml:trace contextRef="#ctx0" brushRef="#br0">168 581 82 0,'0'0'36'15,"0"0"-6"-15,0 0-3 16,0 0-2-16,0 0 1 16,0 0-4-16,-79-105-12 15,68 72-2-15,1 10 13 16,4-8 6-16,-2 1-27 16,-1 3 23-16,-3 3 5 15,7 3 35-15,-4 1-46 0,5 5 7 16,-1-4-19-16,2 2 6 15,-1 6 3-15,4-1 0 16,-4 11 17-16,4-5-14 16,0 6 5-16,0-4-1 15,0 4-15-15,0 0 0 16,0-9-6-16,0 1-2 16,39-7 2-16,20-3 3 15,18 1 2-15,16-7 0 16,4 8-5-16,13-6 9 0,14 9-8 15,5-6 10 1,3 10-3-16,3 6-7 0,-11-1-1 16,11 4 3-16,6 0 4 15,8 0-10-15,5 0 4 16,0 0-1-16,-9 0 2 16,-4 0 1-16,-6 0-3 15,5 0-1-15,10 4-4 16,24 8 3-16,20-8 2 15,8 11 0-15,11-15 0 16,3 0 2-16,5 0-2 16,-4 0 5-16,-6 0-5 15,5 0 0-15,6 0 0 16,-6 0 2-16,0-6-2 16,-7 2-2-16,-21 4 0 0,-15 0 2 15,-9 0 0 1,-13 0 0-16,-14 0 2 0,-21 0-2 15,-7 4 2-15,-14 6-2 16,-14-1 0-16,-6 1-1 16,4-2 2-16,-13 2 0 15,4-3-1-15,-6 1 0 16,-5-4 1-16,-4-4 1 16,5 4-2-16,2 0-1 15,8-4-1-15,14 3 2 16,-3-3 0-16,9 0 0 15,4 0 0-15,11 0 0 16,5 0 2-16,6 0 4 16,7-7-6-16,-2 3 0 0,-2-5 0 15,0 5-1-15,-9-7 1 16,-9 6 0-16,-2-3 1 16,-13 5-1-16,-2 0-5 15,-15 3 4-15,-2-4 2 16,-7 0-2-16,-5-1 2 15,-5 4-1-15,-6 1 0 16,-9-3 0-16,1-3 2 16,-5 6-2-16,2 0 0 15,-11 0 1-15,1 0-1 16,-3 0 0-16,-8 0 0 16,-4 0 0-16,-2 0-3 15,-1 0 3-15,-1 0 9 0,-4 0-8 16,9 0-1-16,-2 0-1 15,2 0 1-15,-2-4 8 16,6-1 1-16,-9 5-6 16,2 0-1-16,-6 0 2 15,0 0-3-15,0 0 3 16,0 0-8-16,0 0 4 16,-19 0-41-16,-62 5-140 15</inkml:trace>
  </inkml:traceGroup>
</inkml:ink>
</file>

<file path=ppt/ink/ink2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6:41.61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0B0F088-2F34-4B87-9A99-79F9E6E6274B}" emma:medium="tactile" emma:mode="ink">
          <msink:context xmlns:msink="http://schemas.microsoft.com/ink/2010/main" type="inkDrawing" rotatedBoundingBox="27724,14628 31216,14663 31214,14923 27722,14888" semanticType="underline" shapeName="Other">
            <msink:sourceLink direction="with" ref="{59C1BD3B-52CB-4ECB-AFCD-1189D8D756BA}"/>
          </msink:context>
        </emma:interpretation>
      </emma:emma>
    </inkml:annotationXML>
    <inkml:trace contextRef="#ctx0" brushRef="#br0">48 0 275 0,'0'0'8'0,"0"0"-6"16,0 0 5-16,0 0 19 15,0 0 18-15,0 0-2 16,0 0-3-16,0 0-14 16,-24-4-10-16,24 4-13 15,-5 10 13-15,1 3 4 16,0 2-4-16,2-2-1 16,-2 6 6-16,4-4-3 15,-5-6-6-15,5 1-5 16,0-6-1-16,0 0 4 15,0 5-9-15,0 2 1 16,9 6-1-16,26 1 5 16,11-5 0-16,18 6-1 0,10-5 2 15,28-5 1-15,24-4 6 16,28-1 1-16,21-4-11 16,11 0 2-16,7 0-3 15,3 0-1-15,8 0 2 16,9 0-3-16,8 0 0 15,-5-4 3-15,-16-9 1 16,-16-2-2-16,-18-8-1 16,-13 7 8-16,-13-1-6 15,-20 3-2-15,-21 2 6 16,-24 3 3-16,-20 5-9 16,-16-2 6-16,-17 6-1 0,-3 0 1 15,-13 0-6-15,-6 0 1 16,0 0 1-16,0 0 8 15,0 0-6-15,0 0 0 16,0 0 0-16,0 0 2 16,0 0-6-16,-39 0-2 15,-41 23-19-15,-32 16-29 16,-27 10-49-16,-16-12-13 16,-11 5-149-16</inkml:trace>
  </inkml:traceGroup>
</inkml:ink>
</file>

<file path=ppt/ink/ink2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6:42.37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3B7BF4D-1D54-4453-90CF-A870F9F5DE3D}" emma:medium="tactile" emma:mode="ink">
          <msink:context xmlns:msink="http://schemas.microsoft.com/ink/2010/main" type="inkDrawing" rotatedBoundingBox="27405,15331 31028,15731 31017,15838 27393,15437" semanticType="underline" shapeName="Other">
            <msink:sourceLink direction="with" ref="{E3C6DFC3-D8AE-420E-9731-C7E9B97534E4}"/>
          </msink:context>
        </emma:interpretation>
      </emma:emma>
    </inkml:annotationXML>
    <inkml:trace contextRef="#ctx0" brushRef="#br0">293 0 347 0,'0'0'0'16,"0"0"0"-16,0 0 15 16,-218 28 20-16,180-22 27 15,15-6-9-15,11 0-12 16,8 0-17-16,4 0 3 16,0 0 4-16,0 0-4 15,0 0-11-15,0 0-7 0,0 0 1 16,0 0-10-16,0 0-1 15,16 0-5-15,28 9 6 16,11-4 5-16,16-1-4 16,19 10-1-16,11-5 5 15,24 1-4-15,14-5 6 16,6-5-7-16,-7 4 0 16,-6 0 2-16,-4 0 1 15,-11 6-2-15,-2 0 2 16,-6 4-3-16,1 6 0 15,-4-7 3-15,-3 5 2 16,3-1-5-16,-3 7 0 16,3-5 8-16,-5 0-8 0,-7 0-2 15,-4-2 2-15,-10 1-1 16,-9-6 1-16,-3 1-5 16,-7-1 5-16,-1 2 0 15,-5-5 3-15,-4 2 1 16,8-3-4-16,5-6-3 15,5-2 3-15,7 0 0 16,-1 0 1-16,-5 0-1 16,-11 0 2-16,-8 0 1 15,-12-2-3-15,-2-6 2 16,-7 1 0-16,-1 7-1 16,-7 0 0-16,-3 0 2 0,-2 0 0 15,-5 0 2 1,-4 0-2-16,-5 0-2 0,-3 0-1 15,0 0 4-15,0 0 2 16,0 0-1-16,0 0-5 16,0 0 0-16,0 0 3 15,0 0-3-15,0 0-2 16,0 0-8-16,0 0-19 16,0 0-13-16,-16 0-80 15,-23 7-137-15</inkml:trace>
  </inkml:traceGroup>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3:41.83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3F9CF52-09DD-43EF-98CD-F61ECC6ECB06}" emma:medium="tactile" emma:mode="ink">
          <msink:context xmlns:msink="http://schemas.microsoft.com/ink/2010/main" type="inkDrawing" rotatedBoundingBox="12337,10155 16283,8256 17957,11734 14011,13633" semanticType="enclosure" shapeName="Other">
            <msink:sourceLink direction="with" ref="{C44AF292-3FCC-42AC-8E7D-32D8CB23F985}"/>
            <msink:sourceLink direction="with" ref="{DCA3DD4E-6E99-4864-967D-857DF0D5674C}"/>
            <msink:sourceLink direction="with" ref="{83536908-3416-4C92-B319-94A3811FDA50}"/>
          </msink:context>
        </emma:interpretation>
      </emma:emma>
    </inkml:annotationXML>
    <inkml:trace contextRef="#ctx0" brushRef="#br0">-46-222 437 0,'0'0'6'0,"0"0"32"16,0 0 50-16,0 0-34 16,0 0-42-16,0 0 3 15,202-45 21-15,-121 30-11 16,13 4-2-16,19-8-2 16,7 1 5-16,16-7-7 0,10-1-5 15,0 5 0-15,3 0-4 16,-7-3 2-16,5 4-8 15,4 3 1-15,6-6 5 16,4 1-6-16,1-3 6 16,-7 3-9-16,3-4 5 15,-3-3 0-15,-4 1-2 16,1-5 5-16,-7 7-8 16,-14 4 0-16,-26 3 0 15,-12 3 0-15,-18 6-1 16,-4-2 2-16,-1-1-2 15,-12 1 4-15,-11-2-4 0,-11 6 5 16,-16 0 8-16,-14 2 9 16,2 2 8-16,-8-1-9 15,0 5-5-15,0 0-5 16,0-1-6-16,0 1 3 16,0 0-3-16,0 0 0 15,0 0 0-15,0 0-3 16,0 0-2-16,0 0-2 15,0 0-7-15,0 1-2 16,-5 22 5-16,-4 20 6 16,-6 9 0-16,-2 10 1 15,7 2-1-15,7 10 1 16,3-1 0-16,0 6 1 0,0 6 0 16,0 6-1-1,0 5 4-15,0 7 5 0,8 5-5 16,-3-7 13-16,-4 1-13 15,10-4 1-15,-6 6 2 16,0-5 7-16,6-4-5 16,2 5 4-16,8-5-9 15,5 9-4-15,7-3 1 16,9 5 2-16,3-13-3 16,5-3-1-16,1-7 1 15,-6-9 0-15,-5-1-1 16,-9-4 2-16,-6-11-4 0,-10-7 4 15,-4-5 0-15,2-4-2 16,-7-13 3-16,5 2-2 16,-6-5 1-16,-5-9 1 15,0 3-2-15,0-10 1 16,0-1 1-16,0 3-2 16,0-8-1-16,0 0 4 15,0-2-4-15,0-2 0 16,0 0 0-16,0 0 3 15,0 0 3-15,0 0-3 16,0 0-2-16,0 0 1 16,-11 0 0-16,-27 4-2 15,-30 5 5-15,-22-2 0 16,-17 4-2-16,-7-7 2 16,-11 7-3-16,8-2-1 0,1 1 0 15,-1 1-1-15,6-6 0 16,7 4 0-16,8-8-4 15,3 11 9-15,8-8-5 16,-4 6 2-16,8 1-2 16,-9-6 1-16,-2 4-1 15,2-3 0-15,-1 0-6 16,0 2 6-16,9-1 0 16,3-7 0-16,9 4 0 15,9 3 0-15,6-2 7 16,-6-5-7-16,10 0-2 15,4 3 0-15,-1-3 2 0,-7 0 0 16,9 0 0-16,1 0 3 16,0 0-1-16,-1 0-1 15,-4-3-1-15,-6-2 0 16,-10-6-4-16,5 6 8 16,-5 0-8-16,7 0 8 15,9-1-4-15,10 0 0 16,9 2-2-16,4-1 0 15,3 0 4-15,5 5-1 16,-4-6-1-16,4 5 0 16,-5-4-1-16,-2 5 1 15,1-4 0-15,6 4 0 16,-1 0 0-16,-1 0 0 16,10 0 0-16,2-5 0 0,-11 5 1 15,3-4-1-15,-11-8 0 16,3 7 0-16,-12-4-6 15,-6-3-1-15,-4 6 0 16,-8-3 5-16,20 5 0 16,5-3 2-16,10 3 0 15,19 4 0-15,-4 0 1 16,5 0-5-16,0 0 0 16,0 0 0-16,0 0-7 15,0 0 5-15,0 0 1 16,0 0 5-16,0 0-4 0,0 0 7 15,0 0-3-15,0-4 0 16,0 4-3-16,0 0 1 16,0 0 2-16,0 0-3 15,0 0 5-15,0 0-2 16,0 0 1-16,0-2-1 16,0-3 1-16,0-3 1 15,11-8 0-15,8-10-2 16,2-9 0-16,3-8 4 15,-8 7-4-15,2 1 1 16,-5 4 1-16,-8 11 2 16,0-6 0-16,-5 5-1 15,0-5 4-15,0 0-7 16,0 0 2-16,0-9-1 16,0-1-1-16,0-9 3 0,0-1-4 15,-5 1 1-15,-5 8-1 16,4 17 0-16,6 9-2 15,0 7-31-15,0 4-67 16,0 0-127-16,6 4-125 16</inkml:trace>
  </inkml:traceGroup>
</inkml:ink>
</file>

<file path=ppt/ink/ink2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4:02.42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8289212-8B0C-4EAA-AF34-AA1AC43EF2A8}" emma:medium="tactile" emma:mode="ink">
          <msink:context xmlns:msink="http://schemas.microsoft.com/ink/2010/main" type="inkDrawing" rotatedBoundingBox="17511,17542 20531,16783 20552,16865 17531,17623" semanticType="underline" shapeName="Other">
            <msink:sourceLink direction="with" ref="{BAB1A72E-FAFD-48BF-A9A2-0C7F44C0124E}"/>
            <msink:destinationLink direction="with" ref="{6A0E7796-CE55-4C5A-B1BB-3A213F433B5F}"/>
          </msink:context>
        </emma:interpretation>
      </emma:emma>
    </inkml:annotationXML>
    <inkml:trace contextRef="#ctx0" brushRef="#br0">9041 13174 600 0,'0'0'39'15,"0"0"-39"-15,0 0 5 16,0 0 6-16,0 0 0 15,0 0 2-15,0 0-10 16,-63 0-3-16,63 0-4 0,0 0-1 16,43 0 5-16,38 0 2 15,38-31 18-15,35-12-1 16,27-11 0-16,15-7-4 16,13-5-9-16,3 7-2 15,-3-6 3-15,-5 13-4 16,-4-4-2-16,-2 7 3 15,-2 1-2-15,-6 2-1 16,-11 9 3-16,-25 10-3 16,-32 3-2-16,-35 12 1 15,-36 6 0-15,-19 2 0 16,-24 4 0-16,-8 0 0 16,0 0-2-16,0 0 4 15,0 0 6-15,0 0-8 0,-33 0-2 16,-25 28-24-16,-20 7-38 15,-25-1-60-15,-23 3-61 16</inkml:trace>
  </inkml:traceGroup>
</inkml:ink>
</file>

<file path=ppt/ink/ink2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4:05.80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45D1F18-55AE-48C7-97EB-DDC8A19DC40F}" emma:medium="tactile" emma:mode="ink">
          <msink:context xmlns:msink="http://schemas.microsoft.com/ink/2010/main" type="writingRegion" rotatedBoundingBox="19457,1769 34232,1931 34081,15697 19306,15535"/>
        </emma:interpretation>
      </emma:emma>
    </inkml:annotationXML>
    <inkml:traceGroup>
      <inkml:annotationXML>
        <emma:emma xmlns:emma="http://www.w3.org/2003/04/emma" version="1.0">
          <emma:interpretation id="{79215786-E186-4B62-A121-F14E3FFA6CE0}" emma:medium="tactile" emma:mode="ink">
            <msink:context xmlns:msink="http://schemas.microsoft.com/ink/2010/main" type="paragraph" rotatedBoundingBox="19487,1536 32302,1965 32209,4753 19394,4324" alignmentLevel="1"/>
          </emma:interpretation>
        </emma:emma>
      </inkml:annotationXML>
      <inkml:traceGroup>
        <inkml:annotationXML>
          <emma:emma xmlns:emma="http://www.w3.org/2003/04/emma" version="1.0">
            <emma:interpretation id="{6C840085-567E-472E-934B-CFABB8B16BAA}" emma:medium="tactile" emma:mode="ink">
              <msink:context xmlns:msink="http://schemas.microsoft.com/ink/2010/main" type="line" rotatedBoundingBox="19487,1536 32302,1965 32209,4753 19394,4324"/>
            </emma:interpretation>
          </emma:emma>
        </inkml:annotationXML>
        <inkml:traceGroup>
          <inkml:annotationXML>
            <emma:emma xmlns:emma="http://www.w3.org/2003/04/emma" version="1.0">
              <emma:interpretation id="{05854F80-2371-42CD-9222-5B58E81D179D}" emma:medium="tactile" emma:mode="ink">
                <msink:context xmlns:msink="http://schemas.microsoft.com/ink/2010/main" type="inkWord" rotatedBoundingBox="19459,2363 22652,2469 22617,3489 19425,3383"/>
              </emma:interpretation>
              <emma:one-of disjunction-type="recognition" id="oneOf0">
                <emma:interpretation id="interp0" emma:lang="" emma:confidence="1">
                  <emma:literal/>
                </emma:interpretation>
              </emma:one-of>
            </emma:emma>
          </inkml:annotationXML>
          <inkml:trace contextRef="#ctx0" brushRef="#br0">-7300-4617 672 0,'0'0'30'16,"0"0"-11"-16,0 0 55 15,0 0-38-15,0 0-15 16,0 0-1-16,0 0-19 15,-38-7-1-15,38 18-1 0,-3 46-2 16,-6 26 3 0,3 17 4-16,-8 1 1 0,5-1-3 15,3 6 4-15,-2-14-1 16,5-5-4-16,3-17-1 16,0-18 2-16,0-14 5 15,0-11-7-15,0-13 0 16,0-11-1-16,0 3-20 15,0-6-23-15,-13 0-29 16,-6 0-46-16,-13-27-196 16</inkml:trace>
          <inkml:trace contextRef="#ctx0" brushRef="#br0" timeOffset="346.07">-7794-4294 568 0,'0'0'0'16,"0"0"5"-16,0 0 4 16,0 0-1-16,0 0 16 15,185-184-2-15,-87 151 2 16,17 6-2-16,7 9-8 16,-2 8-2-16,-13 10-4 15,-15 0-5-15,-27 0-3 16,-11 27-1-16,-24 8 1 15,-11 5 5-15,-19 8-3 16,0 5 4-16,-9 4-4 0,-31 5 21 16,-23-4 5-16,2-7-6 15,-5-9-8-15,2-6-6 16,16-9 3-16,6-10-7 16,17-5-4-16,11-12-5 15,9 0-2-15,5 0-35 16,0 0-55-16,19-8-108 15</inkml:trace>
          <inkml:trace contextRef="#ctx0" brushRef="#br0" timeOffset="839.75">-6465-4352 518 0,'0'0'103'15,"0"0"-95"-15,0 0 63 16,0 0-21-16,0 0-31 16,0 0-15-16,16 54-1 15,-16-7 8-15,0 18-7 16,0 3 9-16,0 10 3 16,0-12-10-16,0 1-5 15,0-13-1-15,0-10 1 16,4-13-1-16,1-8 2 15,-1-16-2-15,-3-7 6 0,-1 0-4 16,0 0 4 0,0 0 2-16,0-17 0 0,0-24 1 15,-1-28-6-15,-12-10-3 16,4-20 0-16,-5-6 0 16,9 8 1-16,5 11 0 15,0 11-1-15,0 23 0 16,0 12-2-16,24 10 0 15,-6 9-2-15,16 11 2 16,5-2 0-16,7 7-1 16,12 1 0-16,-5 4 1 15,2 0-5-15,4 0 4 16,-12 4-1-16,-1 16-12 0,-14 7-6 16,0 4-13-1,-15 4-24-15,-15 9-43 0,-2 0-31 16,0-4-167-16</inkml:trace>
          <inkml:trace contextRef="#ctx0" brushRef="#br0" timeOffset="1087.3799">-6355-3935 527 0,'0'0'36'16,"0"0"-3"-16,0 0 33 0,0 0-43 16,0 0-23-16,0 0 29 15,161-39-14-15,-87 16-10 16,6 1-3-16,-2-3-2 16,2 3 0-16,-4 4-10 15,-13-4-58-15,-10 10-63 16,-14-1-197-16</inkml:trace>
          <inkml:trace contextRef="#ctx0" brushRef="#br0" timeOffset="1316.77">-5466-4080 446 0,'0'0'7'16,"0"0"34"-16,0 0 11 16,0 0-23-16,0 0-11 15,0 0-9-15,228-61-9 16,-192 56 0-16,-5-7-9 16,-6 6-56-16,-15 6-124 15</inkml:trace>
          <inkml:trace contextRef="#ctx0" brushRef="#br0" timeOffset="1537.1798">-5380-3792 507 0,'0'0'13'15,"0"0"30"-15,0 0 17 16,0 0-48-16,0 0 1 15,0 0-2-15,55 4 12 16,-7-11-15-16,6-11-6 16,-2-12-4-16,7 5 2 15,-4-11-68-15,-11 5-51 16,-9-8-274-16</inkml:trace>
          <inkml:trace contextRef="#ctx0" brushRef="#br0" timeOffset="1982">-4588-4603 481 0,'0'0'27'16,"0"0"18"-16,0 0 23 0,0 0-26 15,0 0-15 1,0 0-23-16,-13 22-3 0,6 20-1 16,2 2-1-16,-3 8 1 15,2 2 2-15,-3 8 6 16,5-2-2-16,-1 2 0 16,-6 2 3-16,6-7-3 15,5-9-1-15,-2 0-1 16,-3-7 0-16,5-1-2 15,0-8 1-15,-4-4 5 16,0-2-3-16,-1-11 5 16,4-4-9-16,1-4 3 15,0-3-1-15,0 2-2 16,0-6 2-16,0 4-2 0,0-4-1 16,0 0 0-16,0 0 2 15,0 0-2-15,0 0-29 16,0 0-18-16,0-24-92 15,0-25-429-15</inkml:trace>
        </inkml:traceGroup>
        <inkml:traceGroup>
          <inkml:annotationXML>
            <emma:emma xmlns:emma="http://www.w3.org/2003/04/emma" version="1.0">
              <emma:interpretation id="{03A2BA94-430C-4159-A46D-DF1EB309415D}" emma:medium="tactile" emma:mode="ink">
                <msink:context xmlns:msink="http://schemas.microsoft.com/ink/2010/main" type="inkWord" rotatedBoundingBox="24095,2807 25170,2843 25145,3591 24070,3555"/>
              </emma:interpretation>
              <emma:one-of disjunction-type="recognition" id="oneOf1">
                <emma:interpretation id="interp1" emma:lang="" emma:confidence="1">
                  <emma:literal/>
                </emma:interpretation>
              </emma:one-of>
            </emma:emma>
          </inkml:annotationXML>
          <inkml:trace contextRef="#ctx0" brushRef="#br0" timeOffset="2449.55">-3162-3738 581 0,'0'0'11'0,"0"0"-8"15,0 0 39-15,0 0-36 16,0 0-6-16,0 0 6 16,238-57 2-16,-132 39-6 15,-2 5 3-15,-4-4-5 16,-14 7-8-16,-8-1-23 16,-18 0-36-16,-23-4-44 15,-16-2-128-15</inkml:trace>
          <inkml:trace contextRef="#ctx0" brushRef="#br0" timeOffset="2880.4">-2477-4236 410 0,'0'0'43'16,"0"0"-1"-16,0 0 25 16,0 0-37-16,0 0-21 15,0 0-2-15,34-4-2 16,14 4-1-16,7 7 1 15,0 16-2-15,-4 8 2 16,-1 6-6-16,-10 3 7 16,-6 9-2-16,-17 7-4 15,-8 6 0-15,-9 2 3 16,0 5 3-16,-15-5 2 0,-26-3 1 16,-2-5-4-16,1-9 18 15,3-15 1 1,4-6-5-16,2-7 0 0,12-17-11 15,7 2 18-15,7-4-3 16,1 0-2-16,-4-4-4 16,5-35 10-16,1-20-27 15,4-12 2-15,0-13-2 16,0-4 2-16,0 6-1 16,11 22-1-16,-2 8 2 15,-4 25-3-15,-1 13 2 16,-1 10-2-16,-3 4-7 15,0 0-1-15,4 0-15 0,5 0-38 16,-8 0-101 0,4 16-229-16</inkml:trace>
        </inkml:traceGroup>
        <inkml:traceGroup>
          <inkml:annotationXML>
            <emma:emma xmlns:emma="http://www.w3.org/2003/04/emma" version="1.0">
              <emma:interpretation id="{9713E1A6-5D66-4726-9100-DB84AD4ED354}" emma:medium="tactile" emma:mode="ink">
                <msink:context xmlns:msink="http://schemas.microsoft.com/ink/2010/main" type="inkWord" rotatedBoundingBox="26460,2348 28578,2419 28552,3213 26434,3142"/>
              </emma:interpretation>
              <emma:one-of disjunction-type="recognition" id="oneOf2">
                <emma:interpretation id="interp2" emma:lang="" emma:confidence="1">
                  <emma:literal/>
                </emma:interpretation>
              </emma:one-of>
            </emma:emma>
          </inkml:annotationXML>
          <inkml:trace contextRef="#ctx0" brushRef="#br0" timeOffset="3437.48">-550-4590 544 0,'0'0'26'0,"0"0"-1"15,0 0 15-15,0 0-30 16,0 0 22-16,-45 187 6 16,15-99 2-16,4-2-24 15,-8-3 4-15,8-12 5 16,-7-9-16-16,11-23 4 15,6-11 8-15,3-13-5 16,7-14 3-16,2-1-4 0,4 0 2 16,0 0-2-16,0 0-7 15,0 0 14-15,0-1-12 16,0-27-4-16,14-5-3 16,18-5-3-16,8 5-8 15,3 12 4-15,8 5-4 16,0 16-3-16,8 0-2 15,-4 0 12-15,5 0-13 16,-5 20 13-16,-12 1-5 16,-1 2-12-16,-8-10 3 15,-13-6-24-15,-2 0 0 16,-8-3-36-16,-7-4-45 16,-4 0-18-16,0 0-245 0</inkml:trace>
          <inkml:trace contextRef="#ctx0" brushRef="#br0" timeOffset="3803.5">-614-4569 443 0,'0'0'109'15,"0"0"-106"-15,0 0 57 16,0 0-17-16,0 0-28 16,0 0-15-16,128-68 0 15,-58 41 0-15,-4 5-3 16,-6 7-49-16,-9 11-58 16,-17 4-204-16</inkml:trace>
          <inkml:trace contextRef="#ctx0" brushRef="#br0" timeOffset="3618">-445-4251 515 0,'0'0'33'0,"0"0"4"16,0 0-1-16,0 0-27 15,0 0-9-15,0 0 7 16,104-25-3-16,-43-9-4 15,3-5-39-15,-13 3-44 0,-21-4-106 16</inkml:trace>
          <inkml:trace contextRef="#ctx0" brushRef="#br0" timeOffset="4373.54">51-4276 569 0,'0'0'14'0,"0"0"39"16,0 0 3-16,0 0-42 0,0 0 5 15,0 0 4 1,82 122-4-16,-50-83-6 0,-8 10-12 16,0-9 10-16,-8-6-9 15,-1-3 5-15,-4-11-7 16,-2-9-3-16,0-3 3 16,-6-8 5-16,-3 0-3 15,0 0-2-15,0 0 0 16,4-8 0-16,6-37 4 15,10-24-3-15,4-15-1 16,8-4 0-16,4 2-1 16,0 15-5-16,-1 11 3 15,0 17-2-15,-3 15 2 16,-5 6 0-16,-5 9 0 16,-12 4 2-16,-4 5-3 0,-6 4 4 15,0 0 4 1,0 0-1-16,0 0 5 0,0 0 9 15,0 0-5-15,0 0 11 16,-12 0-3-16,-7 13-11 16,-5 11-6-16,6 9 0 15,5 2-3-15,2 6-3 16,6 2 2-16,5 9 1 16,0-4 1-16,0 5-1 15,29-7 0-15,2-10 0 16,5-4 0-16,3-7-12 15,8-17-16-15,8-8-37 16,0 0-86-16,-1-39-98 16</inkml:trace>
          <inkml:trace contextRef="#ctx0" brushRef="#br0" timeOffset="4780.08">1014-4482 443 0,'0'0'44'0,"0"0"9"15,0 0 11-15,0 0-37 16,0 0-13-16,0 0 0 16,-15 72-2-16,15-30 16 15,0 5-13-15,0-2-4 16,0-5 0-16,0-9-8 16,0-8 0-16,0-5 0 0,0-12-3 15,0-6 3-15,0 0-1 16,0 0 12-16,0 0 5 15,0-19 0-15,0-20-9 16,9-12 0-16,6-9-10 16,5 2 2-16,-4 10-2 15,-2 8 0-15,-2 18 3 16,-3 9-3-16,-5 13-7 16,0 0 3-16,2 0-2 15,4 0 0-15,5 4 3 16,5 24-4-16,-1 10 9 15,6 1-2-15,-8 2 5 16,1-4-2-16,-3 4-6 0,1-1-9 16,3-6-56-16,2-14-108 15,-1-13-308-15</inkml:trace>
        </inkml:traceGroup>
        <inkml:traceGroup>
          <inkml:annotationXML>
            <emma:emma xmlns:emma="http://www.w3.org/2003/04/emma" version="1.0">
              <emma:interpretation id="{2C82A5BB-EC7B-4399-90B7-AE2BD2E41341}" emma:medium="tactile" emma:mode="ink">
                <msink:context xmlns:msink="http://schemas.microsoft.com/ink/2010/main" type="inkWord" rotatedBoundingBox="29496,1871 32302,1965 32209,4753 29402,4659"/>
              </emma:interpretation>
              <emma:one-of disjunction-type="recognition" id="oneOf3">
                <emma:interpretation id="interp3" emma:lang="" emma:confidence="1">
                  <emma:literal/>
                </emma:interpretation>
              </emma:one-of>
            </emma:emma>
          </inkml:annotationXML>
          <inkml:trace contextRef="#ctx0" brushRef="#br0" timeOffset="5429.35">2253-4617 527 0,'0'0'53'16,"0"0"51"-16,0 0-19 15,0 0-34-15,0 0-19 16,0 0-5-16,0-14 1 16,0 14-18-16,0 0 0 15,0 0 10-15,0 0-17 16,0 0 9-16,0 0-11 0,0 0-2 16,0 0 1-16,0 11-1 15,-2 25-7-15,-6 18 8 16,3 12 0-16,-2 2 5 15,3 1-3-15,4-12-1 16,0-3 0-16,0-6-1 16,0-15-4-16,0-4-18 15,0-16-9-15,0 0-19 16,0-12-18-16,0-1-40 16,0 0-60-16</inkml:trace>
          <inkml:trace contextRef="#ctx0" brushRef="#br0" timeOffset="5721.58">2631-5180 307 0,'0'0'244'0,"0"0"-225"15,0 0 84-15,0 0-31 16,0 0-29-16,0 0-22 16,0-9-17-16,0 9-4 15,0 0 0-15,0 4 0 16,0 31 0-16,0 3 4 0,0 12-4 16,0-3 2-1,0 2 6-15,0-1-8 0,0 8-43 16,0-12-52-16,26-13-91 15</inkml:trace>
          <inkml:trace contextRef="#ctx0" brushRef="#br0" timeOffset="6143.4398">3261-4671 109 0,'0'0'433'16,"0"0"-396"-16,0 0 57 0,0 0-38 15,0 0-32-15,0 0-10 16,-125 90-8-16,89-48 1 16,4-4 1-16,9-1 6 15,4-2-14-15,6-2-2 16,13 5 0-16,0-10 2 15,0 0 6-15,19 2-5 16,17-5-1-16,7-3 0 16,4-3-1-16,1-6 1 15,-9-2 0-15,-3 3-1 16,-17 0 3-16,-3 5-3 16,-9-2 1-16,-2 1-1 0,-5 7 1 15,0 6 0-15,-16 4 0 16,-28 5 8-16,-11-1-1 15,-16 8-1-15,-10-7-3 16,-4-3-3-16,0-15-24 16,-2-22-42-16,-6 0-112 15</inkml:trace>
          <inkml:trace contextRef="#ctx0" brushRef="#br0" timeOffset="15176.12">3847-5109 434 0,'0'0'24'15,"0"0"-19"-15,0 0 38 16,0 0-11-16,0 0-25 0,0 0-7 16,0 0 6-16,49 24 10 15,-8 10-9-15,-8 2-5 16,-7 3 7-16,-11 9 1 16,-7 9-2-16,-8 11 2 15,0 13 12-15,-18 6 9 16,-32 10-8-16,1 3 5 15,-2 4-15-15,2-6-6 16,18-12-2-16,11-11-2 16,16-13-3-16,4-10 0 15,0-9 1-15,8-2-1 16,21-7 0-16,-2 0-5 16,4 1 5-16,-7 5 0 0,0-1-2 15,-8 6 2-15,-6 7 0 16,-1 8 3-16,-9 9-9 15,0 10 14 1,0 11-8-16,0-3 0 0,0 0 0 16,0-9 1-16,0-4-2 15,16-8-1-15,3-6-1 16,6-2 3-16,-5-7-2 16,-6-4 3-16,2-10-1 15,-11-9 0-15,-5-3 0 16,0 1 0-16,0 4 8 15,-5-3-1-15,-24 14-2 0,-1-8-3 16,-5-1 5 0,6-6-6-16,7-9 2 0,9-6-6 15,10-8-4-15,3-3-44 16,0-3-63-16,8-48-111 16</inkml:trace>
          <inkml:trace contextRef="#ctx0" brushRef="#br0" timeOffset="15715.78">4415-3629 553 0,'0'0'47'0,"0"0"62"0,0 0-24 16,0 0-46-1,0 0-19-15,0 0-13 0,-26 44-5 16,18 7-2-16,2 3 0 15,6-3 0-15,0-7 1 16,0-1 0-16,0-16-2 16,0-5-19-16,0-9 7 15,0-13-23-15,6 0 5 16,10 0 10-16,8-20 21 16,4-22 2-16,2-6-2 15,-2 9-2-15,-5 5 2 16,-3 13 0-16,-11 8 0 15,-2 7 0-15,2 6-4 16,-5 0-4-16,6 0-6 0,2 6 9 16,4 18 5-16,1 0-1 15,1 3 1-15,1-10-4 16,0 2 8-16,-9-8 1 16,-3-4-5-16,2-7-1 15,1 0-4-15,9-3 5 16,0-31 2-16,-2-6 3 15,8 5-5-15,-5 3 5 16,-1 10-5-16,-8 5 0 16,-2 14-2-16,-5 3-1 15,8 0-4-15,-2 0 4 16,8 31 1-16,-7-3-1 16,4 0 3-16,1-6 0 0,0 1-15 15,1-13-41-15,-2-10-54 16,-8 0-162-16</inkml:trace>
          <inkml:trace contextRef="#ctx0" brushRef="#br0" timeOffset="15965.39">4279-3914 623 0,'0'0'6'15,"0"0"27"-15,0 0 49 0,0 0-38 16,0 0-32 0,0 0-10-16,-13-91 0 0,26 70 3 15,-1 7-4-15,-8 10 2 16,-4-5 4-16,0 9-7 16,0 0-8-16,4 0-19 15,-1 23-56-15,6 29-100 16,0 19-118-16</inkml:trace>
        </inkml:traceGroup>
      </inkml:traceGroup>
    </inkml:traceGroup>
    <inkml:traceGroup>
      <inkml:annotationXML>
        <emma:emma xmlns:emma="http://www.w3.org/2003/04/emma" version="1.0">
          <emma:interpretation id="{756CE999-F9A3-448E-8AEB-F499B1B46C92}" emma:medium="tactile" emma:mode="ink">
            <msink:context xmlns:msink="http://schemas.microsoft.com/ink/2010/main" type="paragraph" rotatedBoundingBox="19774,3621 34212,3779 34193,5476 19756,5318" alignmentLevel="1"/>
          </emma:interpretation>
        </emma:emma>
      </inkml:annotationXML>
      <inkml:traceGroup>
        <inkml:annotationXML>
          <emma:emma xmlns:emma="http://www.w3.org/2003/04/emma" version="1.0">
            <emma:interpretation id="{42BA5135-F295-44BF-9553-193B1EC3DCA6}" emma:medium="tactile" emma:mode="ink">
              <msink:context xmlns:msink="http://schemas.microsoft.com/ink/2010/main" type="line" rotatedBoundingBox="19774,3621 34212,3779 34193,5476 19756,5318"/>
            </emma:interpretation>
          </emma:emma>
        </inkml:annotationXML>
        <inkml:traceGroup>
          <inkml:annotationXML>
            <emma:emma xmlns:emma="http://www.w3.org/2003/04/emma" version="1.0">
              <emma:interpretation id="{91DE5DBD-AA2E-4133-9ED8-5EE36D3A11DD}" emma:medium="tactile" emma:mode="ink">
                <msink:context xmlns:msink="http://schemas.microsoft.com/ink/2010/main" type="inkWord" rotatedBoundingBox="19766,4359 22987,4394 22978,5233 19757,5198"/>
              </emma:interpretation>
              <emma:one-of disjunction-type="recognition" id="oneOf4">
                <emma:interpretation id="interp4" emma:lang="" emma:confidence="1">
                  <emma:literal/>
                </emma:interpretation>
              </emma:one-of>
            </emma:emma>
          </inkml:annotationXML>
          <inkml:trace contextRef="#ctx0" brushRef="#br0" timeOffset="7147.92">-7434-2374 449 0,'0'0'50'0,"0"0"-37"16,0 0 61-16,0 0-28 16,0 0-6-16,0 0-18 15,0 22-6-15,10 14 4 16,-5 15 13-16,-1 4 1 15,-4 7-2-15,0-11-11 16,0 4-3-16,0-3-7 16,0-17-4-16,0 3-2 15,0-16-2-15,0-8-1 0,0-7 0 16,0-7 0 0,0 0 3-16,0 0 0 0,0 0-5 15,0 0 19-15,-4-28 6 16,-12-25-4-16,0-14-18 15,3-13-3-15,2-14 1 16,11-7-1-16,0 3 0 16,0 15-2-16,0 15-1 15,6 20 2-15,19 12-4 16,5 8-2-16,5 5 4 16,10 8-3-16,10 2-4 15,5 13 4-15,-1 0-2 16,5 0 1-16,-15 0 2 0,-2 28-2 15,-7 4-8 1,-13 2 12-16,-7 1 1 0,-11 5-3 16,-9 3 4-16,0 1 1 15,0-1 1-15,-37 1 4 16,-14 3-5-16,-12-6 0 16,-1-4 3-16,3-3 3 15,4-14 2-15,11-3-5 16,14-7 0-16,9-6 2 15,7 0-1-15,14-4-4 16,2 0 0-16,0 0-14 16,0 0-32-16,0 0-63 15,2 0-141-15</inkml:trace>
          <inkml:trace contextRef="#ctx0" brushRef="#br0" timeOffset="7860.47">-6669-2126 579 0,'0'0'42'0,"0"0"-38"15,0 0 67-15,0 0-53 16,0 0 1-16,0 0-2 16,211-44-6-16,-143 18 4 15,2 0-15-15,-6 1-4 16,-2 3-1-16,-10-2-69 15,-5 1-83-15,-12-3-230 16</inkml:trace>
          <inkml:trace contextRef="#ctx0" brushRef="#br0" timeOffset="7635.74">-6571-2427 436 0,'0'0'171'0,"0"0"-137"15,0 0 64-15,0 0-68 16,0 0-22-16,0 0-8 15,-4 111 4-15,4-49 1 0,0-4 1 16,0-1 3-16,0-2-9 16,0 2 2-16,0-6-2 15,0-11 0-15,0-12 2 16,0-15 6-16,0-11-8 16,0-2 1-16,0 0 6 15,0-2 2-15,-5-39-6 16,-11-17 4-16,6-13-5 15,2-12-1-15,3-10-1 16,5-1 0-16,0 8 0 16,0 14-7-16,0 10 7 15,18 19 0-15,2 14 0 0,2 7 0 16,1 16-9 0,9-1 8-16,-5 7 0 0,10 0-15 15,-2 0 11-15,-1 7-5 16,1 14-8-16,1 5 4 15,-8-2 5-15,-5 1-17 16,-14 6-44-16,-9-8-45 16,0-3-201-16</inkml:trace>
          <inkml:trace contextRef="#ctx0" brushRef="#br0" timeOffset="8074.93">-5457-2342 552 0,'0'0'28'16,"0"0"-2"-16,0 0 4 16,0 0-29-16,0 0 3 15,0 0-1-15,136-17-1 16,-101 6-2-16,-6 1-5 16,-7 3-54-16,-9 7-31 15,-13 0-155-15</inkml:trace>
          <inkml:trace contextRef="#ctx0" brushRef="#br0" timeOffset="8248.98">-5431-2077 516 0,'0'4'36'16,"0"-4"30"-16,0 0-3 15,0 0-30-15,16 0-17 16,19 0 1-16,13 0-16 15,3-4-2-15,7-16-1 16,-15-4-140-16,-4-3-264 16</inkml:trace>
          <inkml:trace contextRef="#ctx0" brushRef="#br0" timeOffset="8729.82">-4468-2532 574 0,'0'0'26'0,"0"0"61"16,0 0-19-16,0 0-39 0,0 0-10 15,0 0-11 1,-172 203-3-16,144-149 8 0,9-5-7 16,3 7 1-16,11-7-3 15,-3 3 3-15,8-10-6 16,0-5-1-16,8-3-7 16,18-14 0-16,11-1-2 15,7-17-2-15,7-2-11 16,4 0 1-16,4-28-3 15,-6-12-2-15,-7-10 6 16,-11-8 12-16,-6 1-3 16,-19-9 11-16,-4 7 4 15,-6 3 21-15,0-2 23 16,-29 4-12-16,-12 10-12 16,2 6 3-16,1 15-15 0,2 10-8 15,4 13-4-15,6 0-5 16,-3 4-41-16,3 32-57 15,3 2-106-15</inkml:trace>
        </inkml:traceGroup>
        <inkml:traceGroup>
          <inkml:annotationXML>
            <emma:emma xmlns:emma="http://www.w3.org/2003/04/emma" version="1.0">
              <emma:interpretation id="{D71483B0-C423-4796-B7E0-C394BBC4D673}" emma:medium="tactile" emma:mode="ink">
                <msink:context xmlns:msink="http://schemas.microsoft.com/ink/2010/main" type="inkWord" rotatedBoundingBox="24442,4421 25287,4430 25279,5163 24434,5154">
                  <msink:destinationLink direction="with" ref="{56EAABCB-8C11-40C7-A314-3F4720ADE74B}"/>
                </msink:context>
              </emma:interpretation>
              <emma:one-of disjunction-type="recognition" id="oneOf5">
                <emma:interpretation id="interp5" emma:lang="" emma:confidence="1">
                  <emma:literal/>
                </emma:interpretation>
              </emma:one-of>
            </emma:emma>
          </inkml:annotationXML>
          <inkml:trace contextRef="#ctx0" brushRef="#br0" timeOffset="9121.78">-2804-2091 665 0,'0'0'31'16,"0"0"-15"0,0 0 6-16,0 0-22 0,0 0 3 15,0 0 6-15,290-22-5 16,-184-4-4-16,-1-1-3 15,-11-3-38-15,-29-5-77 16,-24 5-151-16</inkml:trace>
          <inkml:trace contextRef="#ctx0" brushRef="#br0" timeOffset="9547.64">-2229-2540 454 0,'0'0'19'16,"0"0"14"-16,0 0-8 0,0 0-18 16,0 0-1-16,0 0 5 15,136 47-6-15,-87-22-3 16,-10 8 6-16,-12 7-8 16,-12 11-3-16,-10 5 3 15,-5 14 3-15,0 0-3 16,-31-6-1-16,-1-2-1 15,5-12 4-15,-1-17-2 16,11-15 7-16,7-8 16 16,10-10 0-16,0 0-13 15,0 0 24-15,0 0 11 16,0-28 1-16,0-16-31 16,0-15-9-16,0-11-4 15,0-7 15-15,0-7 0 0,0 1-6 16,-12 4 8-16,-1 13 2 15,1 12 8-15,2 23-7 16,2 9-6-16,3 9-6 16,1 10-7-16,4 3-6 15,0 0 3-15,0 0-50 16,0-6-53-16,0-9-170 16</inkml:trace>
        </inkml:traceGroup>
        <inkml:traceGroup>
          <inkml:annotationXML>
            <emma:emma xmlns:emma="http://www.w3.org/2003/04/emma" version="1.0">
              <emma:interpretation id="{0722B2F6-B9ED-45AB-8EA2-036377A6E893}" emma:medium="tactile" emma:mode="ink">
                <msink:context xmlns:msink="http://schemas.microsoft.com/ink/2010/main" type="inkWord" rotatedBoundingBox="26717,4439 28707,4461 28701,5082 26711,5060">
                  <msink:destinationLink direction="with" ref="{56EAABCB-8C11-40C7-A314-3F4720ADE74B}"/>
                </msink:context>
              </emma:interpretation>
              <emma:one-of disjunction-type="recognition" id="oneOf6">
                <emma:interpretation id="interp6" emma:lang="" emma:confidence="1">
                  <emma:literal/>
                </emma:interpretation>
              </emma:one-of>
            </emma:emma>
          </inkml:annotationXML>
          <inkml:trace contextRef="#ctx0" brushRef="#br0" timeOffset="10186.34">-200-2536 596 0,'0'0'18'15,"0"0"35"-15,0 0 35 16,0 0-29-16,0 0-25 16,0 0-10-16,-221 43-10 15,192 9-6-15,-1 6-4 16,5 9 0-16,11 2-7 15,6-5 3-15,8-7 0 16,0-15 1-16,5-9 1 0,18-12-2 16,5-11-4-16,12-10-4 15,1 0 4-15,14-13 4 16,4-38-4-16,1-12 4 16,-9-8 8-16,-12-4-6 15,-15-2 2-15,-16 7-3 16,-8 5 1-16,0 15-1 15,-32 15 14-15,-7 10-10 16,-1 13-5-16,6 9 5 16,2 3 2-16,1 0-7 15,-4 6-3-15,6 28-9 16,5 6-12-16,14 4-26 0,10-6-59 16,0-11-100-16</inkml:trace>
          <inkml:trace contextRef="#ctx0" brushRef="#br0" timeOffset="10456.84">319-2550 592 0,'0'0'96'15,"0"0"-58"-15,0 0 32 16,0 0-41-16,0 0-20 15,0 0 1-15,0 101-7 0,0-28-2 16,0-2 10-16,0 3-9 16,0-9 0-16,0-12-2 15,0-5 1-15,0-13-6 16,0-19-6-16,0-5-18 16,0-11-36-16,0 0-22 15,-9-11-18-15,-7-30-218 16</inkml:trace>
          <inkml:trace contextRef="#ctx0" brushRef="#br0" timeOffset="10755.61">90-2505 269 0,'0'0'203'0,"0"0"-180"0,0 0 35 16,0 0-25-16,0 0-23 15,0 0 22-15,194-1-5 16,-112 1-5-16,0 0-7 15,-6 1-7-15,-13 26-5 16,-16 2 0-16,-8 2-1 16,-14 11-2-16,-15-2 1 15,-10 3 1-15,0 3 3 16,-15 1 9-16,-30 1 5 16,-14-9 3-16,2-3 0 15,-2-10-17-15,7-8 9 16,14-7-9-16,9-9-3 0,9-2-2 15,9 0-2 1,11 0-34-16,0 0-61 0,0-17-84 16</inkml:trace>
          <inkml:trace contextRef="#ctx0" brushRef="#br0" timeOffset="11063.78">1104-2555 632 0,'0'0'60'0,"0"0"-22"0,0 0 43 16,0 0-65-16,0 0-6 15,0 0-10-15,4 63-6 16,-4-20 6-16,0 8 5 15,0 3 3-15,0-3-8 16,0 1 2-16,0-3 3 16,0-5-5-16,0-9-5 15,0-10-27-15,0-2 4 16,0-13-25-16,-6-10-49 16,-7 0-17-16,-3-10-276 15</inkml:trace>
          <inkml:trace contextRef="#ctx0" brushRef="#br0" timeOffset="11386.1">995-2606 509 0,'0'0'35'0,"0"0"-4"16,0 0 23-16,0 0-42 15,0 0 10-15,0 0-5 16,202-2-10-16,-140 2 1 15,-7 6-3-15,-7 24-2 16,-10 2 0-16,-11 7 2 16,-2 9-1-16,-13-1 3 15,-12 3-7-15,0 1 0 0,0-4 4 16,-12-3 0 0,-23 0 4-16,-14-5-8 0,0-5 9 15,-2 2-7-15,-4-12-2 16,5-2 0-16,11-10 0 15,9-7-3-15,5-5-21 16,19 0-53-16,6 0-40 16,0-17-317-16</inkml:trace>
        </inkml:traceGroup>
        <inkml:traceGroup>
          <inkml:annotationXML>
            <emma:emma xmlns:emma="http://www.w3.org/2003/04/emma" version="1.0">
              <emma:interpretation id="{B6EF47E7-BB0F-4153-B9CB-1AE237BF4013}" emma:medium="tactile" emma:mode="ink">
                <msink:context xmlns:msink="http://schemas.microsoft.com/ink/2010/main" type="inkWord" rotatedBoundingBox="29664,3729 30542,3739 30528,5017 29650,5007">
                  <msink:destinationLink direction="with" ref="{56EAABCB-8C11-40C7-A314-3F4720ADE74B}"/>
                </msink:context>
              </emma:interpretation>
              <emma:one-of disjunction-type="recognition" id="oneOf7">
                <emma:interpretation id="interp7" emma:lang="" emma:confidence="1">
                  <emma:literal/>
                </emma:interpretation>
              </emma:one-of>
            </emma:emma>
          </inkml:annotationXML>
          <inkml:trace contextRef="#ctx0" brushRef="#br0" timeOffset="11707.29">2466-2713 388 0,'0'0'234'0,"0"0"-200"16,0 0 87-16,0 0-69 15,0 0-41-15,0 0-11 16,-48 4-1-16,48 43 1 15,0 4 3-15,0 10-3 16,0-4 3-16,0 5 3 16,0 3-6-16,0-4 0 15,0-3 0-15,0-3 4 16,0-10-2-16,0-10-4 0,0-7 1 16,0-13-26-16,4-11-36 15,1-4-62-15,-1 0-34 16</inkml:trace>
          <inkml:trace contextRef="#ctx0" brushRef="#br0" timeOffset="11970.06">2596-3334 443 0,'0'0'43'0,"0"0"-15"16,0 0 60-16,0 0-40 16,0 0-31-16,0 0-15 15,-24-8-2-15,24 35-5 16,0 18 5-16,0 7 2 16,8 0-1-16,4 10 1 15,-2-6-2-15,5 1-32 16,-9-10-51-16,2-11-82 15</inkml:trace>
          <inkml:trace contextRef="#ctx0" brushRef="#br0" timeOffset="12479.7">3151-2807 226 0,'0'0'275'0,"0"0"-234"16,0 0 60-16,0 0-26 15,0 0-35-15,0 0-3 16,0 0-7-16,0 0-10 16,0 4-3-16,0 9-6 15,-14 4-2-15,-6 13 0 16,-2 4-7-16,8-2-2 15,-3 0 0-15,5-2 0 16,8-5-2-16,4-4-3 0,0-2-4 16,0-1-4-16,0-5 2 15,24 5-8-15,4-9 7 16,8 5 3-16,-5 0 6 16,3-3 1-16,-3 2-2 15,-2 6-13-15,-9 0 11 16,-10 0-12-16,-10 5 11 15,0 0 7-15,0 6 1 16,0 2 0-16,-26 0 1 16,-9 2-2-16,-2-1 5 15,2-6 1-15,4-1 3 16,4-10-1-16,-5-8 12 0,9-2-7 16,4-6-9-1,-1 0 6-15,-1 0-10 0,2 0-1 16,6-14-38-16,6-7-32 15,7-1-138-15</inkml:trace>
        </inkml:traceGroup>
        <inkml:traceGroup>
          <inkml:annotationXML>
            <emma:emma xmlns:emma="http://www.w3.org/2003/04/emma" version="1.0">
              <emma:interpretation id="{C12FA811-D0F7-41B3-96F6-80AD2674EA77}" emma:medium="tactile" emma:mode="ink">
                <msink:context xmlns:msink="http://schemas.microsoft.com/ink/2010/main" type="inkWord" rotatedBoundingBox="31154,4479 34204,4512 34193,5476 31144,5443">
                  <msink:destinationLink direction="with" ref="{56EAABCB-8C11-40C7-A314-3F4720ADE74B}"/>
                </msink:context>
              </emma:interpretation>
              <emma:one-of disjunction-type="recognition" id="oneOf8">
                <emma:interpretation id="interp8" emma:lang="" emma:confidence="0">
                  <emma:literal>.</emma:literal>
                </emma:interpretation>
                <emma:interpretation id="interp9" emma:lang="" emma:confidence="0">
                  <emma:literal>v</emma:literal>
                </emma:interpretation>
                <emma:interpretation id="interp10" emma:lang="" emma:confidence="0">
                  <emma:literal>}</emma:literal>
                </emma:interpretation>
                <emma:interpretation id="interp11" emma:lang="" emma:confidence="0">
                  <emma:literal>w</emma:literal>
                </emma:interpretation>
                <emma:interpretation id="interp12" emma:lang="" emma:confidence="0">
                  <emma:literal>3</emma:literal>
                </emma:interpretation>
              </emma:one-of>
            </emma:emma>
          </inkml:annotationXML>
          <inkml:trace contextRef="#ctx0" brushRef="#br0" timeOffset="12667.19">3911-2241 567 0,'0'0'29'0,"0"0"-8"0,0 0 28 15,0 0-49-15,0 0-30 16,0 0-150-16</inkml:trace>
          <inkml:trace contextRef="#ctx0" brushRef="#br0" timeOffset="16287.6">4601-2269 178 0,'0'0'466'0,"0"0"-432"16,0 0 60-16,0 0-54 16,0 0-26-16,0 0-12 15,-22 66-2-15,22 12 11 16,0 5 0-16,0 4-6 15,-4-6-5-15,0-10 1 16,-1-5-1-16,-2-18-9 0,3-12-21 16,-9-12-27-16,1-18-38 15,-3-6-26-15,-5-11-155 16</inkml:trace>
          <inkml:trace contextRef="#ctx0" brushRef="#br0" timeOffset="16773.46">4444-2441 266 0,'0'0'182'16,"0"0"-168"-16,0 0 53 15,0 0-23-15,0 0-21 0,241-143-4 16,-196 143-12 0,4 0-1-16,-18 0-6 0,-6 17 1 15,-15 26 0-15,-10 13-1 16,0 14-6-16,0 5 6 15,-31 3-3-15,-8 3 3 16,3-5 0-16,8-10-1 16,7-12 1-16,6-11 1 15,11-13 0-15,4-5 6 16,0-11-11-16,0-9 8 16,24 0 1-16,7-5 7 15,9 0-5-15,4 0-5 16,2-21 0-16,-6-10 1 15,-1-7-3-15,-3-2 0 0,-13 1-1 16,-7-1-1 0,-4 7 2-16,-12 4 2 0,0 11 3 15,0 10 10-15,0 4 20 16,0 4-5-16,0 0-6 16,0 0-13-16,-8 22-4 15,0 15-7-15,6 8-6 16,2-5 6-16,0 3 0 15,0-8-1-15,0-3-1 16,22-9-22-16,10-18-35 16,6-5-3-16,2 0-46 15,4-33-140-15</inkml:trace>
          <inkml:trace contextRef="#ctx0" brushRef="#br0" timeOffset="17073.66">5286-2269 333 0,'0'0'89'0,"0"0"-30"16,0 0 4-16,0 0-31 16,0 0-16-16,0 0-12 15,-80 99 7-15,80-68 0 16,4-4-5-16,17 1-2 16,2-4-4-16,4-1 0 15,-8-1 0-15,2-5-3 16,-1 2 2-16,-6 4 0 15,-5-6 0-15,-5 1 1 16,-4 1 0-16,0-2-5 0,0-2 4 16,-8 4-1-1,-16-2 1-15,1-6 1 0,4-4-3 16,-5-7-7-16,3 0-13 16,11 0-28-16,2-4-79 15,3-27-111-15</inkml:trace>
          <inkml:trace contextRef="#ctx0" brushRef="#br0" timeOffset="17428.73">5550-2131 238 0,'0'0'203'0,"0"0"-194"15,0 0 33 1,0 0-6-16,0 0-28 0,0 0 0 15,39 111-8-15,-32-94 4 16,2-12-3-16,-5-5-1 16,2 0-5-16,7 0 2 15,-1 0-9-15,8-17 11 16,-6-10-8-16,2 8 5 16,-1 7 3-16,4 1-5 15,-9 11 9-15,2 0-8 16,2 0 4-16,-1 0 1 15,3 0 3-15,-4 23 2 0,1-9-2 16,6 3 7-16,-3-7-9 16,-1 3-1-16,0-13-5 15,5 0 3-15,9 0-33 16,-7-26-84-16,7-10-77 16</inkml:trace>
          <inkml:trace contextRef="#ctx0" brushRef="#br0" timeOffset="17662.1">5985-2501 217 0,'0'0'135'16,"0"0"-19"-16,0 0-28 15,0 0-8-15,0 0-26 16,0 0-41-16,-51-31-6 0,51 57-6 16,0 12 5-16,0 9-2 15,0 8-4-15,0 3-2 16,0-1 2-16,9 2 7 15,2-10-6-15,0-3-1 16,3-10-15-16,1-17-67 16,5-10-20-16,-1-9-95 15</inkml:trace>
          <inkml:trace contextRef="#ctx0" brushRef="#br0" timeOffset="18034.84">6150-2335 600 0,'0'0'15'15,"0"0"39"-15,0 0-5 16,0 0-49-16,0 0 0 16,0 0-1-16,174-92-24 15,-100 62-112-15,-7 6-261 16</inkml:trace>
          <inkml:trace contextRef="#ctx0" brushRef="#br0" timeOffset="17855.19">6210-2563 468 0,'0'0'51'0,"0"0"2"16,0 0-7-16,0 0-29 15,0 0-15-15,0 0-2 16,8 123 12-16,-3-63-2 16,-5-3-2-16,0-3-4 15,0-3-3-15,0-7-1 16,0-9-36-16,0-13-58 15,0-7-199-15</inkml:trace>
          <inkml:trace contextRef="#ctx0" brushRef="#br0" timeOffset="18163.5">6949-2550 634 0,'0'0'35'0,"0"0"29"0,0 0-64 15,0 0-90-15,0 0-386 16</inkml:trace>
        </inkml:traceGroup>
      </inkml:traceGroup>
    </inkml:traceGroup>
    <inkml:traceGroup>
      <inkml:annotationXML>
        <emma:emma xmlns:emma="http://www.w3.org/2003/04/emma" version="1.0">
          <emma:interpretation id="{C4163537-5BA5-4AB9-978E-2C9D40509E48}" emma:medium="tactile" emma:mode="ink">
            <msink:context xmlns:msink="http://schemas.microsoft.com/ink/2010/main" type="paragraph" rotatedBoundingBox="29101,6053 32273,6081 32264,7019 29093,6991" alignmentLevel="4"/>
          </emma:interpretation>
        </emma:emma>
      </inkml:annotationXML>
      <inkml:traceGroup>
        <inkml:annotationXML>
          <emma:emma xmlns:emma="http://www.w3.org/2003/04/emma" version="1.0">
            <emma:interpretation id="{99E7734B-18FA-45EC-87A0-CD9F805D4A65}" emma:medium="tactile" emma:mode="ink">
              <msink:context xmlns:msink="http://schemas.microsoft.com/ink/2010/main" type="inkBullet" rotatedBoundingBox="29101,6132 30000,6140 29996,6658 29096,6650"/>
            </emma:interpretation>
            <emma:one-of disjunction-type="recognition" id="oneOf9">
              <emma:interpretation id="interp13" emma:lang="" emma:confidence="0">
                <emma:literal>↳</emma:literal>
              </emma:interpretation>
            </emma:one-of>
          </emma:emma>
        </inkml:annotationXML>
        <inkml:trace contextRef="#ctx0" brushRef="#br0" timeOffset="170555.67">1951-940 585 0,'0'0'51'0,"0"0"-48"0,0 0 50 16,0 0-9-16,0 0-23 16,0 0-7-16,0 0 10 15,0 0-14-15,0 9-1 16,0-4-2-16,0-1-1 16,0 10 2-16,0 12-5 15,-9 14-1-15,-5 18 1 16,-2 7 4-16,-3-4 0 15,7-6-1-15,-1-3 3 16,9-14-9-16,1-9-1 16,-1-13 1-16,4-3 3 15,0-7-3-15,0-1-1 0,0-2-2 16,0-3 2-16,4 0-2 16,16 0 3-16,2 7 0 15,13-7 0-15,10 0 0 16,6 0 3-16,-2 0-1 15,6-7-2-15,-1-6 1 16,-12 5-2-16,-7 0-4 16,-2 0-7-16,-11 2-20 15,-5 1-9-15,-1-2-37 16,3-6-42-16,-3-2-40 16,4-8-244-16</inkml:trace>
        <inkml:trace contextRef="#ctx0" brushRef="#br0" timeOffset="171041.25">2636-834 150 0,'0'0'273'0,"0"0"-224"16,0 0 33-16,0 0-12 15,0 0-17-15,0 0-19 16,-56-8-14-16,43 8-4 15,3 0-2-15,-1 4-4 16,-7 5 0-16,7 3 1 16,-4-2-9-16,4 3 7 0,2-7-9 15,0 2-7-15,9 1 7 16,0 7-2-16,0-3-1 16,0 6 3-16,29-1 0 15,2-2-10-15,-1 1 10 16,3-3 3-16,2 0-3 15,-4 4 0-15,-2-9-1 16,-8 5-2-16,0-5 2 16,-8 1 1-16,-6-5-6 15,-3 7 4-15,-4-1 2 16,0-2-3-16,0 6-3 16,0 4 6-16,-27-2 2 0,-5 1 10 15,6 2-2-15,-7-6 7 16,2-4-3-1,3-3-3-15,-3 2-9 0,15-8 16 16,4-1-18-16,3 0 2 16,9 0-4-16,0 0-12 15,0 0-26-15,0 0-69 16,0-5-129-16</inkml:trace>
      </inkml:traceGroup>
      <inkml:traceGroup>
        <inkml:annotationXML>
          <emma:emma xmlns:emma="http://www.w3.org/2003/04/emma" version="1.0">
            <emma:interpretation id="{7A044CFF-14BA-4EC1-ABCB-FF2612291424}" emma:medium="tactile" emma:mode="ink">
              <msink:context xmlns:msink="http://schemas.microsoft.com/ink/2010/main" type="line" rotatedBoundingBox="30614,6066 32273,6081 32264,7019 30606,7004"/>
            </emma:interpretation>
          </emma:emma>
        </inkml:annotationXML>
        <inkml:traceGroup>
          <inkml:annotationXML>
            <emma:emma xmlns:emma="http://www.w3.org/2003/04/emma" version="1.0">
              <emma:interpretation id="{10F24C97-9070-48E1-AE7E-362AFF969B22}" emma:medium="tactile" emma:mode="ink">
                <msink:context xmlns:msink="http://schemas.microsoft.com/ink/2010/main" type="inkWord" rotatedBoundingBox="30614,6093 31296,6099 31287,7011 30606,7004"/>
              </emma:interpretation>
              <emma:one-of disjunction-type="recognition" id="oneOf10">
                <emma:interpretation id="interp14" emma:lang="" emma:confidence="1">
                  <emma:literal/>
                </emma:interpretation>
              </emma:one-of>
            </emma:emma>
          </inkml:annotationXML>
          <inkml:trace contextRef="#ctx0" brushRef="#br0" timeOffset="172037.12">3371-441 397 0,'0'0'71'0,"0"0"-66"15,0 0 60-15,0 0-23 16,0 0-29-16,0 0 11 16,0-83-4-16,0 44 5 15,12-5-3-15,-8-3-7 0,0 6 5 16,1 9 1-1,-4 8-4-15,3 16 1 16,-4 0 2-16,0 8-13 0,0 0 8 16,0 0-5-16,0 0 0 15,0 0 5-15,0 0-8 16,0 0-7-16,0 0-3 16,0 0 2-16,0 25-4 15,0 12-1-15,0 14 1 16,0 0 10-16,0 5-11 15,0-9 6-15,0-2-1 16,9-8-22-16,7-10 11 16,3-7-18-16,1-1-10 0,1-10 18 15,-3-5-9-15,3-4-18 16,-4 0 27-16,-4 0 2 16,-1-12 19-16,-3-12 1 15,-5-9 1-15,-4 0 3 16,0 0 1-16,0 7 9 15,0 2-1-15,0 9 2 16,0 3 3-16,0 3-10 16,3 2-7-16,6-1-1 15,-1 4-2-15,-2 0 2 16,6 3-2-16,5-5-2 16,-5 6 1-16,2 0-2 15,2 0 5-15,-1 0-11 16,3 0 3-16,-3 7 5 0,5 13 2 15,-5-4 1-15,1 3 1 16,0-4-1-16,-6-4-5 16,7-5-2-16,-5 1 2 15,4-7-17-15,-2 0 12 16,2 0 4-16,2 0 3 16,-2-24 2-16,-6-6 2 15,1 2 9-15,-2-4 20 16,0 9 1-16,-8 12-8 15,-1 7 10-15,0 1 1 16,0 3 6-16,0 0-9 16,0 0-9-16,0 0-3 15,0 0-18-15,0 0 1 0,0 7-1 16,0 23 4-16,-6 14-1 16,-10 10-3-16,3 1-1 15,3 4 0-15,-1 0-1 16,2-8 1-16,5-8 4 15,-4-4-4-15,4-3-22 16,4-8 6-16,-9-1-11 16,5-5-7-16,-2-7-32 15,-3-4-44-15,2-11-28 16,-2 0-223-16</inkml:trace>
          <inkml:trace contextRef="#ctx0" brushRef="#br0" timeOffset="172340.31">3970-974 455 0,'0'0'30'16,"0"0"20"-16,0 0 7 15,0 0-35-15,0 0-22 16,0 0 0-16,26 92 9 16,-11-39 2-16,-7 5-6 0,0 4 12 15,0-1-13 1,-3-7 5-16,-2-7-6 0,1-2-6 16,-4-11 3-16,0-7-42 15,4-4-38-15,-4-13-28 16,0-6-131-16</inkml:trace>
        </inkml:traceGroup>
        <inkml:traceGroup>
          <inkml:annotationXML>
            <emma:emma xmlns:emma="http://www.w3.org/2003/04/emma" version="1.0">
              <emma:interpretation id="{AAFB91B0-0EF4-4C60-85AA-D951DBE02076}" emma:medium="tactile" emma:mode="ink">
                <msink:context xmlns:msink="http://schemas.microsoft.com/ink/2010/main" type="inkWord" rotatedBoundingBox="31268,6072 32273,6081 32268,6656 31263,6647"/>
              </emma:interpretation>
              <emma:one-of disjunction-type="recognition" id="oneOf11">
                <emma:interpretation id="interp15" emma:lang="" emma:confidence="0">
                  <emma:literal>t.</emma:literal>
                </emma:interpretation>
                <emma:interpretation id="interp16" emma:lang="" emma:confidence="0">
                  <emma:literal>i.</emma:literal>
                </emma:interpretation>
                <emma:interpretation id="interp17" emma:lang="" emma:confidence="0">
                  <emma:literal>I.</emma:literal>
                </emma:interpretation>
                <emma:interpretation id="interp18" emma:lang="" emma:confidence="0">
                  <emma:literal>T.</emma:literal>
                </emma:interpretation>
                <emma:interpretation id="interp19" emma:lang="" emma:confidence="0">
                  <emma:literal>F.</emma:literal>
                </emma:interpretation>
              </emma:one-of>
            </emma:emma>
          </inkml:annotationXML>
          <inkml:trace contextRef="#ctx0" brushRef="#br0" timeOffset="172606.62">4027-842 414 0,'0'0'58'15,"0"0"-19"-15,0 0 35 0,0 0-52 16,0 0-14-16,0 0-1 16,71-47 8-16,-32 32-10 15,4-3-3-15,2 4 0 16,0-5-2-16,5 4-17 16,-8-2-59-16,-15 7-61 15,-22 10-163-15</inkml:trace>
          <inkml:trace contextRef="#ctx0" brushRef="#br0" timeOffset="173022.02">4075-478 153 0,'0'0'124'0,"0"0"-115"15,0 0 56-15,0 0-19 16,0 0-16-16,0 0-20 16,165 10 6-16,-130-12-7 15,-8-24-1-15,5-2 5 16,-9-1-1-16,-4-1-1 16,-6 2 12-16,-1-2 10 15,-8 6 8-15,-4 0-5 0,0 4 2 16,0 2-11-16,0 12 0 15,0 3 5-15,0 3-11 16,0 0-2-16,-4 0 0 16,0 0-8-16,1 0-8 15,-2 0-3-15,-3 4 0 16,2 27-2-16,-3-2 3 16,9 2-1-16,0 3 0 15,0-2-10-15,0 0 10 16,0-2 0-16,4-6-1 15,11-3-1-15,5 3-8 16,5-14-31-16,1 2-12 16,4-12-42-16,5 0-10 0,-1 0-161 15</inkml:trace>
          <inkml:trace contextRef="#ctx0" brushRef="#br0" timeOffset="173216.5">5030-637 538 0,'0'0'37'16,"0"0"57"-16,0 0-36 16,0 0-35-16,0 0-20 0,0 0-3 15,0 0-34-15,-8 0-79 16,-34 0-289-16</inkml:trace>
        </inkml:traceGroup>
      </inkml:traceGroup>
    </inkml:traceGroup>
    <inkml:traceGroup>
      <inkml:annotationXML>
        <emma:emma xmlns:emma="http://www.w3.org/2003/04/emma" version="1.0">
          <emma:interpretation id="{D65C6714-3351-41EA-9460-64714A587ACC}" emma:medium="tactile" emma:mode="ink">
            <msink:context xmlns:msink="http://schemas.microsoft.com/ink/2010/main" type="paragraph" rotatedBoundingBox="27196,6946 32105,6698 32163,7858 27254,8106" alignmentLevel="3"/>
          </emma:interpretation>
        </emma:emma>
      </inkml:annotationXML>
      <inkml:traceGroup>
        <inkml:annotationXML>
          <emma:emma xmlns:emma="http://www.w3.org/2003/04/emma" version="1.0">
            <emma:interpretation id="{53A1FACD-B4F6-46E2-A8C4-3135CD99AC19}" emma:medium="tactile" emma:mode="ink">
              <msink:context xmlns:msink="http://schemas.microsoft.com/ink/2010/main" type="line" rotatedBoundingBox="27196,6946 32105,6698 32163,7858 27254,8106"/>
            </emma:interpretation>
          </emma:emma>
        </inkml:annotationXML>
        <inkml:traceGroup>
          <inkml:annotationXML>
            <emma:emma xmlns:emma="http://www.w3.org/2003/04/emma" version="1.0">
              <emma:interpretation id="{DCA39CDC-06F0-44CF-AB34-04468D8512B1}" emma:medium="tactile" emma:mode="ink">
                <msink:context xmlns:msink="http://schemas.microsoft.com/ink/2010/main" type="inkWord" rotatedBoundingBox="27196,6946 30885,6760 30943,7920 27254,8106"/>
              </emma:interpretation>
              <emma:one-of disjunction-type="recognition" id="oneOf12">
                <emma:interpretation id="interp20" emma:lang="" emma:confidence="1">
                  <emma:literal/>
                </emma:interpretation>
              </emma:one-of>
            </emma:emma>
          </inkml:annotationXML>
          <inkml:trace contextRef="#ctx0" brushRef="#br0" timeOffset="79781.3">2066 172 313 0,'0'0'40'16,"0"0"-3"-16,0 0 42 15,0 0-27-15,0 0-18 16,0 0 3-16,0-27 3 0,0 27-1 15,0 0-1-15,0 0 0 16,0 0-2-16,0 0-11 16,0 0 0-16,0 0-23 15,0 0 2-15,0 0-4 16,0 27 0-16,0 10 0 16,0 1 3-16,0 8 0 15,0 8 0-15,0-7-1 16,0 4 7-16,0-1-9 15,0-3 1-15,0 3-1 16,0-3 2-16,0-3-1 0,0-5-1 16,0-7 0-1,0 6 1-15,0-1 0 0,0-8-1 16,0-7 3-16,0-5-3 16,0-8 0-16,0 2-2 15,0-1 4-15,0-7-1 16,0-3-1-16,0 0-4 15,0 0 4-15,0 0-17 16,0 0 11-16,0 0-23 16,0 0-1-16,0 0-32 15,0-13-80-15,0-7-189 16</inkml:trace>
          <inkml:trace contextRef="#ctx0" brushRef="#br0" timeOffset="80448.05">2823 256 336 0,'0'0'61'0,"0"0"-24"16,0 0 35-16,0 0-30 0,0 0-27 15,0 0-5 1,53-57 0-16,-22 48 7 0,-1 5-1 16,4-6-3-16,-8 10-4 15,4 0-2-15,-1 0-7 16,-3 0-3-16,3 10-2 15,-4 16 5-15,-6 9 1 16,-12 9 0-16,-7 8 1 16,0 4 0-16,-16 5 8 15,-23 3-10-15,-4-4 9 16,0-5-6-16,-2-5 3 16,6-12-3-16,5-7 3 0,9-1 18 15,9-21-10-15,14-1-1 16,2-5-6-16,0-3-7 15,0 0 3-15,0 0-6 16,0 0-1-16,0 0 3 16,0 0-8-16,18 0 8 15,25 0 1-15,8-11 1 16,17-13 5-16,8-8-3 16,5 5 1-16,3 0-1 15,-7 0 2-15,-4 6-5 16,-17 3 1-16,-2-1 2 15,-15 5 0-15,-9 5 3 16,-9 4-6-16,-10 5-3 16,-2-4 3-16,-9 4 1 15,0 0-1-15,0 0 0 0,0 0-7 16,0 0-6 0,0 0-28-16,0 0-33 0,0 0-28 15,0-5-160-15</inkml:trace>
          <inkml:trace contextRef="#ctx0" brushRef="#br0" timeOffset="78410.16">370-4 282 0,'0'0'31'15,"0"0"-27"-15,0 0 24 16,0 0 25-16,0 0-19 16,0 0-4-16,0 0 4 0,0 0 4 15,-31 0 1-15,21 0 3 16,0 0 8-16,-6 11-35 15,3-3-6-15,-1 2 8 16,-7 7-15-16,0 7 4 16,-13 17-9-16,4 7 10 15,-2 6-11-15,0 5 6 16,6 1-2-16,-3 2 1 16,11-2 7-16,1-2-8 15,5-1 1-15,8-17-9 16,4 3 9-16,0-8-1 15,0-4 0-15,0-4 4 16,16 1-9-16,16 0 5 16,8-6-9-16,1-5 8 15,8-5-11-15,-2-8-6 0,4-4 4 16,-4 0 9-16,0 0 5 16,1-23-1-16,-6-9 2 15,-3-7 3-15,-3 3 3 16,-8-10 12-16,-4-4-1 15,-8-2-6-15,-5-8 7 16,-3 2 3-16,-8-4 9 16,0 2-9-16,0 9-7 15,0 10 3-15,-4 5-1 16,-15 11 2-16,-6 3-9 16,1 4 8-16,-2 2-10 15,-3 8-8-15,3 2 0 16,-3 6 6-16,2-4-6 15,3 4-2-15,1 0-13 0,5 0-6 16,-2 0 5-16,-9 0-6 16,6 28-38-16,-1 18-34 15,7 2-35-15,16-9-77 16</inkml:trace>
          <inkml:trace contextRef="#ctx0" brushRef="#br0" timeOffset="79098.32">1034 101 184 0,'0'0'195'0,"0"0"-147"15,0 0 7 1,0 0 22-16,0 0-29 15,0 0-9-15,13-11 7 0,-13 11-7 16,2 0-2-16,4 0-9 16,-6 0-7-16,0 0 2 15,0 0-13-15,0 0-3 16,0 0-2-16,0 0-5 16,0 0-1-16,0 0-4 15,0 7-3-15,0 13 4 16,0 22 2-16,4 8 2 15,0 10 3-15,1 5-2 16,-5-4 4-16,0 4-5 16,0-1 2-16,0-4 4 15,0-5-6-15,0 2 0 0,0-8 2 16,0-2-3-16,0-10 2 16,0-10 0-16,0-9 0 15,0-9-1-15,0 1 1 16,0-6-1-16,0 1 0 15,0-5 0-15,0 0 0 16,0 1 0-16,0-1 0 16,0 0 1-16,0 0 2 15,0 0-2-15,0 0 4 16,0 0-5-16,0 0 1 16,0 0-2-16,0 0-7 0,0 0-11 15,0 0-16 1,0 0-35-16,0 0-47 0,0 0-74 15</inkml:trace>
          <inkml:trace contextRef="#ctx0" brushRef="#br0" timeOffset="163196.09">1657 398 160 0,'0'0'160'16,"0"0"-146"-16,0 0 42 16,0 0-1-16,0 0-37 15,0 0 2-15,0 0-5 16,-69 15 3-16,65-15 11 15,3 0-6-15,-4 0 5 16,-4 0-4-16,2 0-5 0,-6 0 11 16,6 0-13-1,-2 0 9-15,3 0 2 0,-2 0-7 16,0 0-6-16,0 0 1 16,8 0-6-16,0 0-1 15,-5 0 1-15,5 0-1 16,0 0 6-16,0 0-15 15,0-4 0-15,0-11 8 16,0 2-8-16,0-3 2 16,0 7 0-16,0-8 1 15,0 1 0-15,0 3-3 16,0-5 1-16,0 5 1 16,0-6 2-16,5 4-4 15,3 5 1-15,4-4-2 16,-8 0 1-16,2 0-4 0,3 2 4 15,-2 1 0-15,2 4-5 16,-5 1 5-16,3 1 0 16,-2-4-1-16,5 8 0 15,-1-11 2-15,2 5-2 16,2 3-2-16,-8 1 2 16,1-1 1-16,4 4 0 15,-9 0 2-15,8 0-2 16,2 0-1-16,2 0 0 15,2 0 1-15,1 0 0 16,4 0 0-16,-1 0 0 16,1 0 4-16,1 0-4 0,-2 0 0 15,1 0 0-15,0 0 0 16,-1 0 0-16,1 0 0 16,-4 0-2-16,-1-6 4 15,5 6-2-15,2 0 0 16,3-4 0-16,-2 1-2 15,4-8 1-15,5 11-1 16,4-13 1-16,-1 2-5 16,0 6 1-16,-4-9-1 15,-2 2-1-15,-3-3 6 16,3 1-3-16,-5 3-3 16,2-6 7-16,-1 3 0 15,-6-2 0-15,-3 1 1 16,-6 2-1-16,5-3 3 0,-10 6-2 15,8-8-2-15,-5 0 4 16,-4 9-5-16,0-1 6 16,-2 0 0-16,7-3-4 15,-5 12 1-15,0-7-1 16,-4 0 2-16,0 1 0 16,0 0 6-16,0 1-7 15,0 1-1-15,0 2-1 16,0-3 1-16,0 5 1 15,0-3 7-15,-4-4-5 16,0 7-3-16,-1 1 4 16,5 0-3-16,0 0 3 15,0 0-4-15,-4 0 1 16,2 0 0-16,2 0-1 0,-4 0 5 16,4 0-5-16,-4 0 0 15,4 0-1-15,0 0-5 16,0 0 6-16,0 0-3 15,-5 0 6-15,-2 0-10 16,3 0 7-16,-1 13 0 16,1-3 6-16,4 4-6 15,0 1-3-15,0 4 2 16,0-6-7-16,0 1 8 16,0 0-1-16,0-1 5 15,4 1-11-15,5-3 11 0,-2 0-8 16,6-3 4-16,-7-1-7 15,3 4 5-15,3-7 2 16,3 5 0-16,-1 0-1 16,0-4 1-16,2-1-1 15,-4 0 0-15,2 1-9 16,3-1 6-16,-5-3-1 16,4 3 1-16,-6 0-2 15,8-4 1-15,-2 0 0 16,-6 0-2-16,6 0 5 15,-3 0-13-15,-2 0 11 16,13 0-1-16,-1 0 5 16,0 0-5-16,2 0 12 0,-5 0-14 15,3 0 10-15,-3-8-6 16,-4 3 6-16,3-4-4 16,-7 4 1-16,2 1 0 15,2-5 0-15,0 0 1 16,-3 5-1-16,2-7 1 15,1 4 2-15,-5-1-3 16,8 0 2-16,6 2-1 16,-5-2 2-16,8 0-6 15,-1-1 8-15,1-6-10 16,-2 6 6-16,3 3-1 16,-7 2 3-16,7-2 2 15,-5 6-5-15,-6-4-5 16,7 1 1-16,-11 3 4 0,2 0 0 15,-3 0 0-15,-1-4 0 16,2 4 0-16,6 0 7 16,-1 0-14-16,2 0 12 15,-1 0-11-15,-6 0 11 16,2 0-8-16,2 0 5 16,-7 0-4-16,4 4 1 15,-4-4 1-15,3 3 0 16,-3 1 0-16,-2-2 0 15,-3 6 1-15,-2 3-2 16,5-7 1-16,-6 11-10 16,1-12 10-16,5 15 0 15,-5 0 2-15,3-2-2 0,-2-2 4 16,-1 0-4-16,0-1 0 16,-4-4-3-16,0 0 3 15,2-1-1-15,-2 0 8 16,4-5-7-16,-4 0 1 15,0 4-1-15,0 3-7 16,0-1 7-16,0-1 7 16,0-2-7-16,0 2 0 15,0 1 0-15,0 2 1 16,0-2 1-16,0-1-2 16,0 2 1-16,0-6-1 15,0 2-7-15,0 1 7 0,0 3 0 16,0-9 7-16,0 7-4 15,0-3-3-15,0 4 0 16,0-4-2-16,0-5 2 16,0 6 0-16,0-3 0 15,0 1 0-15,0-4 0 16,0 11-5-16,0-3 0 16,-14-4-35-16,-15-4-61 15,-6 0-51-15</inkml:trace>
        </inkml:traceGroup>
        <inkml:traceGroup>
          <inkml:annotationXML>
            <emma:emma xmlns:emma="http://www.w3.org/2003/04/emma" version="1.0">
              <emma:interpretation id="{0B5B1CA1-678E-4A3E-B4E3-AD23158FAC61}" emma:medium="tactile" emma:mode="ink">
                <msink:context xmlns:msink="http://schemas.microsoft.com/ink/2010/main" type="inkWord" rotatedBoundingBox="31565,6883 32113,6856 32158,7745 31610,7773"/>
              </emma:interpretation>
            </emma:emma>
          </inkml:annotationXML>
          <inkml:trace contextRef="#ctx0" brushRef="#br0" timeOffset="80966.31">4431-165 385 0,'0'0'167'16,"0"0"-130"-16,0 0 55 15,0 0-10-15,0 0-44 16,0 0-14-16,0-2-10 15,0 2-9-15,0 0-5 16,0 21 4-16,0 15-4 16,0 15 2-16,-5 10 7 0,-6 14-4 15,7-7-3-15,-2 1-2 16,-2 8 3-16,5-11 3 16,-6-7-6-16,5-6 0 15,-1-8 3-15,5 2-3 16,-1-15-1-16,1 1 1 15,0-6 0-15,-5-10 0 16,5-4-2-16,0-7-2 16,0 1 1-16,0-3 0 15,0-4-2-15,0 0-3 16,0 0 2-16,0 0-7 16,0 0-6-16,0 0-3 0,0 0-31 15,0-13-57-15,15-31-28 16,10-20-128-16</inkml:trace>
          <inkml:trace contextRef="#ctx0" brushRef="#br0" timeOffset="81549.76">4411 361 68 0,'0'0'397'0,"0"0"-350"16,0 0 40-16,0 0-20 15,0 0-49-15,0 0-18 16,-14-14-9-16,48 1 9 15,14 0 6-15,7-1 6 16,5 0-4-16,-5 2-7 16,0-1-1-16,0 1 0 15,-8 2-16-15,0 2-66 0,-15 4-43 16,-21 4-117-16</inkml:trace>
          <inkml:trace contextRef="#ctx0" brushRef="#br0" timeOffset="81297.4299">4755-207 456 0,'0'0'51'16,"0"0"8"-16,0 0 46 15,0 0-46-15,0 0-26 16,0 0-10-16,0-4-18 0,0 4-5 16,0 17-4-1,0 21 4-15,9 16 5 0,-7 7 7 16,-2 9-5-16,0 2 2 16,0-1-7-16,0 3-2 15,0-9 5-15,0-2-5 16,0-5 2-16,0-13-2 15,-7-8-11-15,3-3-2 16,-1-8-1-16,1-8-9 16,4-8-14-16,0-4 1 15,-1-1-44-15,-14-5-16 16,5 0-40-16,-10 0-219 16</inkml:trace>
        </inkml:traceGroup>
      </inkml:traceGroup>
    </inkml:traceGroup>
    <inkml:traceGroup>
      <inkml:annotationXML>
        <emma:emma xmlns:emma="http://www.w3.org/2003/04/emma" version="1.0">
          <emma:interpretation id="{D26A8403-4E1C-452B-8E08-9797A70102F4}" emma:medium="tactile" emma:mode="ink">
            <msink:context xmlns:msink="http://schemas.microsoft.com/ink/2010/main" type="paragraph" rotatedBoundingBox="27363,8372 31958,8517 31927,9506 27332,9361" alignmentLevel="3"/>
          </emma:interpretation>
        </emma:emma>
      </inkml:annotationXML>
      <inkml:traceGroup>
        <inkml:annotationXML>
          <emma:emma xmlns:emma="http://www.w3.org/2003/04/emma" version="1.0">
            <emma:interpretation id="{77B84796-9D39-45DA-BF68-514ED5FB55E5}" emma:medium="tactile" emma:mode="ink">
              <msink:context xmlns:msink="http://schemas.microsoft.com/ink/2010/main" type="line" rotatedBoundingBox="27363,8372 31958,8517 31927,9506 27332,9361"/>
            </emma:interpretation>
          </emma:emma>
        </inkml:annotationXML>
        <inkml:traceGroup>
          <inkml:annotationXML>
            <emma:emma xmlns:emma="http://www.w3.org/2003/04/emma" version="1.0">
              <emma:interpretation id="{6FC726AB-3A40-449F-BDAB-869088C17072}" emma:medium="tactile" emma:mode="ink">
                <msink:context xmlns:msink="http://schemas.microsoft.com/ink/2010/main" type="inkWord" rotatedBoundingBox="27363,8372 31958,8517 31927,9506 27332,9361"/>
              </emma:interpretation>
              <emma:one-of disjunction-type="recognition" id="oneOf13">
                <emma:interpretation id="interp21" emma:lang="" emma:confidence="1">
                  <emma:literal/>
                </emma:interpretation>
              </emma:one-of>
            </emma:emma>
          </inkml:annotationXML>
          <inkml:trace contextRef="#ctx0" brushRef="#br0" timeOffset="82937.31">334 1634 191 0,'0'0'79'16,"0"0"-29"-16,0 0 52 15,0 0-33-15,0 0-2 16,0 0 4-16,0 0 6 16,0-53-23-16,0 53-10 15,5-4-4-15,-5 4-3 16,5 0-18-16,-5 0 0 15,0 0-1-15,0 0-8 16,-15 29-4-16,-15 16-5 16,-9 15 2-16,-3 6-1 15,4 8 3-15,3-10-6 0,13-3 1 16,5-6 0-16,10-10-1 16,7 1 0-16,0-12-1 15,0-3-12-15,30-7-1 16,11 3 6-16,7-14-4 15,2-2 4-15,1-11-9 16,4 0 12-16,-8 0 6 16,1-5 2-16,-9-22 2 15,-3-3-1-15,-13-5-3 16,-7-8 13-16,-10-16-12 16,-6-4 8-16,0-7-7 15,0-1 0-15,0-6 0 0,-19 10 3 16,-7 8-3-16,1 13 6 15,5 10-1-15,1 13-4 16,8 3 10-16,-1 16-8 16,-1 0-3-16,7-2-2 15,-3 6-2-15,-2 0-15 16,-2 0-31-16,-8 0-39 16,3 29-99-16,6 6-44 15</inkml:trace>
          <inkml:trace contextRef="#ctx0" brushRef="#br0" timeOffset="83441.9599">992 1656 371 0,'0'0'112'16,"0"0"-96"-16,0 0 57 15,0 0-3-15,0 0-35 16,0 0-13-16,0 88-2 16,-4-38-10-16,-12-3 8 15,1-1-7-15,2 1-6 16,6-5 1-16,3-1-4 16,4-10-2-16,0 7 1 0,0-6-2 15,4 2 2-15,27-10-1 16,-4-7 0-16,12-3 0 15,5-10-20 1,1-4 14-16,0 0 2 0,-5 0-1 16,-5-14 5-16,-4-7 0 15,-2-14 1-15,-5 6 3 16,-14-12 7-16,-2-10-2 16,-8 1 0-16,0-5-5 15,0 5 9-15,-18 6 5 16,-15 9-6-16,-2 3-10 15,-10 4 4-15,3 5 6 16,3 9-4-16,4 4-8 16,6 10 5-16,9 0-5 15,10 0 0-15,-2 0 0 0,3 0-20 16,-5 0-39-16,2 37-33 16,8 5-76-16,4-10-160 15</inkml:trace>
          <inkml:trace contextRef="#ctx0" brushRef="#br0" timeOffset="84256.9899">1813 1587 342 0,'0'0'67'0,"0"0"-4"15,0 0 6-15,0 0-31 16,0 0-27-16,0 0-2 15,-7-47-4-15,30 34 1 16,9-6 4-16,0 0 5 16,7 10-12-16,0-2 19 0,-4 4-17 15,-3 7-1-15,-2 0-4 16,-5 0-4-16,-2 0 1 16,-2 14-1-16,-5 9 2 15,-11 5 2-15,4 8 4 16,-9 7 1-16,0 3 1 15,-9 1-2-15,-25-2 2 16,-7-3-2-16,5-7 0 16,-5-1-3-16,14-11 1 15,6-14 2-15,14-5 12 16,7-4 9-16,0 0-9 16,0 0-9-16,0 0 0 0,0 0-7 15,0 0 0 1,0 0-7-16,0 0 7 0,3 0 2 15,22-4-1-15,9-5-1 16,1-4 1-16,10 7 0 16,-6 6-2-16,0 0 0 15,1 0 0-15,-8 0 1 16,-6 4-7-16,-6 11 5 16,-3 9 1-16,-2-1-2 15,-4 8 3-15,-6 1 1 16,-5 4 2-16,0-2 2 15,0 3-3-15,-31 4 0 16,-6-4 3-16,2 1 1 16,-7-11-2-16,3 5 0 0,-2-12 10 15,-3 3 3-15,10-10-8 16,-3 0 7-16,7-7 3 16,1-6-6-16,3 0-4 15,1 0-3-15,2-10-6 16,7-16-7-16,6-2-7 15,1-2-6-15,3-1-30 16,6 4-37-16,0 3-77 16,0-4-190-16</inkml:trace>
          <inkml:trace contextRef="#ctx0" brushRef="#br0" timeOffset="85023.68">2966 1621 375 0,'0'0'33'16,"0"0"-6"-16,0 0 24 15,0 0-29-15,0 0-2 16,0 0-1-16,151-98 4 15,-110 92-1-15,2 6-15 16,-4 0 5-16,2 6-6 16,-6 26-3-16,-9 10-2 15,-1 17 7-15,-15 0-2 16,-4 8-4-16,-6 2 6 16,0-1-3-16,-12-2-2 15,-23-6 4-15,-5-10-2 16,0-4-5-16,-6 0 6 0,7-14 3 15,0-7 3-15,2-8 4 16,10-8 15-16,-1-4-9 16,-4-5-5-16,9 0 3 15,-4 0-5-15,6-13-12 16,10-15 2-16,2-9 7 16,9 1-9-16,0-2-1 15,0 10-2-15,4 1 7 16,21 4-6-16,0 8-1 15,1 2 0-15,3 9 0 16,1-2-1-16,1 6-1 16,4 0-2-16,5 0 0 0,4 13 3 15,-2 12 1-15,-3 1 3 16,2 8-3-16,-7-3-1 16,1 2 1-16,-1 2 7 15,-8-9-2-15,3 5-5 16,-8-11 0-16,0-3-4 15,-2-2-9-15,-4-7-22 16,3-7-11-16,-6 3-15 16,-2-4-6-16,3 0-63 15,-2 0-88-15</inkml:trace>
          <inkml:trace contextRef="#ctx0" brushRef="#br0" timeOffset="85465.56">4389 1439 512 0,'0'0'41'0,"0"0"50"16,0 0-4-16,0 0-45 16,0 0-22-16,0 0-12 15,-13-5-8-15,13 29 0 16,0 30 0-16,0 21 3 15,0 12 4-15,-1-3-1 16,-8-1 3-16,0-14-6 16,-7 6-3-16,5-15 1 15,2-6 6-15,3-12-7 16,2-7 0-16,0-14-2 16,4-2-22-16,0-5-6 15,-5-6-22-15,5 1-31 16,0-9-55-16,0 0-126 0</inkml:trace>
          <inkml:trace contextRef="#ctx0" brushRef="#br0" timeOffset="85777.2399">4681 1480 70 0,'0'0'383'0,"0"0"-331"15,0 0 43-15,0 0-5 16,0 0-54-16,0 0-17 0,4 0-4 16,-4 43-11-16,0 17 5 15,0 21 11-15,0-2-8 16,0 3-6-16,0-1-1 16,-4-7 0-16,-2 0-4 15,6-10 1-15,0-6 3 16,0-14-5-16,0-2 0 15,0-10-23-15,0-5-10 16,0-9-22-16,0-8-28 16,0-4-21-16,0-6-29 15,-10 0-83-15</inkml:trace>
          <inkml:trace contextRef="#ctx0" brushRef="#br0" timeOffset="86009.62">4150 2030 522 0,'0'0'22'0,"0"0"-5"16,0 0 49-16,0 0-48 16,0 0 9-16,0 0 2 15,180-49-6-15,-121 39-22 16,1 0 1-16,-2 0 2 15,6-2-4-15,-9-3-17 16,-10 6-91-16,-16 8-56 16,-25 1-278-16</inkml:trace>
        </inkml:traceGroup>
      </inkml:traceGroup>
    </inkml:traceGroup>
    <inkml:traceGroup>
      <inkml:annotationXML>
        <emma:emma xmlns:emma="http://www.w3.org/2003/04/emma" version="1.0">
          <emma:interpretation id="{AF22C23B-EA38-4E17-96AD-52452552F316}" emma:medium="tactile" emma:mode="ink">
            <msink:context xmlns:msink="http://schemas.microsoft.com/ink/2010/main" type="paragraph" rotatedBoundingBox="27328,10108 32006,10156 31991,11648 27313,11600" alignmentLevel="3"/>
          </emma:interpretation>
        </emma:emma>
      </inkml:annotationXML>
      <inkml:traceGroup>
        <inkml:annotationXML>
          <emma:emma xmlns:emma="http://www.w3.org/2003/04/emma" version="1.0">
            <emma:interpretation id="{00697D3C-AA0E-4CCA-AFA1-0B774D82ADCA}" emma:medium="tactile" emma:mode="ink">
              <msink:context xmlns:msink="http://schemas.microsoft.com/ink/2010/main" type="line" rotatedBoundingBox="27328,10108 32006,10156 31991,11648 27313,11600">
                <msink:destinationLink direction="with" ref="{0C39EADC-CDD8-4D2D-AA2E-205D81DC92DB}"/>
                <msink:destinationLink direction="with" ref="{EBF6015F-FABB-4231-9D4E-61875F3AC5B3}"/>
              </msink:context>
            </emma:interpretation>
          </emma:emma>
        </inkml:annotationXML>
        <inkml:traceGroup>
          <inkml:annotationXML>
            <emma:emma xmlns:emma="http://www.w3.org/2003/04/emma" version="1.0">
              <emma:interpretation id="{3F1A155D-5B2C-4268-9590-BC99C8B05C24}" emma:medium="tactile" emma:mode="ink">
                <msink:context xmlns:msink="http://schemas.microsoft.com/ink/2010/main" type="inkWord" rotatedBoundingBox="27328,10108 32006,10156 31991,11648 27313,11600"/>
              </emma:interpretation>
              <emma:one-of disjunction-type="recognition" id="oneOf14">
                <emma:interpretation id="interp22" emma:lang="" emma:confidence="1">
                  <emma:literal/>
                </emma:interpretation>
              </emma:one-of>
            </emma:emma>
          </inkml:annotationXML>
          <inkml:trace contextRef="#ctx0" brushRef="#br0" timeOffset="88187.25">3291 3068 242 0,'0'0'191'0,"0"0"-161"15,0 0 52-15,0 0 2 16,0 0-26-16,0 0-15 15,0 0 3-15,0 0-18 16,0 19-12-16,0 27-6 0,-4 14 11 16,-18 19 1-1,-13 2-1-15,-2 6-5 0,-1 3-7 16,0 1-3 0,8-7-5-16,4-12-1 0,5-7 2 15,7-18 0-15,5-19-1 16,0-8-1-16,9-13-1 15,0-7 1-15,0 0-4 16,0 0 0-16,0 0-5 16,13 0 6-16,22-18 3 15,16-9 8-15,13-5-2 16,1 7-1-16,11 3-3 16,-5 2-1-16,-2 1-1 15,-5 15 1-15,-9-5-1 0,-8 9 0 16,-14 0-1-16,-7 0 1 15,-3 0-4-15,-7 0 0 16,0 0-7-16,-7 0 1 16,-5 0-5-16,-2 0-7 15,-2 0-11-15,0 0-24 16,0 0-33-16,0-14-24 16,0-4-9-16,0-13-150 15</inkml:trace>
          <inkml:trace contextRef="#ctx0" brushRef="#br0" timeOffset="88482.4599">3541 3435 423 0,'0'0'55'0,"0"0"34"16,0 0 26-16,0 0-42 16,0 0-33-16,0 0-11 15,-9-4-18-15,9 17-4 16,0 30 8-16,0 16 6 15,0 7-5-15,0 17-11 16,-4 3 4-16,-12 12-1 16,0-5-5-16,-3-3 0 15,-1 16 1-15,-6-1-3 16,-4-13 0-16,12-8-1 16,2-28-1-16,11-25-16 0,1-11-13 15,4-15-7 1,0-5-17-16,-3 0-4 0,-6-27-51 15,-5-34-144-15</inkml:trace>
          <inkml:trace contextRef="#ctx0" brushRef="#br0" timeOffset="90033.25">2247 3425 398 0,'0'0'65'15,"0"0"20"-15,0 0 17 16,0 0-33-16,0 0-9 15,0 0-13-15,0-9-19 16,0 9-8-16,0 0-12 16,0 0-8-16,-4 38 0 0,-12 21 4 15,-9 16 0 1,2 4-2-16,-3 3-2 0,1-2 0 16,-1-3 0-16,-3-7 6 15,9-14-2-15,9-22-4 16,3-7-2-16,3-17 1 15,5-6 0-15,0-4 1 16,0 0-4-16,0 0-11 16,0 0 9-16,13-17 6 15,13-11 8-15,9 8-7 16,0-3 6-16,6 4-7 16,-2 10 1-16,4 5-1 0,4 4 0 15,2 0-2-15,-4 0-9 16,4 0-1-16,-7 4-3 15,-7 10-17-15,4-4 5 16,-5 3-30-16,-8-3 15 16,3-2-48-16,-9-8 7 15,-5 0-51-15,-8 0-27 16</inkml:trace>
          <inkml:trace contextRef="#ctx0" brushRef="#br0" timeOffset="90312.67">2537 3777 441 0,'0'0'58'15,"0"0"29"-15,0 0 21 0,0 0-46 16,0 0-16 0,0 0-6-16,-4-17-19 0,4 17 0 15,0 0-7-15,0 0-11 16,0 21-3-16,0 27 0 15,0 16 2-15,-5 7 5 16,-6-3-1-16,-4 7-3 16,-1-10-3-16,-4-10 0 15,-3 4-27-15,-3-11-25 16,-3-6-28-16,-6-6-34 16,-6-9-34-16,-2-17-188 15</inkml:trace>
          <inkml:trace contextRef="#ctx0" brushRef="#br0" timeOffset="91533.98">1298 3478 474 0,'0'0'47'0,"0"0"34"16,0 0 23-16,0 0-54 16,0 0-2-16,0 0-14 15,5-6-18-15,-5 6 8 16,0 0-20-16,0 13 8 15,0 25-8-15,0 22 8 16,0 0 2-16,-5 14-5 16,-3 1-2-16,-4 4-5 15,3 3-2-15,3 7 3 16,-5-1-2-16,2-9-1 16,-2-5 0-16,2-20 3 0,4-15-3 15,1-7 1-15,3-22 0 16,1-6 0-16,0-4 1 15,0 0-2-15,-5 0 0 16,1-4-21-16,-3-29-35 16,-11 0-17-16,-2-9-12 15,-2 11-89-15,-11 3-168 16</inkml:trace>
          <inkml:trace contextRef="#ctx0" brushRef="#br0" timeOffset="92290.88">374 3431 273 0,'0'0'47'16,"0"0"46"-16,0 0-12 15,0 0-28-15,0 0-10 0,0 0 3 16,0-47 0-16,0 47-13 15,0 0 0-15,-11 0-5 16,-13 0-12-16,0 0-3 16,-2 0-5-16,-3 20-4 15,3 11-2-15,-3 6-2 16,2 8 0-16,-2 11 1 16,5 1-1-16,5 8-1 15,7-6 1-15,6 3 0 16,-2 1 0-16,8-12 0 15,0 0 2-15,0-9-2 16,0-6 0-16,0-5-4 16,8-5 4-16,10-4 0 0,5-3 0 15,2 0-5-15,1-4 4 16,3-6-7-16,6-5 7 16,1-4-8-16,3 0 7 15,5 0 2-15,-2-13 3 16,1-21-2-16,-2 6 1 15,-11-8 6-15,-1 2-8 16,-7-6 5-16,-5-7 3 16,-5-12-8-16,-8-7 7 15,-4-4-6-15,0 3-1 16,0-4 5-16,-29 9-2 16,-5 8-2-16,-11 9-1 0,3 11 19 15,-2 6-9-15,1 6-5 16,6 8 3-16,7 8-1 15,7 2-5-15,2 4-2 16,5 0 0-16,2 0-7 16,-6 10-18-16,4 35-23 15,7 15-42-15,9 1-64 16,0-6-128-16</inkml:trace>
          <inkml:trace contextRef="#ctx0" brushRef="#br0" timeOffset="92989.07">4397 3570 384 0,'0'0'77'16,"0"0"1"-16,0 0 39 16,0 0-37-16,0 0-22 0,0 0 2 15,24-2-9 1,-24 2 2-16,0-4-10 0,0 4-12 16,0 0 9-16,0 0-15 15,0-4-9-15,0 4 3 16,0 0-14-16,0 0-5 15,0 0-1-15,0 0-6 16,0 4-9-16,0 40 2 16,0 15 14-16,0 10 3 15,-6 6-1-15,1-11 1 16,-4 1-3-16,2-9-3 16,2-6-7-16,1-11-11 15,0-10-12-15,-1-9-16 16,-1-6-11-16,-2-6 0 0,3-7-19 15,-2-1-76-15,7 0-39 16</inkml:trace>
          <inkml:trace contextRef="#ctx0" brushRef="#br0" timeOffset="93251.48">4634 3506 396 0,'0'0'73'0,"0"0"-22"15,0 0 47-15,0 0-38 16,0 0-36-16,0 0-9 0,6 17-5 16,3 20 19-1,-2 11-4-15,-2 2-9 0,-5 9 3 16,0-8-9-16,0 10-5 16,0-4-1-16,0-3-4 15,0-13 2-15,0-3-4 16,0-10-6-16,0-4-30 15,-5-5-21-15,-11-6-46 16,2-9-33-16,-15-4-155 16</inkml:trace>
          <inkml:trace contextRef="#ctx0" brushRef="#br0" timeOffset="93468.9">4240 3899 426 0,'0'0'41'16,"0"0"-29"-16,0 0 36 16,0 0-24-16,0 0-7 15,0 0-5-15,154-56-4 16,-96 52 1-16,1-7-5 16,1 3-1-16,-5-1-1 15,-6 3-2-15,-4 1-32 16,-19 5-72-16,-13 0-161 15</inkml:trace>
        </inkml:traceGroup>
      </inkml:traceGroup>
    </inkml:traceGroup>
    <inkml:traceGroup>
      <inkml:annotationXML>
        <emma:emma xmlns:emma="http://www.w3.org/2003/04/emma" version="1.0">
          <emma:interpretation id="{37BE8365-879A-4A69-9426-018828AB80CC}" emma:medium="tactile" emma:mode="ink">
            <msink:context xmlns:msink="http://schemas.microsoft.com/ink/2010/main" type="paragraph" rotatedBoundingBox="24291,11230 33733,11230 33733,15667 24291,15667" alignmentLevel="2"/>
          </emma:interpretation>
        </emma:emma>
      </inkml:annotationXML>
      <inkml:traceGroup>
        <inkml:annotationXML>
          <emma:emma xmlns:emma="http://www.w3.org/2003/04/emma" version="1.0">
            <emma:interpretation id="{71A30176-F260-42CE-8805-E634DEC4827B}" emma:medium="tactile" emma:mode="ink">
              <msink:context xmlns:msink="http://schemas.microsoft.com/ink/2010/main" type="inkBullet" rotatedBoundingBox="24291,11230 25466,11230 25466,12617 24291,12617"/>
            </emma:interpretation>
          </emma:emma>
        </inkml:annotationXML>
        <inkml:trace contextRef="#ctx0" brushRef="#br0" timeOffset="-19104.46">-2949 4218 439 0,'0'0'138'0,"0"0"-87"16,0 0 54-16,0 0-60 16,0 0-36-16,0 0-9 15,26 4 0-15,-10 16 0 16,2 7 1-16,-2 1 2 16,-2-1-1-16,6-4 3 15,5-5-2-15,-6-3-3 16,3-10 0-16,2-1-8 15,2-4-5-15,3 0 8 16,2-4 1-16,2-25 0 16,-7-3-7-16,-1-6 11 15,-9 7 4-15,-7 3-4 0,-4 10 0 16,-5 9 5-16,0 5 5 16,0 4 15-16,0 0-9 15,0 0-8-15,0 0-5 16,0 12-3-16,0 22-5 15,0 21 3-15,0 13 2 16,0 20 1-16,0 15 0 16,0 0 4-16,25 7-3 15,1-2-2-15,8-7 1 16,-4-5-1-16,0-6 1 16,-5-11-2-16,-9-10 2 0,-12-9 3 15,-4-13-4-15,0-12 0 16,0-1 0-16,-8-17 3 15,-24 2 2-15,-7-8-1 16,-12-2 1-16,-4-9-1 16,-5 0 13-16,5 0 12 15,4-24-19-15,4-22 15 16,5-15-8-16,7-8-9 16,6-10-7-16,23-4 3 15,6-5 1-15,0 0-5 16,10-1-1-16,35 7-1 15,6-2-7-15,2 3-14 16,10 5-18-16,-4 10-1 0,-4 17-14 16,-7 12-69-16,-17 7-50 15</inkml:trace>
        <inkml:trace contextRef="#ctx0" brushRef="#br0" timeOffset="-18923.8">-1774 4200 151 0,'0'0'499'15,"0"0"-472"-15,0 0 63 16,0 0-69-16,0 0-20 16,0 0-2-16,0-43-10 15,-26 43-84-15,-38 4-196 0</inkml:trace>
      </inkml:traceGroup>
      <inkml:traceGroup>
        <inkml:annotationXML>
          <emma:emma xmlns:emma="http://www.w3.org/2003/04/emma" version="1.0">
            <emma:interpretation id="{A84FC966-8184-4B6D-8CE9-DB6DC5063479}" emma:medium="tactile" emma:mode="ink">
              <msink:context xmlns:msink="http://schemas.microsoft.com/ink/2010/main" type="line" rotatedBoundingBox="26695,12009 32945,12009 32945,12943 26695,12943"/>
            </emma:interpretation>
          </emma:emma>
        </inkml:annotationXML>
        <inkml:traceGroup>
          <inkml:annotationXML>
            <emma:emma xmlns:emma="http://www.w3.org/2003/04/emma" version="1.0">
              <emma:interpretation id="{93563585-5B57-43A2-A276-F543EB173233}" emma:medium="tactile" emma:mode="ink">
                <msink:context xmlns:msink="http://schemas.microsoft.com/ink/2010/main" type="inkWord" rotatedBoundingBox="26695,12035 29667,12035 29667,12833 26695,12833">
                  <msink:destinationLink direction="with" ref="{4B77A6E8-56FF-45FE-9EAC-FF2C5B0420E3}"/>
                  <msink:destinationLink direction="with" ref="{219F6E1F-CEE5-4BC6-8746-79360F2A3D34}"/>
                </msink:context>
              </emma:interpretation>
              <emma:one-of disjunction-type="recognition" id="oneOf15">
                <emma:interpretation id="interp23" emma:lang="" emma:confidence="1">
                  <emma:literal/>
                </emma:interpretation>
              </emma:one-of>
            </emma:emma>
          </inkml:annotationXML>
          <inkml:trace contextRef="#ctx0" brushRef="#br0" timeOffset="129298.35">-157 5007 128 0,'0'0'67'16,"0"0"1"-16,0 0 5 16,0 0-25-16,0 0-23 15,0 0 12-15,0 0-7 16,0 0 6-16,-8-26 7 0,2 25-16 16,2-3 0-1,-7 0 5-15,7 4 1 0,-2-5-19 16,-3 0 8-16,9 5-7 15,-7 0 9-15,-1 0-12 16,-3 0-4-16,-2 0 8 16,-3 0-12-16,5 0 4 15,-8 0 0-15,-6 5-7 16,-1 21 2-16,-3 5-2 16,3 4 0-16,-3 8 2 15,3-3-3-15,6 3 2 16,-4-4-2-16,8-5 2 15,0 7-1-15,3-6-1 16,12-8 7-16,-3 1-14 16,4 4 5-16,0-9 1 0,0 4-2 15,0-8 2-15,0 5-1 16,14-11-3-16,11 0-3 16,-3-12 4-16,7 4-5 15,1-5 6-15,5 0 3 16,10 0-3-16,-6-19 3 15,3 1 0-15,-9-5 0 16,-7-5 1-16,-7 9 1 16,-3-13 2-16,2 8-2 15,-11-3 2-15,2-11 2 16,-8 6 2-16,-1-6-2 16,0 3-4-16,0 2 7 0,0 5-7 15,0 5 7 1,-1 0 1-16,-15 5-9 0,3 2 0 15,-3 7 0 1,1 1-1-16,4 4-1 0,-2 4-4 16,7 0-7-16,-3 0-8 15,5 0-20-15,4 0-38 16,0 13-53-16,0 1-95 16</inkml:trace>
          <inkml:trace contextRef="#ctx0" brushRef="#br0" timeOffset="129923.72">178 5095 311 0,'0'0'49'0,"0"0"27"16,0 0-1-16,0 0-40 16,0 0-6-16,0 0 2 15,0-23-12-15,0 23 9 16,0 0-7-16,0 0-1 16,0 0 7-16,0 0-17 15,0 0 4-15,-13 16-12 0,-10 6 0 16,4 10 3-16,-1 2-6 15,5 3 8-15,1-2-14 16,4 7 8-16,1-3-1 16,2-7 0-16,7 4 0 15,0-9 0-15,0 6 0 16,0-15-2-16,0 1-2 16,7 1-5-16,12-8-3 15,6-6 3-15,1 2-3 16,3-8 7-16,1 0-4 15,-1 0 4-15,-3-3 3 16,3-20 2-16,-8-5 0 16,-2 0-1-16,-8 1 1 0,-7-7 11 15,1-3-10-15,-5 0 10 16,0 0-1-16,0 5 3 16,0-1 4-16,-13 5-7 15,-8 1-3-15,7 7 2 16,-11 3-3-16,9 4-6 15,2 3 7-15,2-1-7 16,4 11 0-16,0 0 0 16,4 0-18-16,0 0 0 15,-1 0-22-15,1 0-43 16,2 11-43-16,2 17-133 16</inkml:trace>
          <inkml:trace contextRef="#ctx0" brushRef="#br0" timeOffset="130448.56">484 5221 180 0,'0'0'102'0,"0"0"-47"16,0 0 34-16,0 0-45 16,0 0-13-16,0 0-8 0,11-8 7 15,-11 8-15-15,0 4 5 16,-11 18-7-16,-9 2 1 16,0 7-7-16,5-2-2 15,4 9-3-15,2-6 0 16,5 6-2-16,4-7 0 15,0-3 0-15,0 4-2 16,0-14-1-16,4-5 1 16,25-6-13-16,2-7 15 15,-1 0-3-15,6 0-4 16,-4-7 7-16,0-19 0 16,-6-7 1-16,-7 5 0 15,-6 1-1-15,-10-8 1 0,-3 0 11 16,0 0-4-16,0-4 8 15,-12 12 5-15,-11 0-11 16,3 10 7-16,2 4-2 16,5 6-14-16,6-4-1 15,-2 11 1-15,5 0-1 16,-2-4-19-16,2 4-41 16,-5 0-10-16,6 4-53 15,-1 16-130-15</inkml:trace>
          <inkml:trace contextRef="#ctx0" brushRef="#br0" timeOffset="131009.06">863 5221 137 0,'0'0'95'16,"0"0"-61"-16,0 0 31 15,0 0-17-15,0 0-11 16,0 0-5-16,-25 47-11 16,14-21 1-16,-7 3-13 0,8 0 3 15,0 2-4-15,0 3-7 16,3 1 2-16,-2-1 1 15,9 6-4-15,0-13 1 16,0 0-1-16,0-6-1 16,0-3-2-16,0-5 3 15,12-2-6-15,8-2-7 16,3-9 12-16,-3 0-3 16,1 0 3-16,-2 0-1 15,1 0 4-15,-1-9-3 16,-3-9 5-16,0 1 0 15,-8-4-2-15,-6-1 2 0,-2-3 18 16,0-1 3 0,0-2 3-16,0-6 7 15,-6 3 2-15,-10-1-16 0,3 12 7 16,-3-2-3-16,6 9-19 16,1 1 2-16,-2 0 2 15,2 7-8-15,5-1-2 16,2 2 0-16,-2 4-3 15,-2 0-23-15,-3 0-13 16,3 0-43-16,-2 10-54 16,5 3-190-16</inkml:trace>
          <inkml:trace contextRef="#ctx0" brushRef="#br0" timeOffset="131705.53">1378 5387 75 0,'0'0'154'15,"0"0"-79"-15,0 0 12 16,0 0-28-16,0 0-10 15,0 0-10-15,0 0-10 16,-36-11 7-16,23 11 2 16,-2 0-8-16,-1 0-14 15,-4 0 0-15,1 0-2 16,-6 4-6-16,5 20-2 16,6-7 3-16,-7 5-8 0,10 6 2 15,2 0-6 1,8 5 3-16,1 0-2 0,0-1-11 15,0-1-9-15,10-3-2 16,19-5-3-16,1-4-2 16,6-8 9-16,-5-11 2 15,-2 0 6-15,-10 0-7 16,-3 0 16-16,-2-7 3 16,-8-16 1-16,-2-4 1 15,-4-6 4-15,0-2 3 16,0-8 9-16,0 11-5 15,0-11 20-15,0 12 2 16,-4 0-23-16,-6 7 2 0,4 4 0 16,2 7-9-16,-1 4-2 15,1 5 3-15,4-1-6 16,-7-2-2-16,-2 3-10 16,5 4-12-16,-6 0-32 15,-1 0-26-15,6 20-68 16</inkml:trace>
          <inkml:trace contextRef="#ctx0" brushRef="#br0" timeOffset="132281.99">1696 5383 308 0,'0'0'51'15,"0"0"22"-15,0 0-32 16,0 0-14-16,0 0-8 16,0 0 0-16,-32 6-5 15,25 9 2-15,-7 2-11 16,9 5 5-16,-1-3-7 15,-3 5-2-15,9 12 0 16,0-5 0-16,0 7-1 0,0-10-1 16,0 1-1-16,0-2-8 15,0-4-4-15,16-3-2 16,2-6 1-16,2-6 5 16,-1-8 3-16,0 0 2 15,4 0 5-15,-3 0 2 16,0-13 1-16,-1-11 5 15,-7 0-1-15,1-3 0 16,-13-4 9-16,1 1-2 16,-1-8 10-16,0 3 2 15,0-2 2-15,0 4-2 16,-10 2-3-16,-6 1-4 16,2 12-12-16,1 5 0 0,-6 4-4 15,6 4-3-15,-2 5-2 16,4 0-11-16,-2 0-19 15,1 0-25-15,3 10-13 16,-1 7-29-16,1 1-163 16</inkml:trace>
          <inkml:trace contextRef="#ctx0" brushRef="#br0" timeOffset="132776.75">2042 5376 311 0,'0'0'72'0,"0"0"0"15,0 0-38-15,0 0-14 16,0 0-8-16,0 0 1 15,-45 35-8-15,40-15 0 16,-4 7 0-16,0 1-3 16,2 8 5-16,3-5-7 15,4 3 4-15,0-6-8 16,0 5 4-16,0-7-3 16,0-6 1-16,0-1-9 15,11-5-2-15,7-5-2 0,-8-5 7 16,10-4 1-16,-4 0 7 15,3 0 0-15,1-4 3 16,0-19 1-16,-5-5 2 16,-3-5 4-16,-8 0 3 15,-4-2 4-15,0-8-3 16,0 11 13-16,0-6 0 16,-7 10-4-16,-11 6 4 15,8 8-13-15,0 11-11 16,0 3-3-16,3-7-10 15,2 7-2-15,-3 0-29 16,2 0-7-16,-3 0-34 16,-3 7-72-16</inkml:trace>
          <inkml:trace contextRef="#ctx0" brushRef="#br0" timeOffset="133168.8898">2388 5217 476 0,'0'0'66'16,"0"0"19"-16,0 0-17 0,0 0-38 15,0 0-15 1,0 0-7-16,10-10 0 0,-10 10-8 15,0 0 0-15,0 0 0 16,4 10 0-16,6 18 1 16,-5 9 0-16,-4-1 1 15,-1 7-2-15,4 0 2 16,1-3-1-16,-5 2-1 16,0-2 0-16,0-6-1 15,0 3 0-15,0-6 0 16,0-7 1-16,0-1-3 15,0-4-1-15,0-4-4 16,0-6 1-16,0 0-8 0,0 0-2 16,0-4-12-16,0-1-20 15,0 8-2-15,0-9-20 16,0-3-92-16</inkml:trace>
        </inkml:traceGroup>
        <inkml:traceGroup>
          <inkml:annotationXML>
            <emma:emma xmlns:emma="http://www.w3.org/2003/04/emma" version="1.0">
              <emma:interpretation id="{4CA1D401-5DF8-42A7-8035-CDA0C414FDD4}" emma:medium="tactile" emma:mode="ink">
                <msink:context xmlns:msink="http://schemas.microsoft.com/ink/2010/main" type="inkWord" rotatedBoundingBox="29947,12009 32945,12009 32945,12943 29947,12943">
                  <msink:destinationLink direction="with" ref="{4B77A6E8-56FF-45FE-9EAC-FF2C5B0420E3}"/>
                  <msink:destinationLink direction="with" ref="{8BB47F9F-99E2-4409-AE67-9F49A5248B83}"/>
                </msink:context>
              </emma:interpretation>
              <emma:one-of disjunction-type="recognition" id="oneOf16">
                <emma:interpretation id="interp24" emma:lang="" emma:confidence="1">
                  <emma:literal/>
                </emma:interpretation>
              </emma:one-of>
            </emma:emma>
          </inkml:annotationXML>
          <inkml:trace contextRef="#ctx0" brushRef="#br0" timeOffset="135913.27">4465 5310 339 0,'0'0'64'15,"0"0"22"-15,0 0-28 16,0 0-13-16,0 0 4 16,0 0-17-16,0 0-3 15,-60-42-1-15,52 42-8 0,-4 0 1 16,-3 0-6-1,2 0-10-15,-5 8-2 0,0 15-1 16,4 7 5-16,2 6-7 16,-1 3-2-16,1 9 2 15,8-1 0-15,4 4-3 16,0-4 1-16,0-5 1 16,0-6-8-16,0-8-4 15,13 1-3-15,7-8 0 16,2-7 0-16,3-12 0 0,4-2 11 15,-3 0 4 1,3 0-7-16,-3-20 8 0,-3-11 0 16,-2-2 1-16,-10-9 4 15,-1 0 2-15,-5-6 11 16,-5 4 13-16,0-7-3 16,0 10-5-16,-11 7 7 15,-13 7 3-15,-1 5-3 16,8 2-16-16,-1 5-5 15,2 6-9-15,11 1-2 16,0 2-1-16,5 6-6 16,-8 0-30-16,0 0-18 15,0 29-38-15,2 0-55 16,1-3-137-16</inkml:trace>
          <inkml:trace contextRef="#ctx0" brushRef="#br0" timeOffset="94605.37">4955 4987 712 0,'0'0'20'0,"0"0"-12"16,0 0 63-16,0 0-48 15,0 0-18-15,0 0-5 16,-55-45-41-16,-26 39-78 15,-57 6-188-15</inkml:trace>
          <inkml:trace contextRef="#ctx0" brushRef="#br0" timeOffset="136266.52">4790 5142 470 0,'0'0'64'0,"0"0"34"15,0 0-29-15,0 0-44 0,0 0-9 16,0 0-8 0,0-12-5-16,0 12-3 0,0 27-1 15,0 16 1-15,0 2 0 16,0 4 1-16,0 4 2 16,0-7-3-16,0 5 0 15,0-1-2-15,-5-4-2 16,5-13 3-16,0 5-10 15,0-15-11-15,0 5-20 16,0-5-11-16,0-5-27 16,0-3-73-16,0-11-235 15</inkml:trace>
          <inkml:trace contextRef="#ctx0" brushRef="#br0" timeOffset="136753.23">5049 5305 179 0,'0'0'243'0,"0"0"-204"16,0 0 35-16,0 0-32 15,0 0-6-15,0 0-15 16,-10-10 7-16,-7 33-9 15,5 1-4-15,1 10-4 16,2-3-3-16,3 5-5 0,2-7 6 16,-1 9-7-1,5-7-2-15,0 1 0 0,0 3-17 16,0-11 0-16,0-4-28 16,0 2 5-16,24-17 6 15,3-5 5-15,5 0-4 16,0 0 28-16,3-9 3 15,-5-18-9-15,-5-5 7 16,1 1 0-16,-9 1 4 16,-5-6 7-16,-8-6 16 15,-4 9 17-15,0-9 3 16,0 1 1-16,-24 3-8 16,-1 10-11-16,3 6-10 0,3 8-4 15,-1 8-7 1,0 6-4-16,-3 0-6 0,-2 0-12 15,5 10-24-15,5 18-28 16,8 0-25-16,7-4-150 16</inkml:trace>
          <inkml:trace contextRef="#ctx0" brushRef="#br0" timeOffset="137270.8499">5600 5318 340 0,'0'0'51'15,"0"0"31"-15,0 0-13 16,0 0-19-16,0 0-13 15,0 0 4-15,-42-9-15 16,22 9-10-16,7 14 2 16,-7 15-11-16,10 2-3 15,-2 7-4-15,-1 3 5 16,9 6-5-16,2-10-5 16,2 4 5-16,0-7-10 15,0-3-5-15,0-4-4 0,15-4-11 16,5-7 1-16,2-12 6 15,11-4 4-15,-11 0 2 16,7 0 13-16,1 0 2 16,-9-20-1-16,2-8 3 15,-7-7 4-15,-8-3-2 16,-6-10 7-16,-2 4 15 16,0-8 20-16,0-1-3 15,0 9-3-15,-15 2-8 16,-6 14 16-16,0 1-18 15,-3 9-13-15,0 8-11 16,-3 6-4-16,-5 4-19 0,-6 0-25 16,1 0-85-16,-5 17-105 15</inkml:trace>
          <inkml:trace contextRef="#ctx0" brushRef="#br0" timeOffset="133888.49">2953 5356 35 0,'0'0'284'0,"0"0"-234"16,0 0 24-16,0 0-26 15,0 0-15-15,0 0 1 16,-145 5-13-16,122 17 4 15,0-1 1-15,7-4-3 16,0 5-7-16,3 1-15 16,8 1 2-16,0 8-2 15,5-4 0-15,0 6-1 16,0-3 2-16,0 2-4 16,0-7 1-16,0-2-1 0,10-4-6 15,15-6 1 1,-5-6-5-16,3-8-1 0,0 0 5 15,0 0 8 1,-2-4 0-16,-1-19 8 0,-5-1-8 16,-7-13 12-16,0 6 2 15,-4-3 0-15,0-3 3 16,-4 1 3-16,0 8-3 16,0-1-11-16,-4 7-4 15,-8 8 5-15,-5 0-3 16,7 11-4-16,-2-4-4 15,-1 7-10-15,1 0-5 16,-2 0-19-16,1 0-16 16,1 14-33-16,8 10-105 15</inkml:trace>
          <inkml:trace contextRef="#ctx0" brushRef="#br0" timeOffset="134203.63">3127 5342 407 0,'0'0'55'0,"0"0"3"15,0 0 4-15,0 0-43 0,0 0 1 16,0 0-2-1,10-8-7-15,-10 8-4 0,0 18-4 16,0 13 2-16,0 17 0 16,0 7-4-16,0 5 0 15,0-2 0-15,0 0-1 16,0-2-10-16,0-11-4 16,0-4-18-16,0-7-10 15,0-12-28-15,0-12-92 16</inkml:trace>
          <inkml:trace contextRef="#ctx0" brushRef="#br0" timeOffset="134697.52">3406 5494 334 0,'0'0'100'16,"0"0"-26"-16,0 0 5 15,0 0-38-15,0 0-20 16,0 0-7-16,9-13-6 16,-9 18-6-16,0 27 0 0,-5-4-2 15,-4 13 5-15,5-7-5 16,4 1 1-16,0-1 2 15,0-6-3-15,0-6-9 16,0-9-10-16,0 1-5 16,9-8 6-16,7-6 1 15,7 0 6-15,-3 0 11 16,6 0-7-16,-1-10 7 16,0-17 0-16,-11-11 0 15,2 2 3-15,-7-5 5 16,-9 4 6-16,0-7 3 15,0 3 8-15,0 8 6 16,-4 6-4-16,-12 9-10 0,-3 1-7 16,-2 10-5-1,-3 7-3-15,1 0-2 0,2 0-9 16,0 0-17-16,-4 14-27 16,10 14-20-16,-1-9-39 15,8 4-159-15</inkml:trace>
          <inkml:trace contextRef="#ctx0" brushRef="#br0" timeOffset="134850.11">3406 5494 459 0</inkml:trace>
          <inkml:trace contextRef="#ctx0" brushRef="#br0" timeOffset="135200.18">3406 5494 459 0,'275'-46'69'0,"-266"46"3"0,-7-4 10 0,2 4-52 0,-4 0-10 15,0 0-11-15,4 0-9 16,-4 0-2-16,0 18 2 16,0 14 2-16,0 6 2 15,6-1-2-15,-2 2-2 16,2-8 0-16,6 5-2 0,-3-2-3 15,1-3-4 1,-2-8-4-16,4-9-3 16,1 0-15-16,3-8 18 0,3-6-16 15,8 0 24-15,1-6 4 16,4-18 1-16,-9-3 0 16,2-10-3-16,-5 4 7 15,-10-5 1-15,-5 3 1 16,-5-6 17-16,0 3 11 15,0-5-5-15,0 12-9 16,-15 4 3-16,-5 7-1 16,-5 10-7-16,2 6-14 15,3 4-1-15,-6 0-1 16,1 0-6-16,5 0-14 16,-4 28-11-16,4 5-60 0,8 4-35 15,-2-9-217-15</inkml:trace>
        </inkml:traceGroup>
      </inkml:traceGroup>
      <inkml:traceGroup>
        <inkml:annotationXML>
          <emma:emma xmlns:emma="http://www.w3.org/2003/04/emma" version="1.0">
            <emma:interpretation id="{4FF64503-DA6A-42F1-8D36-89AFA4D94CBC}" emma:medium="tactile" emma:mode="ink">
              <msink:context xmlns:msink="http://schemas.microsoft.com/ink/2010/main" type="line" rotatedBoundingBox="31402,12979 33733,12979 33733,13759 31402,13759"/>
            </emma:interpretation>
          </emma:emma>
        </inkml:annotationXML>
        <inkml:traceGroup>
          <inkml:annotationXML>
            <emma:emma xmlns:emma="http://www.w3.org/2003/04/emma" version="1.0">
              <emma:interpretation id="{47B6C2EF-135C-4321-BB99-9EB5510455BB}" emma:medium="tactile" emma:mode="ink">
                <msink:context xmlns:msink="http://schemas.microsoft.com/ink/2010/main" type="inkWord" rotatedBoundingBox="31402,13050 31944,13050 31944,13448 31402,13448"/>
              </emma:interpretation>
              <emma:one-of disjunction-type="recognition" id="oneOf17">
                <emma:interpretation id="interp25" emma:lang="" emma:confidence="1">
                  <emma:literal/>
                </emma:interpretation>
              </emma:one-of>
            </emma:emma>
          </inkml:annotationXML>
          <inkml:trace contextRef="#ctx0" brushRef="#br0" timeOffset="180060.28">4209 5977 415 0,'0'0'45'16,"0"0"16"-16,0 0 6 16,0 0-45-16,0 0-10 15,0 0-9-15,0 11 1 16,0 20-2-16,-8 9-1 15,-1 3 10-15,2 6 3 16,-2-1-11-16,3-12 4 16,2 7-5-16,0-15 0 0,4-6-2 15,0-6 1-15,0-3-1 16,0-6 0-16,8 0 0 16,23-3 0-16,8-4-1 15,3 0 1-15,15 0 1 16,-2-4 9-16,0-16 4 15,-9 6-9-15,-2 1-4 16,-8-1-2-16,-6 1-10 16,-1-2-15-16,-7-4-28 15,-3 6-2-15,-3-5-11 16,-7-5-12-16,-5-1 4 16,-4-1-53-16,0 5-77 15</inkml:trace>
        </inkml:traceGroup>
        <inkml:traceGroup>
          <inkml:annotationXML>
            <emma:emma xmlns:emma="http://www.w3.org/2003/04/emma" version="1.0">
              <emma:interpretation id="{AED033BE-E9D7-48BA-92A4-C48BD9DA1AA5}" emma:medium="tactile" emma:mode="ink">
                <msink:context xmlns:msink="http://schemas.microsoft.com/ink/2010/main" type="inkWord" rotatedBoundingBox="31432,12979 31735,12979 31735,13685 31432,13685"/>
              </emma:interpretation>
              <emma:one-of disjunction-type="recognition" id="oneOf18">
                <emma:interpretation id="interp26" emma:lang="" emma:confidence="0">
                  <emma:literal>&amp;</emma:literal>
                </emma:interpretation>
                <emma:interpretation id="interp27" emma:lang="" emma:confidence="0">
                  <emma:literal>b</emma:literal>
                </emma:interpretation>
                <emma:interpretation id="interp28" emma:lang="" emma:confidence="0">
                  <emma:literal>k</emma:literal>
                </emma:interpretation>
                <emma:interpretation id="interp29" emma:lang="" emma:confidence="0">
                  <emma:literal>+</emma:literal>
                </emma:interpretation>
                <emma:interpretation id="interp30" emma:lang="" emma:confidence="0">
                  <emma:literal>I</emma:literal>
                </emma:interpretation>
              </emma:one-of>
            </emma:emma>
          </inkml:annotationXML>
          <inkml:trace contextRef="#ctx0" brushRef="#br0" timeOffset="-163550.21">4299 5907 137 0,'0'0'131'0,"0"0"-43"15,0 0-20-15,0 0-16 16,0 0-4-16,0 0-14 15,3-1 9-15,-3 1-8 16,0 0-20-16,0 0 1 16,0 0-4-16,0 0-1 15,0 0-6-15,0 7-3 16,0 20 7-16,0 6 4 16,0 6-7-16,0 4 7 0,0 0-2 15,0 6 0 1,0-1-7-16,0 2-3 0,-3-2 5 15,-10-8-5-15,6 6-1 16,-2-13 4-16,4 4 3 16,0-13-2-16,1-6-5 15,0-8 1-15,4-6 3 16,0 0-1-16,0-4-1 16,0 0 5-16,0 0-4 15,0 0 6-15,0 0-6 16,0 0-1-16,0 0 0 15,0 5-2-15,4 1 3 16,19 1-1-16,5-1-1 0,-1 6 3 16,1-6-2-16,-5 2-2 15,2-2 0-15,-5-3 0 16,-6 8 1-16,2-1-1 16,-5-7 0-16,3 3 0 15,-8-2-1-15,-2 1 1 16,-4-1-3-16,0-4 3 15,0 0 5-15,0 1-5 16,0-1 0-16,0 0 1 16,0 0 4-16,0 0-1 15,0 0 1-15,0 0 1 16,0 0 1-16,0 0 1 16,-10 0-4-16,-19-5-3 0,-1-4-1 15,-7 0 0-15,-2-1-1 16,4-1-2-16,2 4 3 15,11 5 2-15,6-6-2 16,-1 5 0-16,5-4 0 16,6 3 2-16,-2-1-2 15,3 0 0-15,5-2 0 16,-4 1 2-16,4-12-1 16,0 4 1-16,0-1-2 15,0-2-1-15,0-3 0 16,0-11 2-16,0 3-2 15,0-10 0-15,0 5 1 0,9-8 0 16,-1 0 0 0,-2 0-1-16,4 4 1 0,-10 8 0 15,2 1 0-15,-2 14 0 16,0 0 0-16,4 13 0 16,-4 1 1-16,0 0-1 15,0 0 2-15,0 0-4 16,0 0 2-16,0 0-4 15,0 0-4-15,0 0-2 16,0 5 1-16,0 19 9 16,5 9-4-16,-5-2 5 15,4-1-1-15,-4 11 1 16,0 0 2-16,0-3-3 16,0 2 0-16,0 2 0 15,0-9 0-15,0 4 0 0,-4-10 1 16,-1-7-1-16,5 4 0 15,0-11 0-15,0-1-1 16,0-6 1-16,0-2-1 16,0 0-1-16,0-4-8 15,0 2-1-15,0 2-4 16,9-1-5-16,11-3-30 16,2 0 0-16,3 0-55 15,-7 0-53-15</inkml:trace>
        </inkml:traceGroup>
        <inkml:traceGroup>
          <inkml:annotationXML>
            <emma:emma xmlns:emma="http://www.w3.org/2003/04/emma" version="1.0">
              <emma:interpretation id="{AE1BF80E-F8A7-4B72-9EAC-C7D35D5FDDC1}" emma:medium="tactile" emma:mode="ink">
                <msink:context xmlns:msink="http://schemas.microsoft.com/ink/2010/main" type="inkWord" rotatedBoundingBox="31825,12986 33733,12986 33733,13759 31825,13759"/>
              </emma:interpretation>
              <emma:one-of disjunction-type="recognition" id="oneOf19">
                <emma:interpretation id="interp31" emma:lang="" emma:confidence="1">
                  <emma:literal/>
                </emma:interpretation>
              </emma:one-of>
            </emma:emma>
          </inkml:annotationXML>
          <inkml:trace contextRef="#ctx0" brushRef="#br0" timeOffset="182584.28">6478 6329 456 0,'0'0'60'0,"0"0"-52"16,0 0 23-16,0 0-31 15,0 0-16-15,0 0-107 16</inkml:trace>
          <inkml:trace contextRef="#ctx0" brushRef="#br0" timeOffset="180443.8799">4695 6078 179 0,'0'0'127'15,"0"0"-44"-15,0 0 3 16,0 0-20-16,0 0-11 16,0 0-2-16,-30-24-16 15,26 24-15-15,-1 0 4 16,-2 0-11-16,3 0-4 16,-5 0-7-16,3 1-4 15,-3 13 0-15,2 0 0 16,3 9 0-16,4 0 0 15,0 1-1-15,0 0-1 16,0-2 2-16,16-3-3 0,10-2 0 16,-3 2 1-16,6-10-2 15,-7 6 1-15,2-11 2 16,-3 7-3-16,-11-4 4 16,3-1-8-16,-9-2 6 15,-4 0-2-15,0-2 4 16,0-2-3-16,0 12-5 15,0-3 8-15,-4 5 13 16,-19 3-11-16,-2-6 3 16,-1-2 3-16,1-5-7 15,5-1 3-15,1-3-4 16,8 0-3-16,0 0-18 16,11 0-48-16,0-16-87 15,0-12-188-15</inkml:trace>
          <inkml:trace contextRef="#ctx0" brushRef="#br0" timeOffset="181207.84">5168 6050 232 0,'-68'39'89'15,"68"-46"-36"-15,0-1 23 0,13 3-32 16,7-9-23-16,-2 5-9 15,11-5-8-15,-3 10-4 16,7-1 0-16,-7 1-2 16,-5 4-5-16,-7 0 3 15,-5 0-7-15,-5 0-8 16,1 0 16-16,-5 17 3 16,0 2 4-16,0 8 3 15,0-7-4-15,0 3 3 16,-5-4-3-16,-8-6 4 0,12-2-2 15,-4-2 0-15,5-5 1 16,0 6-5-16,0-2 1 16,0 2-1-16,0-3-1 15,6-1 0-15,15 3 0 16,-1-8-1-16,-1 7 1 16,1-2 2-16,-4 2-2 15,-2 1 3-15,0 2-8 16,-10-3 2-16,-1 7 1 15,-3-2 4-15,0 5 2 16,0 1 0-16,-22-5 11 16,5 4 8-16,-7-9-7 15,1 2 1-15,-1-2 1 16,2-9-11-16,1 4-7 16,8-4 0-16,6 0-3 0,-2 0-20 15,9 0-46-15,0-4-79 16</inkml:trace>
          <inkml:trace contextRef="#ctx0" brushRef="#br0" timeOffset="180738.1">5168 6050 360 0,'0'0'87'16,"0"0"-58"-16,0 0 51 15,0 0-40-15,0 0-21 0,0 0-17 16,0 0-1 0,0 24 13-16,0 0-5 0,0 12 8 15,0-5-8-15,0-1-5 16,0-3-2-16,0 1-2 16,0-4 1-16,0-5-2 15,0-6-3-15,0-3-31 16,0 2-19-16,-4-12-17 15,-9 0-35-15,-2 0-134 16</inkml:trace>
          <inkml:trace contextRef="#ctx0" brushRef="#br0" timeOffset="181649.8">5585 6177 398 0,'0'0'85'16,"0"0"-57"-16,0 0 48 15,0 0-45-15,0 0-22 0,0 0-9 16,0 22 0-16,0-3 0 16,0-2 0-16,0 2 1 15,8-4 0-15,-1-2-2 16,7-8-2-16,-4 1-18 16,6-6-7-16,4 0-21 15,3 0 15-15,-3 0 34 16,1-24 0-16,-11 1 1 15,2 8 8-15,-8 0-4 16,-4 3 27-16,0 7 10 16,0 5 12-16,0 0 2 15,0 0-9-15,0 0-17 16,0 0-8-16,0 0-20 16,0 23-2-16,0 18-1 15,0 10 1-15,-20 6 4 0,9 2 4 16,1-3-7-16,0-1-1 15,6-7-1-15,-1-11-3 16,3-1-10-16,2-18-48 16,0-12-37-16,0-6-45 15,0 0-67-15</inkml:trace>
          <inkml:trace contextRef="#ctx0" brushRef="#br0" timeOffset="182117.53">5864 6199 450 0,'0'0'33'0,"0"0"-23"16,0 0 38-16,0 0-35 16,0 0 3-16,0 0-4 15,137-117-7-15,-85 90-5 16,-6 4-6-16,-2 3-31 15,-3 3-41-15,-15 6-52 0,-13 8-109 16</inkml:trace>
          <inkml:trace contextRef="#ctx0" brushRef="#br0" timeOffset="181914.55">5895 5988 263 0,'0'0'250'0,"0"0"-236"16,0 0 38-16,0 0-18 16,0 0-32-16,0 0 7 15,0 58-1-15,9-21-4 16,-5 9 9-16,-4-4 2 15,0-1-14-15,0-3 3 16,0-6-3-16,0 2 3 16,3-13-4-16,1-7-51 15,1-1-5-15,-5-13-108 16,0 0-239-16</inkml:trace>
          <inkml:trace contextRef="#ctx0" brushRef="#br0" timeOffset="182437.67">5954 6337 211 0,'0'0'11'0,"0"0"9"16,0 0 47-16,0 0-29 15,0 0-7-15,0 0 11 16,154-102 1-16,-138 89 6 16,-6 0 4-16,-5 3-3 15,-5 2-7-15,0-2 3 0,0 6-3 16,0 4-15-1,0 0-11-15,0 0 3 0,-5 0-8 16,1 0-5-16,2 0-7 16,-2 8 0-16,-5 29-4 15,7 10 4-15,-3 0-29 16,5 1-23-16,0-4-78 16,0-3-57-16,0-23-144 15</inkml:trace>
          <inkml:trace contextRef="#ctx0" brushRef="#br0" timeOffset="-164895.13">4890 6046 262 0,'0'0'152'16,"0"0"-138"-16,0 0 13 16,0 0 6-16,0 0-5 15,0 0 15-15,0 0-14 16,0-10 4-16,0 10-10 15,0-4 0-15,0 4-5 16,0 0 1-16,0 0-1 16,0 0-2-16,0 0 0 15,0 0 8-15,0 0-15 16,0 0 7-16,0 0-2 16,0-4-1-16,0 4 0 15,0-5 0-15,0 5-4 0,0-4 4 16,0 4-7-16,0-7 10 15,0 0-16-15,0 1 1 16,0-2 0-16,0 1 0 16,0 0-1-16,0-3 4 15,0 7-4-15,0-8 3 16,0 7-3-16,0-5 1 16,0 5 0-16,0 4 0 15,0-2 4-15,0-2-2 16,0 0 1-16,0-1-2 15,0 4-1-15,-5 1-1 16,1 0 1-16,0-3 1 0,1 3-1 16,-6-4-1-16,5 4 0 15,-1 0 0-15,-2 0-1 16,-2 0-2-16,4 0 2 16,-8 0 0-16,5 0 0 15,0 0 1-15,-4 0 5 16,3 0-5-16,-1 0-2 15,-1 0 2-15,-3 0 0 16,3 0-6-16,-4 0 6 16,-2 8 0-16,5 5 0 15,-2-2-6-15,2-3 6 16,-1 6 0-16,2-8 0 0,0 5 4 16,-2 0-9-16,2-1 7 15,6-1-7-15,-3 0 6 16,5 0-3-16,-2-5 2 15,1 6-6-15,4-2 3 16,0-7 0-16,0 9 0 16,0-5-4-16,0 3-1 15,0 3-5-15,0-2 8 16,0 4 5-16,4-4-11 16,8 0 11-16,-3 2-7 15,2 0 0-15,-2-2 0 16,1 2 3-16,2-5-9 15,-3 2 12-15,1 2 1 0,4-1-4 16,-4-1 3 0,2-4-1-16,-3 2 1 0,1 3-1 15,9-8 1-15,-9 7 0 16,6-2 0-16,-6 2 1 16,3 1 0-16,-1-3-3 15,1 3 0-15,-2 0 3 16,-5 4-1-16,3-3 0 15,-1 0 1-15,0-1 0 16,-4 6-5-16,5-8 5 16,-6 6 0-16,-3-2-1 15,4-1 0-15,-4 0-1 0,0 3 2 16,0 1 0 0,0-6 0-16,0 1 0 15,0 2 0-15,0-3 0 0,0 1-3 16,-7 0 9-16,-6-3-3 15,-3 3 4-15,1-4 2 16,-1-5 2-16,-4 5 1 16,1-5-1-16,3 0 2 15,2 0 0-15,-5 0-8 16,0 0 16-16,3 0-7 16,0 0-4-16,6 0 2 15,-3 0-2-15,6-5 1 16,-2 0-2-16,7-4 1 15,2 5-3-15,0 4-2 16,0-2-5-16,0 2 4 0,0 0-8 16,0 0 10-16,0 0-11 15,0 0 9-15,0 0-8 16,0 0 3-16,0 0-1 16,0 0-6-16,0 0-12 15,0 0-18-15,-4 0-25 16,4 0-16-16,0 0-107 15,-4 0-76-15</inkml:trace>
        </inkml:traceGroup>
      </inkml:traceGroup>
      <inkml:traceGroup>
        <inkml:annotationXML>
          <emma:emma xmlns:emma="http://www.w3.org/2003/04/emma" version="1.0">
            <emma:interpretation id="{59C1BD3B-52CB-4ECB-AFCD-1189D8D756BA}" emma:medium="tactile" emma:mode="ink">
              <msink:context xmlns:msink="http://schemas.microsoft.com/ink/2010/main" type="line" rotatedBoundingBox="26351,13328 33362,13355 33353,15674 26342,15647">
                <msink:destinationLink direction="with" ref="{10B0F088-2F34-4B87-9A99-79F9E6E6274B}"/>
              </msink:context>
            </emma:interpretation>
          </emma:emma>
        </inkml:annotationXML>
        <inkml:traceGroup>
          <inkml:annotationXML>
            <emma:emma xmlns:emma="http://www.w3.org/2003/04/emma" version="1.0">
              <emma:interpretation id="{E3C6DFC3-D8AE-420E-9731-C7E9B97534E4}" emma:medium="tactile" emma:mode="ink">
                <msink:context xmlns:msink="http://schemas.microsoft.com/ink/2010/main" type="inkWord" rotatedBoundingBox="26351,13328 29912,13342 29906,14760 26345,14746">
                  <msink:destinationLink direction="with" ref="{23B7BF4D-1D54-4453-90CF-A870F9F5DE3D}"/>
                </msink:context>
              </emma:interpretation>
              <emma:one-of disjunction-type="recognition" id="oneOf20">
                <emma:interpretation id="interp32" emma:lang="" emma:confidence="1">
                  <emma:literal/>
                </emma:interpretation>
              </emma:one-of>
            </emma:emma>
          </inkml:annotationXML>
          <inkml:trace contextRef="#ctx0" brushRef="#br0" timeOffset="99065.9">-891 6832 407 0,'0'0'23'15,"0"0"13"-15,0 0 19 16,0 0-13-16,0 0-10 15,0 0-6-15,261-190-5 16,-181 184-6-16,-1 6 3 16,0 0-16-16,-9 6 1 15,1 21-2-15,-10 11 0 16,-6 6 1-16,-10 0-2 16,-17-3 2-16,-12 9-1 15,-16-13 2-15,0 5 10 16,-13-5 22-16,-30 1-4 0,-12-6-6 15,0-4-1 1,0-9-11-16,7-7-11 0,9-6 3 16,12-2 0-16,8-4-1 15,7 0-8-15,3 0-17 16,1 0-3-16,6 0-66 16,2 0-71-16,0 0-163 15</inkml:trace>
          <inkml:trace contextRef="#ctx0" brushRef="#br0" timeOffset="98696.39">-409 6563 651 0,'0'0'6'16,"0"0"7"-16,0 0 43 15,0 0 11-15,0 0-16 16,0 0-9-16,0 0-8 15,13-13-14-15,-9 13 1 16,-4 0 3-16,2 0-5 16,-2 0-2-16,0 0-8 15,0 0-6-15,0 7-3 16,0 58-4-16,0 33 4 16,-10 22 1-16,-6 9 4 15,7-15-2-15,5-8 0 0,2-14-1 16,2 0-2-16,0-9-2 15,0-14 1-15,-4-12 2 16,-2-15-2-16,2-14-4 16,4-10-17-16,-5-13-5 15,0-5 2-15,-11 0-11 16,-8 0-3-16,-12-23-55 16,1-25-26-16,0-14-49 15,6-4-123-15</inkml:trace>
          <inkml:trace contextRef="#ctx0" brushRef="#br0" timeOffset="99558.15">276 6879 474 0,'0'0'38'16,"0"0"29"-16,0 0 13 15,0 0-32-15,0 0-32 16,0 0-8-16,18 58 0 16,-18 4 5-16,5 3 6 15,4-6-6-15,-2 0-8 16,1-2-1-16,-2-2-3 16,-1-4 1-16,0-14 0 15,0-4 1-15,-1-19-3 0,-4-4 3 16,0-6 1-16,0-4-2 15,0 0 8-15,0 0 8 16,0-28 4-16,-9-18-22 16,-11-16-10-16,0-10 10 15,5-18 0 1,7-6 1-16,8-3 2 0,0 9-2 16,8 4-1-16,27 19-1 15,4 9 1-15,12 13 1 16,-3 4-1-16,3 13-5 15,-1 13 5-15,-3 7-3 16,1 8-1-16,-3 0-3 0,-8 0-2 16,-5 23-8-16,0 9-8 15,-4-1-14-15,-12 3-12 16,-6 3-28-16,-10 5-24 16,0-10-28-16</inkml:trace>
          <inkml:trace contextRef="#ctx0" brushRef="#br0" timeOffset="99777.56">234 7016 214 0,'0'0'273'0,"0"0"-264"15,0 0-5-15,0 0 14 16,0 0 33-16,200 0-26 15,-119-4-3-15,7-15-6 16,-6 1-13-16,-8 1-3 16,5-4-35-16,-5 3-70 15,-3-1-133-15</inkml:trace>
          <inkml:trace contextRef="#ctx0" brushRef="#br0" timeOffset="100186.47">1439 7272 394 0,'0'0'39'0,"0"0"2"15,0 0 4-15,0 0-16 16,0 0 9-16,0 0-4 16,184-52-6-16,-120 14-14 15,3 1-14-15,1-8-2 16,-9-2-40-16,-8-7-73 16,-25-8-147-16</inkml:trace>
          <inkml:trace contextRef="#ctx0" brushRef="#br0" timeOffset="99995.98">1494 6915 362 0,'0'0'4'16,"0"0"12"-16,0 0 34 15,0 0-28-15,234-27-16 16,-192 22 0-16,-10 5-6 15,-16 0-18-15,-16 0-72 16,0 5-82-16</inkml:trace>
          <inkml:trace contextRef="#ctx0" brushRef="#br0" timeOffset="110996.9">2672 6328 207 0,'0'0'59'15,"0"0"-11"-15,0 0 4 16,0 0-2-16,0 0-17 16,0 0-19-16,0 0 3 15,0 0 1-15,0-35-2 16,0 29 17-16,0 1-11 16,0 5 1-16,0-4 1 15,0 0 1-15,0 4 4 0,0 0-10 16,0-5 6-16,0 5-7 15,0 0-4-15,0 0 4 16,0 0-2-16,0 0-3 16,0 0-5-16,0 0 3 15,0 0-9-15,0 0 4 16,0 0-2-16,0 0-4 16,0 0 2-16,0 0-1 15,0 0-1-15,0 0 0 16,0 0 0-16,0 0-1 15,0 0 1-15,0 0 0 16,0 0-1-16,0 0 0 16,0 0 1-16,0 0 0 0,0 0 0 15,0 0-4-15,0 0 4 16,0 0 0-16,0 0-1 16,0 0 1-16,0 0 0 15,0 0-1-15,0 0 1 16,0 0-1-16,0 0 0 15,0 0-1-15,0 0 0 16,0 0 2-16,0 0 0 16,-6 9 2-16,6-5-2 15,-4 7 0-15,4-4 2 16,0-1-2-16,0 2 0 16,0-2 0-16,0 2 1 15,-5-3 0-15,5 6-1 0,0-8 0 16,0 1 0-16,0 2-1 15,0-2 1-15,0-4-3 16,0 0 2-16,-1 0 0 16,1 0-2-16,0 0 3 15,0 0-4-15,0 0 3 16,0 3-2-16,0-3 3 16,0 4 0-16,0-1 0 15,-4 1 0-15,4 0 0 16,-5 2 1-16,1-3 0 15,4 8-2-15,-4-2 0 16,4-1 0-16,0 6 2 0,0-5-1 16,0 2 0-16,-3 6 1 15,-2 2-2-15,5 0 1 16,0 0-1-16,0-2-2 16,0 3 3-16,-4-2 3 15,4-1-3-15,-4-2 2 16,-1 0-8-16,5 2 4 15,0 7 2-15,0-5 0 16,0-1 0-16,0 2-1 16,-1 0-1-16,1 1 2 15,-5-3-3-15,1-5 3 16,-2 7 0-16,5-2 0 16,-4-5-2-16,5 2 2 0,0-6-1 15,-4 10 0 1,4-9 0-16,-4 2-2 0,4-3 3 15,0 1-2-15,0-2 1 16,0 1 1-16,-5 6-1 16,5-2 1-16,-3 2 0 15,-1-1 5-15,0-5-5 16,-1 0-6-16,1 2 6 16,4 2-2-16,-1 0 2 15,1-7-2-15,-5 3 0 16,1 5-5-16,4 1 6 15,-4 2 0-15,4-3-1 0,0 0 4 16,-3-4-2 0,3-2 0-16,-5-4-4 0,5 1 3 15,0 5-4-15,-4-6 3 16,4 1 2-16,-4 3-2 16,4-2 2-16,0-6-2 15,0 0 2-15,0 0 2 16,0 0-2-16,0 5 2 15,0-1-9-15,0 0 10 16,0-3-3-16,0-1 0 16,0 4-3-16,0-4 3 15,0 6 0-15,0-2 0 16,0-4 0-16,0 0 0 16,0 0 0-16,0 0 0 15,0 5 0-15,0-1 0 0,0 1 0 16,0-5 4-16,0 0-2 15,0 6-2-15,0-6 1 16,0 0-1-16,0 0 0 16,0 4-1-16,0 0 1 15,0 1 1-15,0-5-1 16,0 0 2-16,0 0-2 16,0 0 0-16,0 4 0 15,0-4 0-15,0 0 0 16,0 0 3-16,0 0-3 15,0 0-5-15,0 0-22 16,0 0-83-16,-16 0-113 0</inkml:trace>
        </inkml:traceGroup>
        <inkml:traceGroup>
          <inkml:annotationXML>
            <emma:emma xmlns:emma="http://www.w3.org/2003/04/emma" version="1.0">
              <emma:interpretation id="{817A1686-697B-4141-8C37-D3F000D7ED6D}" emma:medium="tactile" emma:mode="ink">
                <msink:context xmlns:msink="http://schemas.microsoft.com/ink/2010/main" type="inkWord" rotatedBoundingBox="31087,13911 33360,13920 33353,15674 31080,15666"/>
              </emma:interpretation>
              <emma:one-of disjunction-type="recognition" id="oneOf21">
                <emma:interpretation id="interp33" emma:lang="" emma:confidence="1">
                  <emma:literal/>
                </emma:interpretation>
              </emma:one-of>
            </emma:emma>
          </inkml:annotationXML>
          <inkml:trace contextRef="#ctx0" brushRef="#br0" timeOffset="156800.91">4211 8483 655 0,'0'0'0'0,"0"0"-56"16,0 0 56-16,0 0 14 16,0 0-4-16,0 0-10 15,9 24-1-15,-9-1-31 16,-50 4-62-16,-45 10-258 0</inkml:trace>
          <inkml:trace contextRef="#ctx0" brushRef="#br0" timeOffset="158770.8898">3847 7014 452 0,'0'0'3'15,"0"0"-3"-15,0 0 21 16,0 0 39-16,0 0-9 16,0 0-4-16,0 0-10 15,0-59-18-15,0 59 7 16,0 0-6-16,0 0-17 15,0 37 0-15,0 13 12 0,0 12 0 16,0-3-2-16,10 0-1 16,7-11 0-16,5 3-4 15,-2 3-3-15,5-11-1 16,4-6-1-16,2-4 2 16,-1-6 0-16,0-10 2 15,11-6-1-15,3-7-4 16,11-4 3-16,14 0 9 15,15-24 1-15,14-35-7 16,21-11-3-16,5-9 2 16,11 1-6-16,-1 8 1 15,-2 11-1-15,3 13 2 16,-6 7-3-16,-3 8 0 16,-7 2 0-16,-5 7-2 15,-9-6 0-15,-5 9-1 0,-19-4 0 16,-21 9 1-16,-30 10 2 15,-10-2 0-15,-15 6-2 16,-5 0 2-16,0 0 2 16,0 0-2-16,0 0 5 15,0 0-5-15,0 0 3 16,0 0-5-16,0 0 3 16,0 0-1-16,0 0 1 15,0 0-1-15,0 0 8 16,0 0-8-16,0 0-7 15,0 0 7-15,0 0 0 16,0 0-2-16,0 0-1 0,0 6-32 16,-47 7-10-1,-37-8-143-15</inkml:trace>
        </inkml:traceGroup>
      </inkml:traceGroup>
    </inkml:traceGroup>
  </inkml:traceGroup>
</inkml:ink>
</file>

<file path=ppt/ink/ink2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7:02.23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BF6015F-FABB-4231-9D4E-61875F3AC5B3}" emma:medium="tactile" emma:mode="ink">
          <msink:context xmlns:msink="http://schemas.microsoft.com/ink/2010/main" type="inkDrawing" rotatedBoundingBox="29101,11524 30920,11371 30937,11580 29118,11732" semanticType="underline" shapeName="Other">
            <msink:sourceLink direction="with" ref="{00697D3C-AA0E-4CCA-AFA1-0B774D82ADCA}"/>
          </msink:context>
        </emma:interpretation>
      </emma:emma>
    </inkml:annotationXML>
    <inkml:trace contextRef="#ctx0" brushRef="#br0">0 37 442 0,'0'0'45'0,"0"0"-29"16,0 0 8-16,0 0 23 16,0 0-8-16,0 0-11 15,0 0-4-15,0 0-4 16,0 0-10-16,0 0-10 16,0 0 8-16,3 0-8 15,-3 0 4-15,4 9-10 16,9 7 2-16,3 6 4 15,3 6 6-15,3-8-5 0,3 7 1 16,-1-8-2-16,-2-2 1 16,7-3-2-16,-6-8-1 15,-1-2 2-15,3-4 0 16,-1 0-5-16,7 0 0 16,-2 0 1-16,10-10 1 15,3-17 3-15,6-10 3 16,7 4 2-16,0-2-5 15,0 4-2-15,5 14-2 16,-5 7 4-16,0 2-4 16,1 8-3-16,4 0 4 15,4 0 1-15,-2 0 2 16,2 8 2-16,1 6 0 16,-5-4-2-16,4-3 0 15,-5-4-7-15,-8-3-13 0,-9 0 2 16,-3 0 6-16,2 0-9 15,-7-7 11-15,1-6 8 16,0 2 2-16,-6 0 0 16,2 2 0-16,-2 9 0 15,-3 0-18-15,7 0-17 16,-7 0 6-16,-6 0-107 16,-11 0-183-16</inkml:trace>
  </inkml:traceGroup>
</inkml:ink>
</file>

<file path=ppt/ink/ink2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7:03.89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19F6E1F-CEE5-4BC6-8746-79360F2A3D34}" emma:medium="tactile" emma:mode="ink">
          <msink:context xmlns:msink="http://schemas.microsoft.com/ink/2010/main" type="inkDrawing" rotatedBoundingBox="25884,12917 29797,12924 29796,13152 25883,13146" semanticType="underline" shapeName="Other">
            <msink:sourceLink direction="with" ref="{93563585-5B57-43A2-A276-F543EB173233}"/>
          </msink:context>
        </emma:interpretation>
      </emma:emma>
    </inkml:annotationXML>
    <inkml:trace contextRef="#ctx0" brushRef="#br0">3913 0 172 0,'0'0'64'16,"0"0"-4"-16,0 0 10 15,0 0-19-15,0 0-14 16,0 0-8-16,0 4-11 16,0-4 7-16,0 5-5 15,0-5-1-15,0 0-7 16,0 0-2-16,0 0-3 16,0 5-2-16,0-5-5 15,0 5 7-15,0 4-11 16,0 1 6-16,-11 8-2 15,-2 1 2-15,1 0 3 16,-1-4-3-16,-4 2-1 0,-4 1 3 16,-2-5 2-16,-6 2-2 15,-1-6 9-15,-5 5-5 16,-10-5 6-16,-2 1 5 16,-8-6-8-16,6-3 8 15,-5-1-6-15,-1 0-1 16,4 0 7-16,-4 0-11 15,12 4 3-15,-4-4 2 16,13 0 0-16,-6 0-6 16,4 4-2-16,6-4 1 15,-5 0 1-15,-3 0-7 16,8 0 7-16,-1 0-3 16,-5 0 1-16,-3 0-1 0,4 0-2 15,-6 0 0-15,7 0 1 16,-1 0-2-16,-4 0 10 15,-2 0-10-15,-3-4 3 16,-2-1-4-16,2-5 2 16,2 5-1-16,-1-3 0 15,2-2 2-15,2 6 2 16,9-5 3-16,-2 5-1 16,-3-1-1-16,2 3 4 15,-7-2-7-15,6 1-2 16,-1 3 3-16,-1 0-3 15,1 0 3-15,-4 0-1 0,-2 0-1 16,0 0-2 0,-12 0 7-16,-8 0-7 0,-10 0 1 15,-2 9-1-15,3 5 6 16,4-10 10-16,6 0-11 16,5-4-3-16,4 6-1 15,8-6 1-15,4 0-2 16,7 0 0-16,6 0 0 15,3 0 4-15,-2 0-1 16,5 0 1-16,-4 0 0 16,-3 0-4-16,-1 0 5 15,-4 0-5-15,2 0 1 16,-9 0 0-16,-2 0-1 0,-2 0-1 16,-4 0 1-1,12 0-6-15,0-6 13 0,6 2-7 16,3 4 1-16,-3 0-2 15,3-4-1-15,-3-1 2 16,7 1 6-16,-15-1 1 16,2 3-7-16,-4-2 0 15,-3 1 0-15,3-3 3 16,-6 2-3-16,-2 0 3 16,-1 1 3-16,2-1-6 15,7 1 0-15,4-1 0 16,10 4 6-16,4-4-1 15,0 4-1-15,1-6 3 16,5 6 2-16,-2-3-3 0,5-1-5 16,4 4-1-16,5 0 2 15,3 0-1-15,0 0 1 16,0 0-2-16,0-7 0 16,0 3-5-16,0 4-53 15,0 0-68-15,36 0-120 16,38 0-202-16</inkml:trace>
  </inkml:traceGroup>
</inkml:ink>
</file>

<file path=ppt/ink/ink2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7:05.32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BB47F9F-99E2-4409-AE67-9F49A5248B83}" emma:medium="tactile" emma:mode="ink">
          <msink:context xmlns:msink="http://schemas.microsoft.com/ink/2010/main" type="inkDrawing" rotatedBoundingBox="30097,12994 33263,12818 33269,12921 30103,13096" semanticType="underline" shapeName="Other">
            <msink:sourceLink direction="with" ref="{4CA1D401-5DF8-42A7-8035-CDA0C414FDD4}"/>
          </msink:context>
        </emma:interpretation>
      </emma:emma>
    </inkml:annotationXML>
    <inkml:trace contextRef="#ctx0" brushRef="#br0">2 104 241 0,'0'0'45'16,"0"0"15"-16,0 0 15 16,0 0-33-16,0 0-4 15,0 0 3-15,0 0-8 16,0 0 8-16,0 0 0 15,0 0-1-15,0 0-20 16,0 0 5-16,0 9-5 16,-2-9-2-16,2 4-17 15,0-4 3-15,0 0-4 16,0 2 2-16,0 2-5 16,0 5-5-16,0 2 8 0,2-4-4 15,23 3 10 1,5 1-6-16,3-4 0 0,5-3 0 15,10-4-5-15,7 0 5 16,12 0 4-16,7 0-3 16,1 0 1-16,1-11 2 15,-8 0-4-15,-7 1 2 16,-2 7-2-16,1-8 0 16,-1 7 2-16,-4 0 1 15,2-1-3-15,2-1 2 16,-4-2-1-16,9 2-1 15,-4-1 0-15,-2 0 0 0,6-1 1 16,-6-1 2 0,4 3-3-16,-5 6 0 0,-11 0-3 15,0 0 3-15,-2 0 1 16,1 0-1-16,-3-4 0 16,6 4-3-16,-6-9-1 15,6 4 4-15,-2-5 0 16,2 6 3-16,-6-5-10 15,7 5 14-15,-9 3-14 16,-1-4 13-16,1 2-9 16,-5-2 6-16,-4 4-6 15,-1 1 8-15,-1 0-11 16,2 0 12-16,-1 0-12 0,11 0 6 16,2 0-1-1,1 0 2-15,11 0 0 0,0 0 0 16,0 0 4-1,-4 0-10-15,-5 0 8 0,-2 0-6 16,1 0 5-16,1 0-4 16,3 0 2-16,7 0-8 15,-3 0 8-15,-2 0 0 16,-12 0 0-16,-8 0 0 16,-11 0 2-16,-10 0-2 15,-6 0 0-15,-4 0-3 16,0 0 3-16,0 0 1 15,0 0 1-15,0 0-2 16,0 0 0-16,0 0-25 0,0 0-17 16,-34 1-64-1,-26 12-130-15</inkml:trace>
  </inkml:traceGroup>
</inkml:ink>
</file>

<file path=ppt/ink/ink2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9:32.78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F6A395E-85D3-4FF1-AFBA-413F3B4B27C6}" emma:medium="tactile" emma:mode="ink">
          <msink:context xmlns:msink="http://schemas.microsoft.com/ink/2010/main" type="inkDrawing" rotatedBoundingBox="2620,3922 7154,3831 7157,3949 2623,4040" semanticType="callout" shapeName="Other"/>
        </emma:interpretation>
      </emma:emma>
    </inkml:annotationXML>
    <inkml:trace contextRef="#ctx0" brushRef="#br0">0 150 125 0,'0'0'275'0,"0"0"-265"15,0 0 67-15,0 0 3 16,0 0-9-16,0 0-30 16,0 0-20-16,13-27-6 15,-9 27-9-15,2 0-6 0,8 0-2 16,13 0-9-16,19 4 11 15,22 5 1-15,26 1 5 16,21-6-3 0,21-4 9-16,25 0 2 0,16 0-4 15,18 0-8-15,12-14-1 16,15 5 4-16,12 9-4 16,17 0-2-16,8 0 0 15,5 0 1-15,9 0-1 16,-13 0 3-16,-14 0-2 15,-24 0 0-15,-35 0 0 16,-27 0-4-16,-22 0 4 16,-31-4 0-16,-14-10 0 0,-16 1-2 15,-9-6 0-15,-9 0 4 16,-14 2-3-16,-4-3 3 16,-12 10-1-16,-16 7 2 15,-9-3-3-15,-4 6 2 16,0 0 2-16,0 0 4 15,0 0 0-15,5 0-5 16,-5 0-1-16,0 0 3 16,0 0-2-16,0 0 3 15,4-4-3-15,-4 4 2 16,0 0-3-16,0 0-1 16,0 0 0-16,0 0-2 15,0 0-7-15,0 0-35 16,0 0-50-16,0 0-107 0,9 0-230 15</inkml:trace>
  </inkml:traceGroup>
</inkml:ink>
</file>

<file path=ppt/ink/ink2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9:33.96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1B02806-612F-45B8-98C7-5A23B3BE07A6}" emma:medium="tactile" emma:mode="ink">
          <msink:context xmlns:msink="http://schemas.microsoft.com/ink/2010/main" type="writingRegion" rotatedBoundingBox="8948,3571 9405,10846 7225,10983 6768,3708"/>
        </emma:interpretation>
      </emma:emma>
    </inkml:annotationXML>
    <inkml:traceGroup>
      <inkml:annotationXML>
        <emma:emma xmlns:emma="http://www.w3.org/2003/04/emma" version="1.0">
          <emma:interpretation id="{9926D738-E1A1-424B-957E-789971A5BC0E}" emma:medium="tactile" emma:mode="ink">
            <msink:context xmlns:msink="http://schemas.microsoft.com/ink/2010/main" type="paragraph" rotatedBoundingBox="8948,3571 9405,10846 7225,10983 6768,3708" alignmentLevel="1"/>
          </emma:interpretation>
        </emma:emma>
      </inkml:annotationXML>
      <inkml:traceGroup>
        <inkml:annotationXML>
          <emma:emma xmlns:emma="http://www.w3.org/2003/04/emma" version="1.0">
            <emma:interpretation id="{0F7C4F20-E07C-4116-9BEE-CE66E4FC8E5C}" emma:medium="tactile" emma:mode="ink">
              <msink:context xmlns:msink="http://schemas.microsoft.com/ink/2010/main" type="line" rotatedBoundingBox="8948,3571 9405,10846 7225,10983 6768,3708"/>
            </emma:interpretation>
          </emma:emma>
        </inkml:annotationXML>
        <inkml:traceGroup>
          <inkml:annotationXML>
            <emma:emma xmlns:emma="http://www.w3.org/2003/04/emma" version="1.0">
              <emma:interpretation id="{0AC8C165-3E06-4505-AD70-B01A900C2397}" emma:medium="tactile" emma:mode="ink">
                <msink:context xmlns:msink="http://schemas.microsoft.com/ink/2010/main" type="inkWord" rotatedBoundingBox="8841,3578 9119,8000 7046,8130 6768,3708"/>
              </emma:interpretation>
              <emma:one-of disjunction-type="recognition" id="oneOf0">
                <emma:interpretation id="interp0" emma:lang="" emma:confidence="1">
                  <emma:literal/>
                </emma:interpretation>
              </emma:one-of>
            </emma:emma>
          </inkml:annotationXML>
          <inkml:trace contextRef="#ctx0" brushRef="#br0">0 138 157 0,'0'0'206'15,"0"0"-101"-15,0 0-27 16,0 0-30-16,0 0-15 16,0 0-10-16,0 19-8 15,0-15 1-15,0-4-7 16,0 4 18-16,0-4-11 15,0 1-7-15,0-1-4 16,0 0-5-16,0 6-2 16,0-6-1-16,13 4 3 15,33-4 2-15,22 0 3 0,22 0 1 16,20 0 4-16,18-4 0 16,4-20-8-16,9 4 4 15,-1-7-6-15,-10 10-2 16,-9-1 0-16,-15 5 1 15,-11-1 0-15,-23 6 0 16,-11-1-3-16,-7 6 3 16,-21 0-1-16,-16 3-2 15,-4 0 3-15,-8 0 1 16,-4 0 0-16,-1 0 1 0,0-3 6 16,0 3-2-16,5 0 9 15,-2 0-5-15,1-5-6 16,0 1 5-16,-4 4 9 15,7-5 0-15,-7 5-16 16,0 0 4-16,0 0-5 16,0 0-1-16,0 0-49 15,-50 0-71-15,-23 9-175 16</inkml:trace>
          <inkml:trace contextRef="#ctx0" brushRef="#br0" timeOffset="-1017.71">919-110 98 0,'0'0'200'16,"0"0"-197"-16,0 0-3 0,0 0-188 16</inkml:trace>
          <inkml:trace contextRef="#ctx0" brushRef="#br0" timeOffset="1615.02">63 932 182 0,'0'0'101'0,"0"0"-10"16,0 0-41-16,0 0-24 16,0 0-13-16,0 0 32 15,31 71 6-15,-27-28-7 16,1 4-8-16,-4 5 5 16,5 1-15-16,3 7 4 15,-5 1-5-15,0 0 3 0,1 4 14 16,-1 3-33-16,0 1 14 15,1 11 0-15,-1-3-7 16,5-2-8-16,-9-2 4 16,5-10-4-16,0-7-2 15,-1-16-4-15,2-10-2 16,-2-13 10-16,1-6-5 16,-5-4-4-16,4-7 4 15,-4 0-1-15,0 0 2 16,0 0 0-16,0 0 3 15,0 0-2-15,0 0-7 16,0 0-1-16,0 0-53 16,0 0-25-16,0 0-75 15,0 0-193-15</inkml:trace>
          <inkml:trace contextRef="#ctx0" brushRef="#br0" timeOffset="2588.84">1507 1305 307 0,'0'0'155'16,"0"0"-61"-16,0 0-19 16,0 0-25-16,0 0-16 15,0 0-16-15,-31 0 10 16,2-1-12-16,-6-6 4 16,2-4 3-16,-18-7-12 15,12 0 3-15,-7-10 0 16,9 8-2-16,10-6-3 15,-4-1 2-15,7-3-8 16,6-1 0-16,5 8-6 16,9-1 2-16,4 1 0 15,0 5-1-15,4-5-8 0,27 6 3 16,6 0 2-16,4 6-8 16,8 11 5-16,6 0-3 15,1 0 5-15,3 11 4 16,-4 17-6-16,-3 4 8 15,1 11-4-15,-8 4 4 16,-8 9-5-16,-6 2 5 16,-8 3 1-16,-4 4-1 15,-10 0 0-15,-9 0 2 16,0 7 5-16,0 4 9 0,-19-2-16 16,-13 12 14-1,-10-9 1-15,-6 6-3 0,-12-19-1 16,1 1 6-16,-1-21-7 15,10-13 1-15,-1-4 7 16,12-14-10-16,1-13 9 16,3 0 14-16,-3 0-12 15,1-7-13-15,6-14 6 16,10-2-11-16,-3-2 0 16,10-4 1-16,1-3-2 15,8 0-2-15,1 3 0 16,4-4 2-16,0 0-7 15,0 5 4-15,0 2 0 16,0 3-3-16,4 8 5 16,9 6-11-16,5 4 10 0,-5 1-9 15,7 4-3 1,6 0 7-16,3 0-2 0,2 0 3 16,2 13 3-16,2 18 1 15,3 0-1-15,-2 8 3 16,0 0 0-16,-1-2-2 15,3 1 2-15,-11-7 0 16,5-2 1-16,-4-3-1 16,4-1 0-16,3-7-1 15,7-1 3-15,-5-6-2 16,7-3 0-16,-2-8 1 16,9 0 6-16,-8 0-7 0,12 0 1 15,-8 0 0 1,-1-4-1-16,-7-15-24 0,-5 6-30 15,-13-5-18-15,-3 2-75 16,-14-1-108-16</inkml:trace>
          <inkml:trace contextRef="#ctx0" brushRef="#br0" timeOffset="4275.9798">1379 2965 365 0,'0'0'190'16,"0"0"-72"-16,0 0-55 16,0 0-31-16,0 0-19 15,0 0-11-15,0 13-2 16,0 28 0-16,0 11 3 16,-4 26 27-16,-18 6-1 0,-3 13-3 15,3-3 0 1,1-8-12-16,2-8 0 0,10-18-10 15,8-13-1-15,1-10 0 16,0-12-3-16,0-6 2 16,0-10 4-16,0 3-6 15,24-5 3-15,11-4-2 16,20-3-1-16,9 0 19 16,14 0 2-16,14 0-13 15,-2-7-1-15,1-8-5 16,-4-6-1-16,-10 6-1 15,-13-2-23-15,-13 1 11 16,-8 10-5-16,-14 2-1 16,-11 0-16-16,-14 4 6 15,-4 0-7-15,0 0-19 0,0 0-20 16,0 0-34-16,0 0-33 16,-22 0-138-16</inkml:trace>
          <inkml:trace contextRef="#ctx0" brushRef="#br0" timeOffset="3660.5">191 3169 292 0,'0'0'150'0,"0"0"-56"15,0 0-22 1,0 0-30-16,0 0-20 0,0 0-10 16,0-84-8-16,4 70 2 15,9 0-6-15,6 8-2 16,9-1-1-16,-2 7 1 15,3 0-1-15,-3 0 1 16,0 0-10-16,-1 27 1 16,-12 10 7-16,0 7 2 15,-13 9 4-15,0 16 10 16,0 2 13-16,-35-3-14 16,-7 2 23-16,-9-10-14 0,8-9 25 15,5-18-23 1,21-16-4-16,2-7 9 0,15-10-8 15,0 0 8-15,0 0-3 16,0 0 14-16,0 0-18 16,0-10-20-16,0-17-4 15,28-1 3-15,-5 1-5 16,18-1 0-16,1 13-8 16,1 1-4-16,8 10-8 15,-5 4 10-15,2 0-1 16,3 4 2-16,-9 23 3 15,-6 8 9-15,1 1-3 16,-19 5-2-16,-3 1 7 16,-11 4 2-16,-4-2 2 15,0-3-3-15,0 5 0 0,-19-10 7 16,-4-1 4-16,-15-5 2 16,4-5 5-16,-8-6 4 15,-8-6 1-15,-3-6-7 16,-7-4-7-16,5-3-2 15,9 0-4-15,4 0 2 16,11 0-4-16,9-3-1 16,3-4 0-16,9 3-4 15,6-3-12-15,4 7-14 16,0-2-2-16,-4-2-22 16,4 4-31-16,0-8-62 15,0 1-62-15</inkml:trace>
          <inkml:trace contextRef="#ctx0" brushRef="#br0" timeOffset="4578.38">1713 3356 414 0,'0'0'114'16,"0"0"-7"-16,0 0-43 15,0 0-36-15,0 0-15 16,0 0-13-16,0 0-6 16,0 10-2-16,0 29 7 15,0 17 2-15,0 9 11 16,8 6 0-16,-3 14 0 16,-5-7-2-16,0 5-6 15,0 0-3-15,-13-1-2 16,-11-4-23-16,-13-4-48 15,-7-6-60-15,-7-7-102 16</inkml:trace>
        </inkml:traceGroup>
        <inkml:traceGroup>
          <inkml:annotationXML>
            <emma:emma xmlns:emma="http://www.w3.org/2003/04/emma" version="1.0">
              <emma:interpretation id="{50B0032A-6A08-4AF5-973E-7BDCC4DE4CC0}" emma:medium="tactile" emma:mode="ink">
                <msink:context xmlns:msink="http://schemas.microsoft.com/ink/2010/main" type="inkWord" rotatedBoundingBox="9301,9193 9405,10846 7384,10973 7280,9319"/>
              </emma:interpretation>
              <emma:one-of disjunction-type="recognition" id="oneOf1">
                <emma:interpretation id="interp1" emma:lang="" emma:confidence="1">
                  <emma:literal/>
                </emma:interpretation>
              </emma:one-of>
            </emma:emma>
          </inkml:annotationXML>
          <inkml:trace contextRef="#ctx0" brushRef="#br0" timeOffset="10435.05">587 5780 232 0,'0'0'190'16,"0"0"-92"-16,0 0-10 15,0 0-14-15,0 0-29 16,0 0-17-16,-17-18-14 16,17 18-14-16,0 0-4 15,-5 24-8-15,-6 27 12 16,6 17 0-16,2 26 3 15,-2 8 13-15,-4 10-7 0,0-2 2 16,-4-3-1 0,9-14-10-16,-8-12 3 0,5-16 0 15,-2-18 1-15,9-23-4 16,-1-10 0-16,1-14 6 16,0 0 15-16,0 0-1 15,0 0 17-15,0 0 3 16,0-14-9-16,0-10-23 15,0-7-8-15,1 8 0 16,15-1-3-16,4 7 0 16,12 0-8-16,18 6-6 15,14 0-8-15,8 11 1 16,2 0 4-16,-1 0-22 16,-14 0 10-16,-5 0-26 15,-17 0-11-15,-2 0-22 0,-6 0 10 16,-7 0-106-16</inkml:trace>
          <inkml:trace contextRef="#ctx0" brushRef="#br0" timeOffset="10718.3598">806 6316 241 0,'0'0'194'16,"0"0"-102"-16,0 0-16 0,0 0-29 16,0 0-19-16,0 0-28 15,-6 3-7-15,6 37 7 16,0 7 4-16,0 23 15 16,0 5 3-16,0 12-8 15,0 2-8-15,0-2-3 16,0 1 2-16,0-10-5 15,0-9-15-15,0-3-54 16,0-19-63-16,0-8-190 16</inkml:trace>
          <inkml:trace contextRef="#ctx0" brushRef="#br0" timeOffset="8987.57">2112 5477 238 0,'0'0'184'0,"0"0"-104"16,0 0-8-16,0 0-19 15,0 0-24-15,0 0-11 16,0 0-15-16,-22-17-6 16,13 19 0-16,-4 34 3 15,-7 11 1-15,-2 21 5 16,0 8 3-16,-10 8 8 15,9 9 4-15,-3-3-5 16,1 2-8-16,12-11 3 0,5 1-7 16,8-12-4-1,0 0 4-15,0-10-7 0,26 1 7 16,11-10-4-16,4-1 0 16,10-13 0-16,7-9-1 15,-3-9 1-15,4-7-5 16,-4-9 0-16,1-3-4 15,-13 0 2-15,-1 0 4 16,-11-16 3-16,-7-10 0 16,-6-4 2-16,-5-6 3 15,-13-6 1-15,0-4-4 16,0 0-2-16,-5 3 6 16,-21 7 6-16,-7 8-8 15,-6 10 11-15,-3 12-3 0,-13 6-12 16,-5 0 5-1,-4 0-8-15,5 30 3 0,4 1-14 16,16-3-32-16,1 5-21 16,16-16-67-16,5-3-77 15</inkml:trace>
        </inkml:traceGroup>
      </inkml:traceGroup>
    </inkml:traceGroup>
  </inkml:traceGroup>
</inkml:ink>
</file>

<file path=ppt/ink/ink2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9:39.11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A1263E7-56E3-4F93-9D40-4CCC0F20ADE3}" emma:medium="tactile" emma:mode="ink">
          <msink:context xmlns:msink="http://schemas.microsoft.com/ink/2010/main" type="inkDrawing" rotatedBoundingBox="4810,9008 10753,8122 10765,8206 4823,9092" semanticType="strikethrough" shapeName="Other"/>
        </emma:interpretation>
      </emma:emma>
    </inkml:annotationXML>
    <inkml:trace contextRef="#ctx0" brushRef="#br0">0 887 516 0,'0'0'38'0,"0"0"-2"16,0 0 54-16,0 0-32 15,0 0-10-15,0 0-20 16,-31-14-28-16,31 14-2 16,5 0-12-16,67 0 11 15,47 0 3-15,47-12 2 16,34-7-2-16,30-5 9 16,26-8-9-16,21-10 3 15,29-2-3-15,22-14 0 16,46-12 8-16,36-6-8 15,31-10 0-15,16 3 3 16,-11 5-3-16,-37 16 0 16,-39 18-6-16,-60 10 6 15,-59 7 10-15,-51 8-10 0,-51 10 0 16,-51 9 6-16,-46 0 1 16,-32 0 8-16,-15 0 4 15,-5 0 15-15,0 0 8 16,0 0-11-16,0 0 10 15,0 0-22-15,0 0-5 16,0 0 2-16,0 0-13 16,0 0-3-16,0 0 3 15,0 0-9-15,0-9-27 16,-9-4-51-16,-46 3-80 0,-27-12-163 16</inkml:trace>
  </inkml:traceGroup>
</inkml:ink>
</file>

<file path=ppt/ink/ink2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9:45.34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46362EC-FED0-4BD2-9FB6-8ED94423F3B5}" emma:medium="tactile" emma:mode="ink">
          <msink:context xmlns:msink="http://schemas.microsoft.com/ink/2010/main" type="inkDrawing" rotatedBoundingBox="5143,11996 11345,11083 11360,11186 5159,12098" shapeName="Other"/>
        </emma:interpretation>
      </emma:emma>
    </inkml:annotationXML>
    <inkml:trace contextRef="#ctx0" brushRef="#br0">0 972 491 0,'0'0'24'0,"0"0"46"16,0 0-7-16,0 0-18 0,0 0-12 15,0 0-33-15,16-15 4 16,69-9-2-16,34 1 5 16,31-13 6-16,24-3-5 15,21-7-4-15,23 1 8 16,24 2-5-16,18-2-5 15,13 5 2-15,8-5 3 16,29 8-7-16,5-3 0 16,22-3 1-16,-1-3-1 15,-11 9-2-15,-6-9 2 16,-18 13 2-16,-23-5-2 16,-18 6 1-16,-24 1-1 15,-21-3 0-15,-15 7-3 0,-10 0 3 16,-25-2 1-16,-28 7 4 15,-42 4-10-15,-35 6 6 16,-24 5-1-16,-17 3 1 16,-7 4 5-16,-8 0-1 15,3 0 3-15,2 0 2 16,-9-3-3-16,4 3-5 16,1 0 4-16,-5-4 4 15,0 4 3-15,4 0 4 16,-4 0-8-16,0 0 3 15,0 0 1-15,0 0-5 16,0-4-7-16,0 4-1 0,0 0 0 16,0 0-32-16,-42 0-44 15,-25 0-118-15,-20 0-218 16</inkml:trace>
  </inkml:traceGroup>
</inkml:ink>
</file>

<file path=ppt/ink/ink2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9:46.22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599E068-357C-4741-8394-6877D63239B0}" emma:medium="tactile" emma:mode="ink">
          <msink:context xmlns:msink="http://schemas.microsoft.com/ink/2010/main" type="writingRegion" rotatedBoundingBox="8741,11629 9401,11629 9401,12801 8741,12801"/>
        </emma:interpretation>
      </emma:emma>
    </inkml:annotationXML>
    <inkml:traceGroup>
      <inkml:annotationXML>
        <emma:emma xmlns:emma="http://www.w3.org/2003/04/emma" version="1.0">
          <emma:interpretation id="{BF1D696C-82E7-4CB3-BF36-CC3E77510EFB}" emma:medium="tactile" emma:mode="ink">
            <msink:context xmlns:msink="http://schemas.microsoft.com/ink/2010/main" type="paragraph" rotatedBoundingBox="8741,11629 9401,11629 9401,12801 8741,12801" alignmentLevel="1"/>
          </emma:interpretation>
        </emma:emma>
      </inkml:annotationXML>
      <inkml:traceGroup>
        <inkml:annotationXML>
          <emma:emma xmlns:emma="http://www.w3.org/2003/04/emma" version="1.0">
            <emma:interpretation id="{9764B004-2E26-405E-ACB1-00D57B4E8B76}" emma:medium="tactile" emma:mode="ink">
              <msink:context xmlns:msink="http://schemas.microsoft.com/ink/2010/main" type="line" rotatedBoundingBox="8741,11629 9401,11629 9401,12801 8741,12801"/>
            </emma:interpretation>
          </emma:emma>
        </inkml:annotationXML>
        <inkml:traceGroup>
          <inkml:annotationXML>
            <emma:emma xmlns:emma="http://www.w3.org/2003/04/emma" version="1.0">
              <emma:interpretation id="{8B9734E7-F189-4742-A726-E061E354D163}" emma:medium="tactile" emma:mode="ink">
                <msink:context xmlns:msink="http://schemas.microsoft.com/ink/2010/main" type="inkWord" rotatedBoundingBox="8741,11629 9401,11629 9401,12801 8741,12801"/>
              </emma:interpretation>
              <emma:one-of disjunction-type="recognition" id="oneOf0">
                <emma:interpretation id="interp0" emma:lang="" emma:confidence="1">
                  <emma:literal/>
                </emma:interpretation>
              </emma:one-of>
            </emma:emma>
          </inkml:annotationXML>
          <inkml:trace contextRef="#ctx0" brushRef="#br0">1907 7875 304 0,'0'0'136'0,"0"0"-63"15,0 0-30-15,0 0-22 16,0 0-8-16,0 0-11 15,0 0-4-15,0 0-6 16,0 33 8-16,10 9 6 0,9 14-6 16,-2 13 15-16,2 10-4 15,9 7-3-15,-2 12-2 16,3 3 1-16,-7 2-5 16,-3-1 0-16,-3-8 0 15,-5-8-2-15,2-12 1 16,-8-12-1-16,-1-25 3 15,0-15 0-15,-4-7-1 16,5-10-2-16,-5-5 0 16,0 0 0-16,0 0-12 15,0 0-5-15,0 0-34 16,0-11-34-16,-22-20-145 16</inkml:trace>
          <inkml:trace contextRef="#ctx0" brushRef="#br0" timeOffset="570.8099">1863 8777 180 0,'0'0'64'0,"0"0"6"16,0 0-22-16,0 0-1 15,0 0-15-15,0 0-6 0,27 128-4 16,-10-104-8 0,8 7 1-16,1-9 1 0,1-4-4 15,1-3 0-15,7-2-4 16,7-2 0-16,-9-3-3 16,11-8 2-16,-2 0-4 15,0 0 8-15,3-8 0 16,0-16-8-16,-8-4 11 15,-2 9-11-15,-1-7 1 16,-8 6 0-16,-7 10-2 16,-5 0-2-16,-5 6 3 15,-5 0-2-15,0 4 12 16,-4 0-8-16,0 0 10 0,0 0-6 16,0 0-1-1,0 0 5-15,0 0-6 0,0 0 3 16,0 0 5-16,-27 0 8 15,-9 0-22-15,-11 4 7 16,-8 3 7-16,4 2-13 16,8-1 10-16,-8-5-9 15,0-3 3-15,8 4 3 16,9-4-1-16,8 4-5 16,3-1-2-16,13-3 4 15,1 0-5-15,5 0-5 16,0 0 3-16,4 0-18 15,-5 0-24-15,1 0-52 16,-11 0-101-16</inkml:trace>
        </inkml:traceGroup>
      </inkml:traceGroup>
    </inkml:traceGroup>
  </inkml:traceGroup>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9:28.56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7C5D7798-3293-44B2-ADBC-C4BFD7E9B582}" emma:medium="tactile" emma:mode="ink">
          <msink:context xmlns:msink="http://schemas.microsoft.com/ink/2010/main" type="writingRegion" rotatedBoundingBox="5986,8823 4217,8981 4108,7765 5877,7607">
            <msink:destinationLink direction="with" ref="{EE92DA92-EDA4-4B43-864D-59D5AEE352DE}"/>
          </msink:context>
        </emma:interpretation>
      </emma:emma>
    </inkml:annotationXML>
    <inkml:traceGroup>
      <inkml:annotationXML>
        <emma:emma xmlns:emma="http://www.w3.org/2003/04/emma" version="1.0">
          <emma:interpretation id="{51965EC7-2F5B-4C20-B29B-0A7F90F9E1B3}" emma:medium="tactile" emma:mode="ink">
            <msink:context xmlns:msink="http://schemas.microsoft.com/ink/2010/main" type="paragraph" rotatedBoundingBox="5986,8823 4217,8981 4108,7765 5877,7607" alignmentLevel="1"/>
          </emma:interpretation>
        </emma:emma>
      </inkml:annotationXML>
      <inkml:traceGroup>
        <inkml:annotationXML>
          <emma:emma xmlns:emma="http://www.w3.org/2003/04/emma" version="1.0">
            <emma:interpretation id="{06731177-223A-4F0D-8F3A-2BE7879E12E3}" emma:medium="tactile" emma:mode="ink">
              <msink:context xmlns:msink="http://schemas.microsoft.com/ink/2010/main" type="line" rotatedBoundingBox="5986,8823 4217,8981 4108,7765 5877,7607"/>
            </emma:interpretation>
          </emma:emma>
        </inkml:annotationXML>
        <inkml:traceGroup>
          <inkml:annotationXML>
            <emma:emma xmlns:emma="http://www.w3.org/2003/04/emma" version="1.0">
              <emma:interpretation id="{C0FB7DF5-D98B-4C62-BEC6-C9C6D0A0E092}" emma:medium="tactile" emma:mode="ink">
                <msink:context xmlns:msink="http://schemas.microsoft.com/ink/2010/main" type="inkWord" rotatedBoundingBox="4108,7765 5877,7607 5986,8823 4217,8981"/>
              </emma:interpretation>
            </emma:emma>
          </inkml:annotationXML>
          <inkml:trace contextRef="#ctx0" brushRef="#br0">-3306-2881 716 0,'0'0'0'16,"0"0"-4"-16,0 0 1 15,0 0 0-15,0 0 3 16,0 0 9-16,32 129 8 15,-3-62 20-15,-3 4 13 0,-11-3-6 16,0-1-15-16,-10-6-16 16,-5-9 10-16,0-3-18 15,0-2 0-15,0-11-1 16,0-6-3-16,0-8 1 16,0-11 2-16,0-3-4 15,0-6 2-15,0-2 1 16,0 0-3-16,0 0-11 15,0-13-17-15,0-26-146 16,0-13-165-16</inkml:trace>
          <inkml:trace contextRef="#ctx0" brushRef="#br0" timeOffset="-683.0599">-4358-2634 391 0,'0'0'6'0,"0"0"-5"0,0 0 8 15,0 0 45 1,0 0 25-16,0 0-32 0,-151-65-6 16,151 64-20-16,-1 1-8 15,1 0-1-15,0 0-4 16,-10 0-8-16,-9 0-5 15,-4 15 5-15,-14 16 0 16,3 6-2-16,7 2 2 16,3-3 0-16,14 5 0 15,6-9-1-15,4-2 0 16,0 1-3-16,0-5 0 16,9-10 3-16,20 3 1 15,8-3 0-15,-4-10 2 16,4-2 9-16,7-4 16 15,11 0-9-15,-4 0-1 0,-1 0 5 16,-4-10-4-16,-5-6 4 16,-11 1 10-16,-11-5 1 15,2-1-9-15,-1-5-18 16,-15-4 18-16,-5-1-19 16,0-5 0-16,0 5-5 15,0 0 0-15,-14 10-6 16,-19 2 6-16,5 7 1 15,-14 4-1-15,-2 1-6 16,-12 7 5-16,-5 0-15 16,-5 0-17-16,2 7-24 15,20 12 0-15,2-1-3 16,18 2-6-16,19-1-24 0,5-8-43 16,0-2-80-16</inkml:trace>
          <inkml:trace contextRef="#ctx0" brushRef="#br0" timeOffset="-292.2199">-3577-3227 796 0,'0'0'0'16,"0"0"0"-16,0 0-3 0,0 0-9 15,0 0 4-15,0 0-2 16,-15 96 10-16,34-25 9 16,8 0 6-16,-8 4 7 15,-4 4 2-15,-10 0 8 16,-5 8-18-16,0 1 4 16,0-1-2-16,-20-6-8 15,6-4-5-15,-2-11 10 16,0-4-13-16,6-6 1 15,1-10-1-15,-1-9 10 16,4-7-9-16,1-9-1 16,5-11 1-16,0 0 0 0,0-10 1 15,0 0-2-15,0 0 1 16,0 0-2-16,0-15-19 16,36-26-59-16,5-15-139 15,-8-23-246-15</inkml:trace>
          <inkml:trace contextRef="#ctx0" brushRef="#br0" timeOffset="367.01">-3442-2885 649 0,'0'0'4'16,"0"0"1"-16,0 0 34 16,0 0 6-16,0 0 6 15,-9-112-8-15,9 101-22 16,14 4-21-16,18-1 3 16,1 8 0-16,0 0-3 15,9 0 0-15,0 0-3 16,9 0 2-16,-7 8-7 0,7 5 8 15,0 5-4-15,-11 7 4 16,-3 6-9-16,-18 3-3 16,-19 10 4-16,0-1 0 15,-19 4 4-15,-37-3 4 16,-21-8 5-16,7 6 2 16,-1-13-6-16,5-3 6 15,15-7-2-15,18-1-3 16,6-6-2-16,17-4-5 15,10-4-75-15,5-4-113 16</inkml:trace>
        </inkml:traceGroup>
      </inkml:traceGroup>
    </inkml:traceGroup>
  </inkml:traceGroup>
</inkml:ink>
</file>

<file path=ppt/ink/ink2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0:24.02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7FF0C06-E8B6-4E8B-B63D-181515D7A2BE}" emma:medium="tactile" emma:mode="ink">
          <msink:context xmlns:msink="http://schemas.microsoft.com/ink/2010/main" type="inkDrawing" rotatedBoundingBox="18344,8548 23062,7785 23081,7903 18364,8666" semanticType="underline" shapeName="Other"/>
        </emma:interpretation>
      </emma:emma>
    </inkml:annotationXML>
    <inkml:trace contextRef="#ctx0" brushRef="#br0">0 775 521 0,'0'0'23'0,"0"0"0"16,0 0 58-16,0 0-37 15,0 0-27-15,0 0-17 16,129 0 0-16,57-23 8 0,84-31 42 16,60-27-11-1,37-8-17-15,25 3-15 0,13 6 1 16,18 14-7-16,4-2 0 16,-18 16 0-16,-28 5-1 15,-63 8-2-15,-60 11 2 16,-74 5 4-16,-58 8 1 15,-60 6-4-15,-34-1 0 16,-19 10 0-16,-13 0 2 16,0 0 7-16,0 0 31 15,0 0-6-15,0 0-33 16,0 0 7-16,0 0-9 16,0 0-16-16,0 0-33 0,-22 0-26 15,-32 14-69 1,-24 19-39-16,-18 12-186 0</inkml:trace>
  </inkml:traceGroup>
</inkml:ink>
</file>

<file path=ppt/ink/ink2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0:21.12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61272DA-1C19-43C8-B7C1-C4F177264EB3}" emma:medium="tactile" emma:mode="ink">
          <msink:context xmlns:msink="http://schemas.microsoft.com/ink/2010/main" type="writingRegion" rotatedBoundingBox="19606,4753 22055,5083 21675,7909 19225,7579"/>
        </emma:interpretation>
      </emma:emma>
    </inkml:annotationXML>
    <inkml:traceGroup>
      <inkml:annotationXML>
        <emma:emma xmlns:emma="http://www.w3.org/2003/04/emma" version="1.0">
          <emma:interpretation id="{D713ED9A-353D-4C3C-AF41-DF64FB0C9F47}" emma:medium="tactile" emma:mode="ink">
            <msink:context xmlns:msink="http://schemas.microsoft.com/ink/2010/main" type="paragraph" rotatedBoundingBox="19606,4753 21852,5056 21678,6346 19432,6044" alignmentLevel="1"/>
          </emma:interpretation>
        </emma:emma>
      </inkml:annotationXML>
      <inkml:traceGroup>
        <inkml:annotationXML>
          <emma:emma xmlns:emma="http://www.w3.org/2003/04/emma" version="1.0">
            <emma:interpretation id="{19634A1E-611E-4914-92C9-6D3C687DF156}" emma:medium="tactile" emma:mode="ink">
              <msink:context xmlns:msink="http://schemas.microsoft.com/ink/2010/main" type="line" rotatedBoundingBox="19606,4753 21852,5056 21678,6346 19432,6044"/>
            </emma:interpretation>
          </emma:emma>
        </inkml:annotationXML>
        <inkml:traceGroup>
          <inkml:annotationXML>
            <emma:emma xmlns:emma="http://www.w3.org/2003/04/emma" version="1.0">
              <emma:interpretation id="{9D092730-9E7F-4B6F-8301-268B4860B124}" emma:medium="tactile" emma:mode="ink">
                <msink:context xmlns:msink="http://schemas.microsoft.com/ink/2010/main" type="inkWord" rotatedBoundingBox="19606,4753 21852,5056 21678,6346 19432,6044"/>
              </emma:interpretation>
            </emma:emma>
          </inkml:annotationXML>
          <inkml:trace contextRef="#ctx0" brushRef="#br0">0 207 466 0,'0'0'108'0,"0"0"0"16,0 0-67-16,0 0-26 15,0 0-4-15,0 0-11 16,0 0-10-16,4 20 9 15,0 19 2-15,-4 14 17 16,5 20 8-16,-5 23 5 16,0 8-10-16,0 10 4 0,0 6-8 15,0-12-6-15,0-12 1 16,0-21-1-16,0-20-10 16,0-17 2-16,0-18-3 15,0-13 0-15,0-7 2 16,0 0 3-16,0 0 5 15,0 0 24-15,0 0 4 16,0-41 18-16,0-34-20 16,0-34-32-16,0-28-4 15,7-20 0-15,10 0-1 16,-1 8 1-16,-1 27-14 16,-3 23 2-16,2 33 1 15,-5 31 2-15,1 14-2 0,-6 11 6 16,6 5-7-16,17-3-31 15,23 1 2-15,18 0 21 16,9-1 11-16,10 4-1 16,-14 4-15-16,-5 0 5 15,-8 0-19-15,-20 0 6 16,-8 0-31-16,-9 0-36 16,-15 23-2-16,-8 3-48 15,0 8-219-15</inkml:trace>
          <inkml:trace contextRef="#ctx0" brushRef="#br0" timeOffset="214.47">148 865 320 0,'0'0'168'16,"0"0"-53"-16,0 0-18 15,0 0-50-15,0 0-15 16,0 0-22-16,196-49-6 16,-123 20-1-16,9 2-3 15,-2 1-40-15,-9 8-89 16,-2-5-97-16</inkml:trace>
          <inkml:trace contextRef="#ctx0" brushRef="#br0" timeOffset="874.37">1967 383 337 0,'0'0'139'16,"0"0"-48"-16,0 0-21 0,0 0-11 16,0 0-28-1,0 0 15-15,-176-60-13 0,163 35-15 16,6 6-7-16,7 2-3 16,0 3-6-16,0 6-1 15,0-1-1-15,0-2-3 16,0 5-1-16,16-1-7 15,8 7-4-15,11 0 3 16,0 0 5-16,4 0-1 16,-3 29-3-16,7 13-1 15,-16 12 10-15,-1 6 2 16,-5 15 1-16,-13 8-1 16,-8 13 0-16,0-2 1 15,-23-4 1-15,-28-10 5 16,-8-5-2-16,-5-11 13 0,-7-16 5 15,10-16-3-15,6-9 1 16,6-15 2-16,14-8 7 16,4 0 14-16,7 0-13 15,-3-26-9-15,3-7-5 16,9-5-6-16,7 9-8 16,3 3-6-16,5 3 3 15,0 8-2-15,0 9 1 16,0-5-8-16,5 2-3 15,22-1-10-15,14 5-3 16,4 5 8-16,6 0 7 0,8 0 0 16,0 0 2-16,-3 18-2 15,3-1 1-15,-4 4 3 16,3-2-26-16,-10 3-5 16,3 1-33-16,-8-3-73 15,-12 7-92-15</inkml:trace>
        </inkml:traceGroup>
      </inkml:traceGroup>
    </inkml:traceGroup>
    <inkml:traceGroup>
      <inkml:annotationXML>
        <emma:emma xmlns:emma="http://www.w3.org/2003/04/emma" version="1.0">
          <emma:interpretation id="{575E9C09-EAAC-45A5-89CD-D92FA6B019EE}" emma:medium="tactile" emma:mode="ink">
            <msink:context xmlns:msink="http://schemas.microsoft.com/ink/2010/main" type="paragraph" rotatedBoundingBox="19533,6764 21725,6782 21718,7665 19526,7647" alignmentLevel="1"/>
          </emma:interpretation>
        </emma:emma>
      </inkml:annotationXML>
      <inkml:traceGroup>
        <inkml:annotationXML>
          <emma:emma xmlns:emma="http://www.w3.org/2003/04/emma" version="1.0">
            <emma:interpretation id="{3C42C668-F54B-42D1-9D81-7863CAA23666}" emma:medium="tactile" emma:mode="ink">
              <msink:context xmlns:msink="http://schemas.microsoft.com/ink/2010/main" type="line" rotatedBoundingBox="19533,6764 21725,6782 21718,7665 19526,7647"/>
            </emma:interpretation>
          </emma:emma>
        </inkml:annotationXML>
        <inkml:traceGroup>
          <inkml:annotationXML>
            <emma:emma xmlns:emma="http://www.w3.org/2003/04/emma" version="1.0">
              <emma:interpretation id="{77A45829-F7D6-4EBB-98A0-18D6D3A9EB95}" emma:medium="tactile" emma:mode="ink">
                <msink:context xmlns:msink="http://schemas.microsoft.com/ink/2010/main" type="inkWord" rotatedBoundingBox="19533,6764 21725,6782 21718,7665 19526,7647"/>
              </emma:interpretation>
              <emma:one-of disjunction-type="recognition" id="oneOf0">
                <emma:interpretation id="interp0" emma:lang="" emma:confidence="1">
                  <emma:literal/>
                </emma:interpretation>
              </emma:one-of>
            </emma:emma>
          </inkml:annotationXML>
          <inkml:trace contextRef="#ctx0" brushRef="#br0" timeOffset="1684.49">432 2066 395 0,'0'0'106'15,"0"0"-10"-15,0 0-1 16,0 0-20-16,0 0-38 16,0 0-6-16,-91-22-14 15,69 22-5-15,-8 9 2 0,-10 26-8 16,-5 8-4-16,-7 16 13 15,5 5-13-15,2-1 3 16,-1 2 6-16,18 3-10 16,7-6-1-16,17-1 0 15,4-9-3-15,0 0 3 16,21-9 0-16,27-2-4 16,8-13 10-16,10-10-5 15,15-14 0-15,0-4 4 16,2 0-4-16,-4-28 2 15,-11-18-1-15,-8-6-2 16,-11-4 1-16,-14-14 2 16,-11-5 1-16,-24-9-3 0,0-3-1 15,-17-2-2-15,-25 3-5 16,-7 21-4-16,2 12 11 16,3 16-1-16,-2 18 1 15,11 12-11-15,4 7 4 16,-1 0-14-16,8 0-18 15,-2 27-17-15,-8 24-24 16,7 10-43-16,2 9-2 16,14-5-141-16</inkml:trace>
          <inkml:trace contextRef="#ctx0" brushRef="#br0" timeOffset="2411.65">1648 2144 49 0,'0'0'221'16,"0"0"-104"-16,0 0-39 0,0 0-19 16,0 0-8-16,0 0-17 15,-31 0-5-15,6 0 5 16,4 0-4-16,2 0-8 16,0 0 10-16,9 0-7 15,1 0-1-15,6-12-10 16,-1-9-6-16,4-1-8 15,0-3 0-15,0 1-6 16,11-7-3-16,23 7 7 16,2 1 0-16,5 9-3 15,-4 6 5-15,-6 8-10 16,7 0 4-16,-7 0 4 16,6 4-8-16,-7 30 10 15,-1 11-2-15,-10 10-6 16,-3 11 8-16,-12 7 4 0,-4 5-2 15,0 3 0-15,-17-8 0 16,-21 4 7-16,-10-6-9 16,-7-11 11-16,5-9 8 15,-1-16-4-15,1-15 4 16,16-5 4-16,-1-15 0 16,4 0 8-16,-2 0-9 15,3-32 5-15,2-10-10 16,13-5-17-16,2-3 0 15,13 13 0-15,0-1-4 0,0 15-3 16,5 1 6 0,18 8-8-16,9 5-2 0,14 9-6 15,2 0 3-15,12 0 4 16,9 5 2-16,2 21-5 16,5 3-3-16,-7 3 10 15,0-1-24-15,-7 3 1 16,-13 2-29-16,1-2-33 15,-16-3-63-15,-18-7-172 16</inkml:trace>
        </inkml:traceGroup>
      </inkml:traceGroup>
    </inkml:traceGroup>
  </inkml:traceGroup>
</inkml:ink>
</file>

<file path=ppt/ink/ink2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59:53.38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6974FF5-ED6A-4A57-BAEC-C687F31427E7}" emma:medium="tactile" emma:mode="ink">
          <msink:context xmlns:msink="http://schemas.microsoft.com/ink/2010/main" type="writingRegion" rotatedBoundingBox="5998,13707 24994,12206 25306,16161 6310,17662"/>
        </emma:interpretation>
      </emma:emma>
    </inkml:annotationXML>
    <inkml:traceGroup>
      <inkml:annotationXML>
        <emma:emma xmlns:emma="http://www.w3.org/2003/04/emma" version="1.0">
          <emma:interpretation id="{4006B570-EC60-4599-9AD0-A4C6B1E529FD}" emma:medium="tactile" emma:mode="ink">
            <msink:context xmlns:msink="http://schemas.microsoft.com/ink/2010/main" type="paragraph" rotatedBoundingBox="6558,13663 24994,12206 25084,13352 6649,14809" alignmentLevel="1"/>
          </emma:interpretation>
        </emma:emma>
      </inkml:annotationXML>
      <inkml:traceGroup>
        <inkml:annotationXML>
          <emma:emma xmlns:emma="http://www.w3.org/2003/04/emma" version="1.0">
            <emma:interpretation id="{71200471-E60D-4ACA-BD60-1687FE3A6DF4}" emma:medium="tactile" emma:mode="ink">
              <msink:context xmlns:msink="http://schemas.microsoft.com/ink/2010/main" type="line" rotatedBoundingBox="6558,13663 24994,12206 25084,13352 6649,14809"/>
            </emma:interpretation>
          </emma:emma>
        </inkml:annotationXML>
        <inkml:traceGroup>
          <inkml:annotationXML>
            <emma:emma xmlns:emma="http://www.w3.org/2003/04/emma" version="1.0">
              <emma:interpretation id="{CF973AC5-CB4B-419C-9C28-F8960520DD85}" emma:medium="tactile" emma:mode="ink">
                <msink:context xmlns:msink="http://schemas.microsoft.com/ink/2010/main" type="inkWord" rotatedBoundingBox="6558,13663 11601,13264 11691,14410 6649,14809"/>
              </emma:interpretation>
              <emma:one-of disjunction-type="recognition" id="oneOf0">
                <emma:interpretation id="interp0" emma:lang="" emma:confidence="1">
                  <emma:literal/>
                </emma:interpretation>
              </emma:one-of>
            </emma:emma>
          </inkml:annotationXML>
          <inkml:trace contextRef="#ctx0" brushRef="#br0">-12749 8804 203 0,'0'0'118'16,"0"0"-47"-16,0 0-29 0,0 0-1 15,0 0-8 1,0 0-10-16,0 0 0 0,-85 85 2 15,60-48-14-15,3 1 24 16,0-1-4-16,2 4-21 16,3 0 17-16,4 6-11 15,8-9-8-15,-3 3 0 16,8-4 6-16,0 0-12 16,0 1-2-16,0-2 4 15,8-8-3-15,14 3-1 16,11-12-1-16,6-9 1 15,8-5 3-15,8-5 2 16,-7 0 2-16,-2 0-3 16,-4-1 3-16,-11-32-5 0,7-2 6 15,-11-2-3-15,5-10 2 16,-10-4-4-16,-8 0 10 16,1 0-1-16,-15-4-2 15,0 2-1-15,0 5-3 16,-19-4 0-16,-4 14 7 15,-5 2-12-15,5 6 4 16,6 17-1-16,-5-2-4 16,1 15 0-16,8 0-3 15,-4 0-1-15,4 0-16 16,-6 0-22-16,9 0-14 16,1 28-34-16,1 2-22 15,8 2-28-15,0 0-144 0</inkml:trace>
          <inkml:trace contextRef="#ctx0" brushRef="#br0" timeOffset="2849.14">-12195 8838 293 0,'0'0'154'0,"0"0"-57"15,0 0-30-15,0 0-11 16,0 0-17-16,0 0-34 15,0 0 3-15,12-6-8 16,-12 6-3-16,4 7-5 16,0 24 8-16,1 21 11 0,-5 17-8 15,0 14 5-15,0 7 4 16,0 9-4-16,0-5 0 16,0-2-3-16,4-12-4 15,1-17 0-15,-1-11 3 16,0-23-4-16,-4-16 2 15,0-8-1-15,5-5 2 16,-1 0 1-16,-4 0 3 16,4 0 9-16,1-9 17 15,6-47-8-15,-6-26-12 16,3-17-11-16,1-21-4 16,0 0 2-16,-1 13-2 15,-8 8-4-15,5 17-3 0,-5 13 4 16,4 25 1-16,-4 17 4 15,0 18 0-15,0 5 0 16,0 4-1-16,0 0-1 16,0 0-12-16,0 0 2 15,0 33 0-15,0 13 3 16,0 14 8-16,0 10 0 16,0 8 1-16,0-3 8 15,0 4-8-15,0-6-6 16,0-7 6-16,0-7 0 15,9-8 0-15,-8-14 1 16,5-13-1-16,-6-11 0 0,4-8 3 16,1-5-1-16,-1 0 0 15,-4 0 7-15,4 0 5 16,-4-4 8-16,5-34-1 16,-5-18-10-16,0-18-7 15,0-13-2-15,0-3-2 16,0 13 0-16,0 6 1 15,-5 16 0-15,1 15-1 16,4 17 0-16,0 12 0 16,0 7 0-16,-4 4 0 15,-1 0-9-15,1 0 3 16,4 0-8-16,0 14-11 16,0 23 11-16,0 24 10 15,0 7 0-15,0 17 3 16,0 2 2-16,0 5-1 0,0-12 2 15,0-7-2-15,0-12 0 16,0-15-2-16,0-27 1 16,4-10 0-16,-4-5 0 15,5-4 1-15,-5 0 7 16,0 0 11-16,0-40 9 16,0-21-9-16,0-23-18 15,-5-9 0-15,-6 6 0 16,-2 5-1-16,4 12-8 15,5 18-2-15,-1 24 10 0,5 15-11 16,0 7 9 0,0 6-14-16,0 0-34 0,0 0-30 15,0 0-28-15,22 24 43 16,25 8 14-16,-1 11-134 16</inkml:trace>
          <inkml:trace contextRef="#ctx0" brushRef="#br0" timeOffset="546.99">-12212 8954 185 0,'0'0'184'0,"0"0"-81"15,0 0-51-15,0 0-22 16,0 0-14-16,0 0 4 16,-81 93-15-16,68-66 10 15,-1 6-8-15,7 0 18 16,-2 4-16-16,9-2-2 15,-4-1 0-15,4 3-7 16,0 1 6-16,0-2-6 16,0-5 0-16,0-3 2 15,20-8-4-15,11-6 0 16,2-4 2-16,2-7 1 16,11-3 10-16,-2 0-8 0,2 0-1 15,-8-27-2 1,-2 0 0-16,1-3 8 0,-14-2-8 15,4-4 0-15,-18 3 10 16,-9-9-7-16,0 5 11 16,0-5 7-16,0 7-15 15,-23-4 2-15,-9 12 3 16,-4 7 5-16,4 3-12 16,-6 6 0-16,8 4-3 15,-4 5-1-15,13 2 0 16,-1 0-16-16,-6 0-20 15,9 0-15-15,6 2-37 16,0 16-38-16,3 10-130 0</inkml:trace>
          <inkml:trace contextRef="#ctx0" brushRef="#br0" timeOffset="1222.71">-11387 8985 262 0,'0'0'147'16,"0"0"-76"-16,0 0-13 16,0 0-14-16,0 0-19 15,0 0 9-15,-119 51-10 16,102-35-12-16,-6 11 8 15,8-4-13-15,-2 5 3 16,4 6-7-16,0-3-2 0,5 1 5 16,4 0-5-16,4 7-2 15,0-3 2-15,0-2-4 16,0-3 6-16,25-7-4 16,1-2 1-16,11-7-6 15,0-12-6-15,8-3 10 16,5 0-17-16,1 0 7 15,-3-27 4-15,3-6 3 16,-5-2-6-16,-9-3 4 16,-10 5-1-16,-4-5 8 15,-11 2 9-15,-1-3-7 16,-11-1 11-16,0 3 0 16,0 0 2-16,-11 3-1 0,-7 13 1 15,-3-3-3 1,-7 10 2-16,5 4-3 0,10 3-7 15,0 1 1-15,3 6-4 16,1 0-1-16,3 0-4 16,-3 0-28-16,5 0-12 15,-5 0-24-15,-4 13 1 16,-1-3-18-16,8 8-154 16</inkml:trace>
          <inkml:trace contextRef="#ctx0" brushRef="#br0" timeOffset="5781.29">-9331 8804 267 0,'0'0'152'16,"0"0"-64"-16,0 0-54 16,0 0-27-16,0 0-3 15,0 0 3-15,0 113 4 16,0-57 15-16,0 7-18 16,0 3 1-16,0-4-5 15,8-3 3-15,5-4-7 16,-7-8-10-16,6-11-38 15,4-16-49-15,-8-20-115 0</inkml:trace>
          <inkml:trace contextRef="#ctx0" brushRef="#br0" timeOffset="5480.95">-9807 8843 321 0,'0'0'133'0,"0"0"-47"16,0 0-23-16,0 0-10 16,0 0-32-16,0 0-4 15,-108 124 0-15,94-96-14 16,10 6 0-16,-1-3 2 16,5 7 9-16,0-2-12 15,0-6 0-15,0 5 5 0,15-11-5 16,6-7-2-16,11 2 1 15,5-9-1-15,5-10 2 16,-3 0 0-16,7 0 4 16,-9 0-6-16,3-23 8 15,-2-5-1-15,-6-9-1 16,-9 0-4-16,-10-5 2 16,-9 5 6-16,-4 1-5 15,0-2 4-15,-4 7 13 16,-25 2-10-16,-6 11-4 15,-1 3-5-15,0 7 1 16,2 8-4-16,8 0-4 0,6 0 1 16,3 0-14-16,3 0-18 15,-3 4-18-15,1 15-18 16,5-1-40-16,6 5-18 16,5-4-213-16</inkml:trace>
          <inkml:trace contextRef="#ctx0" brushRef="#br0" timeOffset="6102.9798">-8927 8768 389 0,'0'0'158'16,"0"0"-63"-16,0 0-42 16,0 0-25-16,0 0-14 15,0 0-13-15,0 16 2 0,0 25 3 16,0 10 5-16,0 4 0 15,0 2-7-15,0 2 2 16,0-4-1-16,0 7-5 16,0-7 2-16,0 0-2 15,0-4-5-15,9-1-39 16,-9-2-38-16,9-17-74 16,-4-12-118-16</inkml:trace>
          <inkml:trace contextRef="#ctx0" brushRef="#br0" timeOffset="6577.09">-8258 8977 338 0,'0'0'183'0,"0"0"-51"15,0 0-49-15,0 0-33 16,0 0-22-16,0 0-17 16,-107 24-2-16,83 11-7 15,6 8-2-15,9 8 0 16,-4 0 0-16,-2 1 6 16,15 8-4-16,0-1-2 0,0-2 0 15,0-6-2 1,19-5-1-16,12-8 1 0,6-7-16 15,0-17-4-15,8-7-8 16,1-7-8-16,-1 0 17 16,9-21 13-16,-8-25 8 15,0-5 3-15,-6-11 0 16,-3-1-3-16,-11 3 6 16,-11 0 1-16,-9 11 28 15,-6-1-2-15,0-5 5 16,-25 12-10-16,-10 6-4 15,-7 11-13-15,-7 7-5 0,-2 10-6 16,-7 5-3 0,-1 4-36-16,-1 0-56 0,1 4-94 15,4 23-253-15</inkml:trace>
          <inkml:trace contextRef="#ctx0" brushRef="#br0" timeOffset="3643.22">-10766 9019 295 0,'0'0'166'0,"0"0"-59"16,0 0-22-16,0 0-39 15,0 0-30-15,0 0 1 16,-38 0-9-16,12 23 4 16,-3 5-8-16,3 4 4 0,7 6-5 15,5 6 3-15,5-5-6 16,5 7 0-16,4-4-2 15,0-1 0-15,18-5-3 16,27 3 5-16,6-8-3 16,9-7-5-16,-1-6-4 15,-7-18-12-15,1 0 11 16,0 0 8-16,-6-3 2 16,-11-34 3-16,0-7 7 15,-8-1-1-15,-5-5-1 16,-10-2 5-16,-9-5-8 15,-4 2 3-15,0 5 6 16,0-1 0-16,-13 14 12 0,-14 6-6 16,-1 10-2-16,-12 8-1 15,8 0 0-15,-6 3-7 16,7 10-7-16,4 0-1 16,-1 0-1-16,-1 0-18 15,3 29-24-15,-6 2-43 16,9-3-51-16,14 4-159 15</inkml:trace>
        </inkml:traceGroup>
        <inkml:traceGroup>
          <inkml:annotationXML>
            <emma:emma xmlns:emma="http://www.w3.org/2003/04/emma" version="1.0">
              <emma:interpretation id="{5DDA8D30-D5D0-4365-8FCA-BFD04FAB3366}" emma:medium="tactile" emma:mode="ink">
                <msink:context xmlns:msink="http://schemas.microsoft.com/ink/2010/main" type="inkWord" rotatedBoundingBox="19698,12642 24995,12224 25069,13155 19771,13574"/>
              </emma:interpretation>
              <emma:one-of disjunction-type="recognition" id="oneOf1">
                <emma:interpretation id="interp1" emma:lang="" emma:confidence="0">
                  <emma:literal>10</emma:literal>
                </emma:interpretation>
                <emma:interpretation id="interp2" emma:lang="" emma:confidence="0">
                  <emma:literal>| 0</emma:literal>
                </emma:interpretation>
                <emma:interpretation id="interp3" emma:lang="" emma:confidence="0">
                  <emma:literal>l 0</emma:literal>
                </emma:interpretation>
                <emma:interpretation id="interp4" emma:lang="" emma:confidence="0">
                  <emma:literal>lo</emma:literal>
                </emma:interpretation>
                <emma:interpretation id="interp5" emma:lang="" emma:confidence="0">
                  <emma:literal>I 0</emma:literal>
                </emma:interpretation>
              </emma:one-of>
            </emma:emma>
          </inkml:annotationXML>
          <inkml:trace contextRef="#ctx0" brushRef="#br0" timeOffset="35452.53">203 7851 437 0,'0'0'119'0,"0"0"22"15,0 0-35-15,0 0-32 16,0 0-3-16,0 0-23 15,0 0-10-15,-18-31-17 0,18 31-21 16,-4 0-1 0,4 7-11-16,0 27 3 0,0 20 9 15,0 12 1-15,0 8 0 16,0 1 1-16,0-5-1 16,0-1-1-16,0-4 3 15,0-11 1-15,0-7-1 16,4-10-3-16,1-4 2 15,3-11-8-15,-3-7-3 16,-4-6-32-16,-1-4-24 16,5-5-10-16,-1 0 5 15,8-5-63-15,8-37-79 16</inkml:trace>
          <inkml:trace contextRef="#ctx0" brushRef="#br0" timeOffset="35821.54">713 7763 307 0,'0'0'173'0,"0"0"-64"15,0 0-11-15,0 0-46 16,0 0-27-16,0 0-5 15,0-5-19-15,0 5-1 16,0 20 0-16,0 25 3 0,0 15 14 16,0 11 9-1,0 2-11-15,0 6-1 0,0-9-5 16,0 5-3-16,0-16-4 16,0 5 3-16,0-10-3 15,0-10-2-15,0-2 0 16,5-10 4-16,5-9-4 15,-1-8-10-15,-6-12-5 16,-3-3-20-16,0 0-8 16,8 0-12-16,4-3-67 15,7-30-13-15</inkml:trace>
          <inkml:trace contextRef="#ctx0" brushRef="#br0" timeOffset="36769.35">1881 7800 384 0,'0'0'136'0,"0"0"-17"16,0 0-42-16,0 0-48 15,0 0-11-15,0 0-18 16,11-4 4-16,-6 31-4 15,-5 11 11-15,4 7-2 16,-4 7 2-16,1-1-1 16,4-1-2-16,-1-3-7 15,0 3 7-15,-4-2-5 0,4-1 7 16,-4-6-10-16,6 5 0 16,-6-10 1-16,4 1-1 15,-4-3 8-15,4-3-4 16,-2-2 2-16,-2-7-4 15,4-3-2-15,-1-4 1 16,-3-2 1-16,4-7 0 16,-4 1 2-16,0-2-4 15,0-4 3-15,0-1-2 16,0 0 4-16,0 0-3 16,0 0 8-16,0 0-6 0,0 0-4 15,0 4 4-15,0-4-2 16,0 0-2-16,0 0 3 15,0 0-3-15,0 0 1 16,4 0 1-16,-4 0-2 16,0 0 0-16,5 0 0 15,-5 0 0-15,0 0 0 16,0 0-2-16,0 0-1 16,0 0-1-16,0 0-18 15,0 0-30-15,0 0-23 16,0 0-58-16,0 0-181 15</inkml:trace>
          <inkml:trace contextRef="#ctx0" brushRef="#br0" timeOffset="36180.58">1233 7851 376 0,'0'0'162'0,"0"0"-34"16,0 0-44-16,0 0-39 15,0 0-23-15,0 0-18 16,0-3-4-16,0 12-10 15,0 26 10-15,0 16 1 0,0 6 12 16,0 2-4 0,4 1 0-16,-3 1-7 0,-1-4 3 15,0 1-2-15,5-6 1 16,-1-10-2-16,-4 0-1 16,5-5-1-16,-1-9 0 15,-4-6 0-15,7-4 0 16,-7-12-10-16,5-2-15 15,-5-4-6-15,4 0-23 16,-4 0-42-16,7 0-22 16,8-4-97-16</inkml:trace>
          <inkml:trace contextRef="#ctx0" brushRef="#br0" timeOffset="37988.06">2821 7758 262 0,'0'0'212'0,"0"0"-100"16,0 0-14-16,0 0-49 16,0 0-10-16,0 0-11 15,-68 15-17-15,46 21-10 16,-4 6 11-16,-3 5 8 0,9 9-16 16,-1-1 10-1,8 1-7-15,12-6-4 0,1-7-3 16,0-1 5-16,0-5-5 15,0-5 1-15,20-9-1 16,16-1 0-16,5-13 1 16,14-9 0-16,-3 0 0 15,5 0 8-15,7-17-3 16,-13-13-4-16,-1-9 3 16,-12-4 1-16,-8-9-2 15,-14-7 3-15,-16-4-2 16,0-8-1-16,0 1-2 15,-26 11-1-15,-14 12-1 16,8 13-1-16,-15 11-1 0,7 19 1 16,1 4-6-16,-5 0-6 15,2 0-16-15,7 23-19 16,6 11-33-16,7 2-39 16,14-4-29-16,8 2-206 15</inkml:trace>
          <inkml:trace contextRef="#ctx0" brushRef="#br0" timeOffset="38327.08">3490 7625 395 0,'0'0'215'16,"0"0"-63"-16,0 0-50 16,0 0-55-16,0 0-18 15,0 0-29-15,0 19-7 16,0 18 7-16,-5 16 0 16,5 9 3-16,0 3-1 15,0 8 2-15,0-2-3 16,0-11-1-16,0 0 2 15,0-9 1-15,0-10-3 0,8-3-12 16,0-11-23-16,-3-9-20 16,0-4-45-16,13-9-72 15,1-5-236-15</inkml:trace>
          <inkml:trace contextRef="#ctx0" brushRef="#br0" timeOffset="38812.78">4063 7817 505 0,'0'0'110'15,"0"0"19"-15,0 0-68 0,0 0-31 16,0 0-8-16,0 0-22 15,-147 44 2-15,121-7-2 16,7 8 5-16,8 2-5 16,2-4-1-16,9-4 0 15,0 3 1-15,0-13 1 16,9 4-1-16,17-5-2 16,13-12 1-16,1 1-13 15,4-13-6-15,-2 0 3 16,-3-4-5-16,11 0 0 15,-10 0 9-15,5-14 9 16,-10-6-7-16,-9-11 10 0,-6-6 1 16,-2-10 6-1,-7 2 14-15,-11-6 2 0,0 0-1 16,0 4 4-16,-20 6 1 16,-10 9-12-16,-15 12 12 15,1 7-9-15,2-1-10 16,7 10-7-16,6-1-1 15,10 5-3-15,3 0-3 16,0 0-37-16,6 27-35 16,-3-4-50-16,13 2-68 15</inkml:trace>
          <inkml:trace contextRef="#ctx0" brushRef="#br0" timeOffset="39474.2">4963 7633 554 0,'0'0'126'0,"0"0"0"16,0 0-71-16,0 0-11 15,0 0-27-15,0 0-8 0,-68 7-9 16,54 21 0 0,-2 3-1-16,10 9 1 0,-3-1 0 15,5 10-1-15,4-5 0 16,0-3 1-16,0 1 0 16,0-2 0-16,0-7-1 15,0-5-11-15,13 0-6 16,6-9-11-16,-2-6 11 15,12-3-19-15,2-6 9 16,14-4 15-16,1 0-7 16,9 0-6-16,-3-23 10 15,4-4-7-15,-10 3 13 16,-2-4 6-16,-10 1 8 0,-2 0-4 16,-13-12 4-1,6 3 1-15,-5-5 2 0,-10-3 15 16,-1-6 15-16,-9 9-6 15,0-6-4-15,0 1 9 16,-19 14-7-16,-14-2 9 16,-2 3-19-16,-6 16 10 15,-1-3-13-15,3 3 2 16,4 12-10-16,5 3-2 16,-4 0-5-16,8 0-2 15,-3 0-2-15,8 3 0 16,0 17 1-16,4-2-17 15,5 6-13-15,2-1-9 16,1-6 7-16,5 3-3 0,-3-1-23 16,2 0-7-16,5-2-10 15,0-3 3-15,0 3-21 16,0-1-91-16,0-12-17 16</inkml:trace>
        </inkml:traceGroup>
      </inkml:traceGroup>
    </inkml:traceGroup>
    <inkml:traceGroup>
      <inkml:annotationXML>
        <emma:emma xmlns:emma="http://www.w3.org/2003/04/emma" version="1.0">
          <emma:interpretation id="{0564A4DB-636E-467F-8F83-019387EE87D9}" emma:medium="tactile" emma:mode="ink">
            <msink:context xmlns:msink="http://schemas.microsoft.com/ink/2010/main" type="paragraph" rotatedBoundingBox="6165,17471 6658,14457 7259,14555 6767,17570" alignmentLevel="1"/>
          </emma:interpretation>
        </emma:emma>
      </inkml:annotationXML>
      <inkml:traceGroup>
        <inkml:annotationXML>
          <emma:emma xmlns:emma="http://www.w3.org/2003/04/emma" version="1.0">
            <emma:interpretation id="{0304951F-529F-4649-B3A0-539951E2B779}" emma:medium="tactile" emma:mode="ink">
              <msink:context xmlns:msink="http://schemas.microsoft.com/ink/2010/main" type="line" rotatedBoundingBox="6165,17471 6658,14457 7259,14555 6767,17570"/>
            </emma:interpretation>
          </emma:emma>
        </inkml:annotationXML>
        <inkml:traceGroup>
          <inkml:annotationXML>
            <emma:emma xmlns:emma="http://www.w3.org/2003/04/emma" version="1.0">
              <emma:interpretation id="{4588394C-578D-4525-BC64-F108CA75EF33}" emma:medium="tactile" emma:mode="ink">
                <msink:context xmlns:msink="http://schemas.microsoft.com/ink/2010/main" type="inkWord" rotatedBoundingBox="6165,17471 6479,15548 7081,15647 6767,17570"/>
              </emma:interpretation>
              <emma:one-of disjunction-type="recognition" id="oneOf2">
                <emma:interpretation id="interp6" emma:lang="" emma:confidence="1">
                  <emma:literal/>
                </emma:interpretation>
              </emma:one-of>
            </emma:emma>
          </inkml:annotationXML>
          <inkml:trace contextRef="#ctx0" brushRef="#br0" timeOffset="11134.78">-12936 10872 313 0,'0'0'132'0,"0"0"-66"16,0 0-19-16,0 0-25 15,0 0-6-15,0 0-10 16,0 0-6-16,0 0 2 16,0 9 7-16,0 9 0 15,0-1-7-15,0 3 4 0,0 8 3 16,0-4 3-16,13 5-3 16,0-1 3-1,3-5-9-15,-3-2 4 0,4-1-5 16,-3-13 0-16,-3 8-1 15,2-13 4-15,0 2-3 16,-4-1 0-16,4-3 1 16,-7 0 1-16,8 0 9 15,-5 0 3-15,4 0 7 16,0 0 1-16,2-24-6 16,8-3-10-16,-6 0-2 15,1-5 2-15,-10-1-2 16,8 6-4-16,-7-3-1 15,0 9 0-15,-1 7 5 16,1 1-5-16,-9 7 1 0,4 1-1 16,1 5-1-16,-5 0 0 15,0 0 0-15,0-4 0 16,4 4 1-16,-4-9 2 16,6 5-1-16,-6 4-2 15,6-6 3-15,-6 6 3 16,0 0 1-16,0 0-2 15,0-4 6-15,0 4 0 16,0 0 1-16,0 0 3 16,0-6 2-16,0-1-1 15,0 0-7-15,0-5-2 16,0 7 0-16,0-5 0 0,0 5-5 16,0 1 12-16,0 4-7 15,0-5 0-15,0 5-2 16,-12 0-1-16,-1 0-4 15,-13 0-2-15,-3 0 1 16,-1 0 1-16,-2 0-2 16,4 18-2-16,-8 1 0 15,13-1 7-15,1-2-4 16,2 1 1-16,6-6 0 16,1-4-1-16,5-1 2 15,3-2-1-15,1-1 1 16,0-3-1-16,4 0 0 15,0 0-2-15,0 0 1 0,0 0-6 16,0 0 1-16,0 0-1 16,0 0-2-16,0 0-2 15,0 0-3-15,0 0-3 16,0 0-3-16,0 0-16 16,0 0-21-16,0 0-26 15,-5 0-61-15,5 4-60 16,0-1-68-16</inkml:trace>
          <inkml:trace contextRef="#ctx0" brushRef="#br0" timeOffset="13294.42">-12962 11873 342 0,'0'0'131'15,"0"0"-43"-15,0 0-26 16,0 0-18-16,0 0-17 0,0 0-5 16,0 0-1-16,-132-20-17 15,99 40 18-15,-14 7-14 16,8 7 7-16,6 2-5 16,6-4-10-16,10-5 12 15,3 1-12-15,8-12-3 16,6 2 2-16,0-5 1 15,0 7-6-15,0 2 2 16,33-3 4-16,8 5 0 16,17-5 0-16,1-2 1 15,1 1-1-15,4 10-8 16,-5 0 2-16,-13 0 0 0,-2 0 0 16,-11 6-3-16,-15-3 2 15,-4 2 2-15,-9 2-2 16,-5-5 2-16,0 2 5 15,0 4 4-15,-15-6 17 16,-15-5 5-16,-8 4 0 16,-1-16 9-16,-3-8-9 15,1-5 16-15,0 0-12 16,-1 0-4-16,6-9-7 16,4-10-12-16,6-5-3 15,7 7-4-15,13 4-1 16,-2 3-26-16,-1 0-21 15,5 10-18-15,4 0-36 0,0-4-89 16,0-6-269 0</inkml:trace>
        </inkml:traceGroup>
        <inkml:traceGroup>
          <inkml:annotationXML>
            <emma:emma xmlns:emma="http://www.w3.org/2003/04/emma" version="1.0">
              <emma:interpretation id="{E213A5E1-4E73-41B8-9575-7DE9491DC3AA}" emma:medium="tactile" emma:mode="ink">
                <msink:context xmlns:msink="http://schemas.microsoft.com/ink/2010/main" type="inkWord" rotatedBoundingBox="6563,15841 6786,14478 7062,14523 6839,15886"/>
              </emma:interpretation>
              <emma:one-of disjunction-type="recognition" id="oneOf3">
                <emma:interpretation id="interp7" emma:lang="" emma:confidence="1">
                  <emma:literal/>
                </emma:interpretation>
              </emma:one-of>
            </emma:emma>
          </inkml:annotationXML>
          <inkml:trace contextRef="#ctx0" brushRef="#br0" timeOffset="10251.13">-12766 9704 320 0,'0'0'72'16,"0"0"15"-16,0 0 29 15,0 0-56-15,0 0-13 16,0 0-26-16,0 0-2 16,-15-55-3-16,15 55 7 15,0 0-6-15,0-5 3 16,0 5-4-16,0 0-5 16,0 0 9-16,0 0-7 15,0-5 0-15,0 5-7 16,0 0 4-16,0 0-6 15,0 0-7-15,0 0 3 16,0 0-5-16,0 0 0 0,0 0-2 16,0 19 6-16,10 13 0 15,-5 11 1-15,3 13 0 16,1 8 1-16,-5 5-1 16,5 9 0-16,-5 3 0 15,1 1 2-15,-5 6-1 16,0-4-1-16,0-5 0 15,0-5 0-15,0-13 0 16,0 3-1-16,0-5 3 16,0-2-4-16,0-6 3 15,0 3-1-15,0-11 0 16,0-1 1-16,0-6 2 16,0-8-3-16,0-9 1 0,0-4-2 15,0-2 2 1,0-9-1-16,0 7 0 0,0-11 1 15,0 0 1-15,0 0 0 16,0 0 3-16,0 0-2 16,0 0-3-16,0 0 4 15,0 0-3-15,0 0-1 16,0 0-7-16,0 0-14 16,0 0-34-16,-18 0-39 15,5-15-59-15,-14-4-70 16</inkml:trace>
        </inkml:traceGroup>
      </inkml:traceGroup>
    </inkml:traceGroup>
    <inkml:traceGroup>
      <inkml:annotationXML>
        <emma:emma xmlns:emma="http://www.w3.org/2003/04/emma" version="1.0">
          <emma:interpretation id="{B6298397-9BB8-4C92-A8E6-481DA815405B}" emma:medium="tactile" emma:mode="ink">
            <msink:context xmlns:msink="http://schemas.microsoft.com/ink/2010/main" type="paragraph" rotatedBoundingBox="6895,16625 15588,15701 15692,16683 7000,17608" alignmentLevel="1"/>
          </emma:interpretation>
        </emma:emma>
      </inkml:annotationXML>
      <inkml:traceGroup>
        <inkml:annotationXML>
          <emma:emma xmlns:emma="http://www.w3.org/2003/04/emma" version="1.0">
            <emma:interpretation id="{85403703-F13B-4CED-A658-3E8766027FB1}" emma:medium="tactile" emma:mode="ink">
              <msink:context xmlns:msink="http://schemas.microsoft.com/ink/2010/main" type="line" rotatedBoundingBox="6895,16625 15588,15701 15692,16683 7000,17608"/>
            </emma:interpretation>
          </emma:emma>
        </inkml:annotationXML>
        <inkml:traceGroup>
          <inkml:annotationXML>
            <emma:emma xmlns:emma="http://www.w3.org/2003/04/emma" version="1.0">
              <emma:interpretation id="{AD5BD664-738C-4DC4-86A2-0D4616483A74}" emma:medium="tactile" emma:mode="ink">
                <msink:context xmlns:msink="http://schemas.microsoft.com/ink/2010/main" type="inkWord" rotatedBoundingBox="6895,16625 9551,16343 9655,17325 7000,17608"/>
              </emma:interpretation>
              <emma:one-of disjunction-type="recognition" id="oneOf4">
                <emma:interpretation id="interp8" emma:lang="" emma:confidence="1">
                  <emma:literal/>
                </emma:interpretation>
              </emma:one-of>
            </emma:emma>
          </inkml:annotationXML>
          <inkml:trace contextRef="#ctx0" brushRef="#br0" timeOffset="13813.84">-12570 12009 443 0,'0'0'159'16,"0"0"-66"-16,0 0-54 16,0 0-39-16,0 0-4 15,0 0-3-15,0 71 7 16,0-13 1-16,0 16 1 15,0 9 13-15,4 5 5 16,0 4-4-16,-4-2-10 16,0-22 11-16,0-3-11 15,0-29-3-15,0-12-1 16,0-13 11-16,0-11-6 16,0 0 4-16,0 0 16 15,0 0 21-15,0-6 17 16,0-27-4-16,0-26-40 15,-13-12-16-15,2-12-5 16,-7-14-3-16,14 8 1 0,4-3-4 16,0 4-5-16,0 10-4 15,4 9-10-15,25 7 1 16,-3 15 1-16,6 5 4 16,-4 7 2-16,4 7-9 15,-5 9 2-15,4 6-10 16,2 12 15-16,-7-3-21 15,12 4-12-15,-6 0-2 16,4 0-14-16,-8 17 5 16,-1 7-14-16,-9 4-70 15</inkml:trace>
          <inkml:trace contextRef="#ctx0" brushRef="#br0" timeOffset="14066.13">-12530 12275 239 0,'0'0'214'16,"0"0"-107"-16,0 0-40 15,0 0-25-15,0 0-17 16,0 0-7-16,109-39 10 15,-32 5-11-15,11-3-7 0,-2 4-10 16,-1 11-40 0,-16 7-79-16,-4 11-74 0</inkml:trace>
          <inkml:trace contextRef="#ctx0" brushRef="#br0" timeOffset="14322.44">-11660 12271 450 0,'0'0'131'0,"0"0"-70"15,0 0-14-15,0 0-39 16,0 0 2-16,0 0 0 15,159-38-10-15,-104 21 0 16,0 3-1-16,-4 1-21 16,-8-2-69-16,-10 11-39 15,-15 4-133-15</inkml:trace>
          <inkml:trace contextRef="#ctx0" brushRef="#br0" timeOffset="14545.85">-11551 12558 308 0,'0'0'166'0,"0"0"-64"16,0 0-33-16,0 0-28 16,0 0-4-16,0 0-21 15,128-64-5-15,-73 23-5 16,3 8-5-16,-3-4-1 15,-4 8-46-15,-8-7-111 16,-5 9-263-16</inkml:trace>
          <inkml:trace contextRef="#ctx0" brushRef="#br0" timeOffset="15238.11">-10389 11757 273 0,'0'0'179'0,"0"0"-73"15,0 0-34-15,0 0-12 16,0 0-27-16,0 0-22 16,-45-13 1-16,26 13-4 15,0 14-4-15,-2 18 3 16,-8 3 1-16,3-1 3 15,-3 11-4-15,11 2 4 16,1 0-10-16,4-5 4 16,13 5-5-16,0-2 0 15,0-7 0-15,0 8 0 16,26-9-2-16,7 0 4 16,2-9-4-16,16 4 2 0,-5-12-3 15,2-7-8-15,3-7-10 16,-5-6 10-16,-4 0 8 15,2-6 2-15,-2-22 2 16,-7-13 3-16,2-2-2 16,1-12 3-16,-12-6-1 15,-4 7 16-15,-12-3 4 16,0 3 7-16,-10-2-1 16,0 17-7-16,0-3 1 15,0 1-5-15,-20 10 15 16,-2-6-15-16,-11 4 2 15,-2 5-13-15,-1 4-2 16,-1 1-2-16,-5 9-4 0,8 2 0 16,0 10-4-16,-1 2 2 15,-2 0-26-15,11 0-28 16,-3 0-12-16,7 21-37 16,-1 9-75-16,14 2-135 15</inkml:trace>
        </inkml:traceGroup>
        <inkml:traceGroup>
          <inkml:annotationXML>
            <emma:emma xmlns:emma="http://www.w3.org/2003/04/emma" version="1.0">
              <emma:interpretation id="{07C3A637-C63C-42AF-A5DD-3CE4A4E596CA}" emma:medium="tactile" emma:mode="ink">
                <msink:context xmlns:msink="http://schemas.microsoft.com/ink/2010/main" type="inkWord" rotatedBoundingBox="10755,16496 11888,16376 11954,16994 10821,17115"/>
              </emma:interpretation>
              <emma:one-of disjunction-type="recognition" id="oneOf5">
                <emma:interpretation id="interp9" emma:lang="" emma:confidence="1">
                  <emma:literal/>
                </emma:interpretation>
              </emma:one-of>
            </emma:emma>
          </inkml:annotationXML>
          <inkml:trace contextRef="#ctx0" brushRef="#br0" timeOffset="16093.84">-8786 11897 421 0,'0'0'131'0,"0"0"-56"0,0 0-40 15,0 0-22-15,0 0-9 16,0 0 5 0,191 7 24-16,-76-28-15 0,4-12-3 15,-12 1-15-15,-5 4 0 16,-25-4-45-16,-18 13-35 15,-21-5-3-15,-16 5-1 16,-22 2-1-16,0 2 15 16,0-7 27-16,-18 4-9 15,-11 2 44-15,3 2 8 16,1 6 38-16,5 3 45 0,14 5-6 16,-2 0 6-16,8 0-32 15,0 0-17-15,0 0-32 16,0 0-2-16,0 0-3 15,0 0 3-15,27 5 0 16,18 14 1-16,6-6 2 16,8 5 3-16,1 5-6 15,-8-3 0-15,-4 8 0 16,-7 0-5-16,-11 3 1 16,-10 8-1-16,-11-3 2 15,-9 14 3-15,0-3 6 16,-4 9 27-16,-34-1 0 15,-4-9 8-15,3-4-10 16,7-18-12-16,14-11-4 16,17-9 8-16,1-4 11 15,0 0 9-15,0-13 11 0,0-28-22 16,0-12-30-16,0-14 0 16,0-3-2-16,0-5 2 15,0 6-1-15,0 3 1 16,0 15-2-16,0 7 2 15,-13 16 2-15,0 13-2 16,-2 0-2-16,11 11 0 16,0 4 0-16,4 0 0 15,0 0-31-15,0 0-54 16,0-5-94-16,0 1-198 0</inkml:trace>
        </inkml:traceGroup>
        <inkml:traceGroup>
          <inkml:annotationXML>
            <emma:emma xmlns:emma="http://www.w3.org/2003/04/emma" version="1.0">
              <emma:interpretation id="{8FFBEA94-2B3C-4330-8ECD-41FA3D2FBA7F}" emma:medium="tactile" emma:mode="ink">
                <msink:context xmlns:msink="http://schemas.microsoft.com/ink/2010/main" type="inkWord" rotatedBoundingBox="13023,16123 15603,15849 15676,16530 13096,16805"/>
              </emma:interpretation>
              <emma:one-of disjunction-type="recognition" id="oneOf6">
                <emma:interpretation id="interp10" emma:lang="" emma:confidence="1">
                  <emma:literal/>
                </emma:interpretation>
              </emma:one-of>
            </emma:emma>
          </inkml:annotationXML>
          <inkml:trace contextRef="#ctx0" brushRef="#br0" timeOffset="16484.19">-6512 11577 345 0,'0'0'209'16,"0"0"-100"-16,0 0-53 15,0 0-25-15,0 0-13 16,0 0 9-16,228-66-8 16,-141 38-16-16,-6 5 1 15,-12 5-4-15,-14 4 0 16,-19 4-48-16,-17 6-53 16,-15 4-50-16,-4 0-147 0</inkml:trace>
          <inkml:trace contextRef="#ctx0" brushRef="#br0" timeOffset="16740.36">-6203 11316 178 0,'0'0'218'0,"0"0"-121"15,0 0-41-15,0 0-24 16,0 0-26-16,0 0 10 0,0 47-2 15,6 0 17 1,6 3-12-16,4 7 10 0,1 7-22 16,-2-3 7-16,5 4-6 15,0-10-7-15,-2 1-1 16,-1-15-51-16,-2-3-25 16,3-20-71-16,-13-14-251 15</inkml:trace>
          <inkml:trace contextRef="#ctx0" brushRef="#br0" timeOffset="17399.1298">-5586 11386 189 0,'0'0'193'16,"0"0"-135"-16,0 0-18 15,0 0-17-15,0 0 14 16,0 0-14-16,125 149-6 16,-101-103 3-16,-9-5 2 15,1 1-8-15,-8-15-14 16,-6-3 14-16,4-15 1 16,-2 2 2-16,-4-7 1 15,4-4 3-15,1 0 7 16,-1 0 1-16,-4 0 5 15,4-15-12-15,2-26-12 16,10-10-10-16,9 0 0 0,10-10-5 16,7 6 2-16,13 0-6 15,-3 8-4-15,9-3 2 16,7 3 3-16,-6 9-6 16,-2 1 0-16,-5 5 7 15,-4 10 5-15,-13 1 1 16,-17 14 0-16,-11 1 1 15,-5 2 2-15,-5 1-2 16,4 3 0-16,-4 0 0 16,0 0 9-16,0 0 7 15,-19 0-4-15,-26 0-5 0,-1 20 5 16,-3 1 0 0,-1 1 1-16,8-3-4 0,6 4 0 15,8-9-2-15,14 9-3 16,1 1-4-16,0-1-2 15,4 5 2-15,9 3-1 16,0 2 0-16,0 0 1 16,0 5 4-16,13-7-4 15,5 3 0-15,5-8 0 16,4-3 2-16,5 1-2 16,4-5 0-16,4-2-4 15,2-3-8-15,8-8-20 16,6-2-9-16,-1-4-67 15,-2 0-66-15</inkml:trace>
          <inkml:trace contextRef="#ctx0" brushRef="#br0" timeOffset="17592.6098">-3951 11397 343 0,'0'0'249'0,"0"0"-83"16,0 0-86-16,0 0-15 16,0 0-43-16,0 0-21 0,27-7-2 15,-27 3-47 1,0-5-82-16,-4-5-272 16</inkml:trace>
        </inkml:traceGroup>
      </inkml:traceGroup>
    </inkml:traceGroup>
  </inkml:traceGroup>
</inkml:ink>
</file>

<file path=ppt/ink/ink2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1:14.87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A6C39F2-1AE0-43D4-BC7B-A4B1224EE538}" emma:medium="tactile" emma:mode="ink">
          <msink:context xmlns:msink="http://schemas.microsoft.com/ink/2010/main" type="inkDrawing" rotatedBoundingBox="17829,10387 23114,9979 23128,10171 17843,10579" semanticType="underline" shapeName="Other">
            <msink:sourceLink direction="with" ref="{867C8227-6B73-4B62-BF98-EFE415D2D999}"/>
          </msink:context>
        </emma:interpretation>
      </emma:emma>
    </inkml:annotationXML>
    <inkml:trace contextRef="#ctx0" brushRef="#br0">193 490 577 0,'0'0'52'15,"0"0"-49"-15,0 0 4 16,0 0 17-16,0 0 23 16,0 0-5-16,0 0-3 15,-193-43-26-15,193 43-9 16,0 0-4-16,24 0-5 15,77-5 5-15,76-12 6 16,78-11-4-16,69-15 4 16,34-1 1-16,12 6-7 15,-6 10 2-15,-9 5 1 16,-17 6-1-16,-2 2-2 0,-1-5 0 16,-3 2-1-16,-13-6 1 15,-16 2 0-15,-27-4 0 16,-44 2 1-16,-51 4 2 15,-48 6 2-15,-47 0-5 16,-40 7 0-16,-21 7 0 16,-13 0 1-16,-12 0-2 15,0 0 1-15,0 0-12 16,0 0-11-16,-68 31-32 16,-60 24-4-16,-68 15-43 15,-58 5-122-15</inkml:trace>
  </inkml:traceGroup>
</inkml:ink>
</file>

<file path=ppt/ink/ink2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1:15.26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C2AFF3E-AEE9-47A9-9A09-41D2CE358FD7}" emma:medium="tactile" emma:mode="ink">
          <msink:context xmlns:msink="http://schemas.microsoft.com/ink/2010/main" type="inkDrawing" rotatedBoundingBox="18791,10853 22616,10326 22632,10444 18807,10972" semanticType="underline" shapeName="Other">
            <msink:sourceLink direction="with" ref="{867C8227-6B73-4B62-BF98-EFE415D2D999}"/>
          </msink:context>
        </emma:interpretation>
      </emma:emma>
    </inkml:annotationXML>
    <inkml:trace contextRef="#ctx0" brushRef="#br0">0 499 481 0,'0'0'53'15,"0"0"-47"-15,0 0 6 16,0 0 12-16,0 0 9 15,0 0-29-15,-55 4 1 16,174 3-2-16,58-7 11 16,61 0 15-16,37-7-5 15,36-29-6-15,29-10-9 16,9-1-1-16,10-9-2 16,-8-3-3-16,-27 4 2 0,-39 4 3 15,-51 4 1-15,-51 16-6 16,-56 7 12-16,-45 10 4 15,-32 1-1-15,-31 13-1 16,-14 0-6-16,-1 0-2 16,-4 0-2-16,0 0 0 15,0 0-5-15,0 0-1 16,0 0-1-16,0 0 0 16,0 0-28-16,0 0-28 15,0 0-31-15,0 0-60 16,-9-24-131-16</inkml:trace>
  </inkml:traceGroup>
</inkml:ink>
</file>

<file path=ppt/ink/ink2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2:01.83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161542F-0B5D-4798-BEBA-5DA2C68042D6}" emma:medium="tactile" emma:mode="ink">
          <msink:context xmlns:msink="http://schemas.microsoft.com/ink/2010/main" type="inkDrawing" rotatedBoundingBox="27948,9465 32540,8606 32565,8741 27973,9600" semanticType="underline" shapeName="Other">
            <msink:sourceLink direction="with" ref="{796A904A-1DFC-418E-B87C-A8C814F7DE71}"/>
          </msink:context>
        </emma:interpretation>
      </emma:emma>
    </inkml:annotationXML>
    <inkml:trace contextRef="#ctx0" brushRef="#br0">0 782 621 0,'0'0'7'16,"0"0"10"-16,0 0 4 15,0 0-21-15,0 0-3 16,0 0 3-16,275 28 27 15,-74-28 5-15,47-35-23 16,39-22 6-16,42-3-14 16,40-10 6-16,15 0-7 15,21 5-2-15,-5-8-17 16,-5-2 19-16,-30 6-3 0,-50 5 6 16,-67 2 0-16,-68 18-3 15,-66 6 0-15,-56 14 0 16,-30 15 1-16,-24 5 10 15,-4 4 20-15,0 0-21 16,0 0 23-16,0 0-29 16,0 0-4-16,0 0-59 15,0 0-97-15,-13 0-112 16</inkml:trace>
  </inkml:traceGroup>
</inkml:ink>
</file>

<file path=ppt/ink/ink2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0:26.42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C51F573-A2E2-4AA5-8F11-C4FC305069DA}" emma:medium="tactile" emma:mode="ink">
          <msink:context xmlns:msink="http://schemas.microsoft.com/ink/2010/main" type="writingRegion" rotatedBoundingBox="22751,8791 20396,15443 17653,14472 20007,7820">
            <msink:destinationLink direction="with" ref="{CE435D0F-CE60-44D2-9A9E-0B914F33539A}"/>
          </msink:context>
        </emma:interpretation>
      </emma:emma>
    </inkml:annotationXML>
    <inkml:traceGroup>
      <inkml:annotationXML>
        <emma:emma xmlns:emma="http://www.w3.org/2003/04/emma" version="1.0">
          <emma:interpretation id="{349B30B0-E7B3-4E6F-9CEB-FC761A4F236E}" emma:medium="tactile" emma:mode="ink">
            <msink:context xmlns:msink="http://schemas.microsoft.com/ink/2010/main" type="paragraph" rotatedBoundingBox="22041,10675 20359,15430 19405,15093 21088,10338" alignmentLevel="2"/>
          </emma:interpretation>
        </emma:emma>
      </inkml:annotationXML>
      <inkml:traceGroup>
        <inkml:annotationXML>
          <emma:emma xmlns:emma="http://www.w3.org/2003/04/emma" version="1.0">
            <emma:interpretation id="{0327C179-9608-44FB-A489-1823F6C2EAD5}" emma:medium="tactile" emma:mode="ink">
              <msink:context xmlns:msink="http://schemas.microsoft.com/ink/2010/main" type="line" rotatedBoundingBox="22041,10675 20359,15430 19405,15093 21088,10338"/>
            </emma:interpretation>
          </emma:emma>
        </inkml:annotationXML>
        <inkml:traceGroup>
          <inkml:annotationXML>
            <emma:emma xmlns:emma="http://www.w3.org/2003/04/emma" version="1.0">
              <emma:interpretation id="{867C8227-6B73-4B62-BF98-EFE415D2D999}" emma:medium="tactile" emma:mode="ink">
                <msink:context xmlns:msink="http://schemas.microsoft.com/ink/2010/main" type="inkWord" rotatedBoundingBox="22041,10675 21632,11832 20790,11534 21200,10378">
                  <msink:destinationLink direction="with" ref="{CA6C39F2-1AE0-43D4-BC7B-A4B1224EE538}"/>
                  <msink:destinationLink direction="with" ref="{5C2AFF3E-AEE9-47A9-9A09-41D2CE358FD7}"/>
                </msink:context>
              </emma:interpretation>
              <emma:one-of disjunction-type="recognition" id="oneOf0">
                <emma:interpretation id="interp0" emma:lang="" emma:confidence="1">
                  <emma:literal/>
                </emma:interpretation>
              </emma:one-of>
            </emma:emma>
          </inkml:annotationXML>
          <inkml:trace contextRef="#ctx0" brushRef="#br0">1626 5559 208 0,'0'0'250'0,"0"0"-150"15,0 0 39-15,0 0-59 16,0 0-23-16,0 0-17 16,7-20-24-16,-7 20 2 15,0 0-18-15,0 38-7 16,0 16 7-16,0 31 4 0,0 16 10 15,4 2-11-15,15 11 1 16,0-1 3-16,-6 6-3 16,-3-7-4-16,3 6 4 15,-1-20-4-15,4-19 4 16,-12-17-4-16,1-26-20 16,-1-8-13-16,-4-17-8 15,0-11-21-15,0 0 6 16,0 0 18-16,-4-20-41 15,-28-12-48-15,-3-5-7 16,-4-8-17-16</inkml:trace>
          <inkml:trace contextRef="#ctx0" brushRef="#br0" timeOffset="502.28">1456 6513 106 0,'0'0'91'16,"0"0"12"-16,0 0 21 16,0 0-28-16,0 0-26 15,0 0 4-15,-68-61-26 16,68 61-20-16,0 0-15 15,0 0-13-15,0 0-1 16,0 0-5-16,0 33 6 16,23 2 9-16,8 13-1 15,6-2 1-15,-5 1 4 16,15-1-4-16,2-1-6 16,-8-2-3-16,4-2 4 15,-3-12-1-15,-6-7-3 0,0-9 0 16,-10-2-2-16,3-11 2 15,-3 0 0-15,2 0 4 16,8-4 7-16,6-30-2 16,-6-3-1-16,2-4-5 15,0-2 3-15,-8 8-3 16,-5 1-1-16,-10 12 6 16,-5 7-4-16,-6 11 10 15,-4 0 0-15,0-1 3 16,0 5 2-16,0-4-6 15,0 4 1-15,0-6-1 16,0 2-4-16,-38-5-9 16,-12 5-1-16,-19 4-1 15,-8 0-1-15,-12 0 4 0,-12 0-3 16,10 0 0-16,3 8 2 16,28-3 8-16,21-5-8 15,19 0-1-15,15 0-2 16,1 0-18-16,4 0-27 15,0 0-54-15,9 0-101 16,30-29-76-16</inkml:trace>
        </inkml:traceGroup>
        <inkml:traceGroup>
          <inkml:annotationXML>
            <emma:emma xmlns:emma="http://www.w3.org/2003/04/emma" version="1.0">
              <emma:interpretation id="{8E024868-5128-4066-8CCA-023877438132}" emma:medium="tactile" emma:mode="ink">
                <msink:context xmlns:msink="http://schemas.microsoft.com/ink/2010/main" type="inkWord" rotatedBoundingBox="20736,14043 20258,15394 19405,15093 19884,13742"/>
              </emma:interpretation>
              <emma:one-of disjunction-type="recognition" id="oneOf1">
                <emma:interpretation id="interp1" emma:lang="" emma:confidence="1">
                  <emma:literal/>
                </emma:interpretation>
              </emma:one-of>
            </emma:emma>
          </inkml:annotationXML>
          <inkml:trace contextRef="#ctx0" brushRef="#br0" timeOffset="7470.85">317 8903 320 0,'0'0'134'0,"0"0"-40"15,0 0-17-15,0 0-10 16,0 0-22-16,0 0-10 16,0 0-11-16,0 0 13 15,0 0-19-15,0 0-4 16,0 0-8-16,0 4-5 15,0 20 1-15,0 9 3 16,0 2 0-16,0 17 8 16,0 4-12-16,6 18 2 15,6 14-1-15,7 8 4 16,0 8-3-16,-2 6-3 16,-3-7 0-16,-1-9 6 0,-1-4-6 15,0-11 0 1,-8-5 2-16,0-9-2 0,1-14 0 15,-5-10 0-15,0-7-9 16,4-21 1-16,-4 1-11 16,0-13-2-16,4-1 0 15,-4 0 9-15,0 0-7 16,0 0 10-16,0 0-26 16,0 0-45-16,0-5-31 15,-17-10-10-15,-3 7-79 16,-1-6-13-16</inkml:trace>
          <inkml:trace contextRef="#ctx0" brushRef="#br0" timeOffset="8152.03">249 10132 122 0,'0'0'103'16,"0"0"18"-16,0 0-24 16,0 0-20-16,0 0-18 15,0 0-8-15,-20-11-6 16,20 11-9-16,0 0-21 15,0 0-8-15,0 0-7 16,0 0 3-16,0 14-2 16,0 14 1-16,0 5 19 15,16-6-19-15,3 1 15 16,1 1-15-16,-1-1 1 16,6 3-1-16,-4-3-2 15,3 0 1-15,-7-5 1 0,2-4-2 16,-3-2 2-16,0-7-1 15,-8-4 0-15,5-2-1 16,2-4 0-16,5 0 0 16,2 0 1-16,3-4 6 15,4-16 3-15,-8-8-9 16,7 1 0-16,-3 3 2 16,1-8-3-16,1 9 0 15,-8-4 2-15,6 8 4 16,-5 0-4-16,-1 1-1 15,-3-5-1-15,-3 13-3 16,-7 1 3-16,-2 5 3 0,-4 0-3 16,0 4 0-1,0 0 4-15,0 0 11 0,0 0 5 16,0 0-5-16,0 0-2 16,0 0-1-16,0-10-5 15,-4 0-2-15,-27 3-5 16,-3-4-3-16,-14 5 3 15,-7 2 0-15,8 1 1 16,-2 3-1-16,4-4 0 16,0 4 0-16,10 0 1 15,5 0-1-15,12 0 0 16,4 0-1-16,5 0 1 16,0 0 5-16,8 0-5 0,1 0 0 15,0 0 0-15,-4 0 0 16,4 0 0-16,0 0 0 15,0 0 0-15,0 0-10 16,0 0-29-16,0 0-23 16,0-7-56-16,0-6-142 15</inkml:trace>
        </inkml:traceGroup>
      </inkml:traceGroup>
    </inkml:traceGroup>
    <inkml:traceGroup>
      <inkml:annotationXML>
        <emma:emma xmlns:emma="http://www.w3.org/2003/04/emma" version="1.0">
          <emma:interpretation id="{E862E414-06F4-4CE1-BB63-CFBC5CBDB189}" emma:medium="tactile" emma:mode="ink">
            <msink:context xmlns:msink="http://schemas.microsoft.com/ink/2010/main" type="paragraph" rotatedBoundingBox="22654,9647 19746,9730 19712,8538 22621,8456" alignmentLevel="1"/>
          </emma:interpretation>
        </emma:emma>
      </inkml:annotationXML>
      <inkml:traceGroup>
        <inkml:annotationXML>
          <emma:emma xmlns:emma="http://www.w3.org/2003/04/emma" version="1.0">
            <emma:interpretation id="{56CF2ACB-753C-4D8D-A0D6-B7607C8F5B51}" emma:medium="tactile" emma:mode="ink">
              <msink:context xmlns:msink="http://schemas.microsoft.com/ink/2010/main" type="line" rotatedBoundingBox="22654,9647 19746,9730 19712,8538 22621,8456"/>
            </emma:interpretation>
          </emma:emma>
        </inkml:annotationXML>
        <inkml:traceGroup>
          <inkml:annotationXML>
            <emma:emma xmlns:emma="http://www.w3.org/2003/04/emma" version="1.0">
              <emma:interpretation id="{64E7FD75-D903-448B-9A21-047F40659E5C}" emma:medium="tactile" emma:mode="ink">
                <msink:context xmlns:msink="http://schemas.microsoft.com/ink/2010/main" type="inkWord" rotatedBoundingBox="20564,9707 19746,9730 19715,8628 20532,8605"/>
              </emma:interpretation>
              <emma:one-of disjunction-type="recognition" id="oneOf2">
                <emma:interpretation id="interp2" emma:lang="" emma:confidence="1">
                  <emma:literal/>
                </emma:interpretation>
              </emma:one-of>
            </emma:emma>
          </inkml:annotationXML>
          <inkml:trace contextRef="#ctx0" brushRef="#br0" timeOffset="-907.58">155 3789 423 0,'0'0'76'16,"0"0"10"-16,0 0-13 0,0 0-57 16,0 0-16-1,0 0 1-15,24 59 12 0,-16 3 15 16,5 9-6-16,-7 4 0 15,3 10-11-15,-5 7 7 16,0 6-11-16,-4 7 10 16,0 3-16-16,0-12 14 15,0-12-11-15,0-19 1 16,0-18-3-16,0-19-2 16,0-10 3-16,0-14-2 15,0 0 0-15,0-4 20 16,0 0 38-16,0 0 0 15,0-26-11-15,-4-22-37 16,-5-9-10-16,5-14 7 0,4-13-8 16,0-10 1-16,0-3-3 15,0-1 2-15,0 11-1 16,17 13-3-16,-1 14 3 16,6 5-2-16,-2 13 1 15,-1 9-1-15,6 0 0 16,-5 19-5-16,3-5 3 15,5 10-3-15,2-4-11 16,8 13 12-16,4 0 1 16,1 0-2-16,3 0-3 15,6 18-1-15,6 11-11 16,-3 2 3-16,-7 3-14 16,-2 3-4-16,-4-10-17 0,-16 1-18 15,-16 3-37 1,-10-7-77-16</inkml:trace>
          <inkml:trace contextRef="#ctx0" brushRef="#br0" timeOffset="-680.19">169 4524 588 0,'0'0'70'0,"0"0"11"16,0 0-10-16,0 0-16 16,0 0-14-16,267-68-27 0,-171 39-10 15,13 3-4-15,-2 2-5 16,-8 20-66-16,-18 4-127 16,-26 0-292-16</inkml:trace>
        </inkml:traceGroup>
        <inkml:traceGroup>
          <inkml:annotationXML>
            <emma:emma xmlns:emma="http://www.w3.org/2003/04/emma" version="1.0">
              <emma:interpretation id="{2741382E-CEF2-494A-A5F0-31D8AC40C875}" emma:medium="tactile" emma:mode="ink">
                <msink:context xmlns:msink="http://schemas.microsoft.com/ink/2010/main" type="inkWord" rotatedBoundingBox="22652,9550 21720,9576 21689,8482 22621,8456"/>
              </emma:interpretation>
            </emma:emma>
          </inkml:annotationXML>
          <inkml:trace contextRef="#ctx0" brushRef="#br0" timeOffset="-1876.32">2297 3686 308 0,'0'0'181'0,"0"0"-48"15,0 0-15-15,0 0-44 16,0 0-20-16,0 0-30 16,0-47-14-16,0 47-10 15,-11 33-5-15,-8 19 5 16,2 17 1-16,-7 4 0 15,5 2-1-15,3 5 1 16,1-3 4-16,1-11-2 16,4-2-2-16,6-14 1 15,0-7-1-15,4-12-1 16,0-10 0-16,0-13 0 16,0-3 1-16,0 1 1 15,0-6-4-15,0 0-1 16,0 0 1-16,18 0 3 15,27 0-1-15,19 0 2 0,13 0 4 16,10-11-1-16,9 3-2 16,-6-8 1-16,-6 3-4 15,-7 0 0-15,-12 3 3 16,-5 0-2-16,-2 1 1 16,-22 0-2-16,0 3-13 15,-17 1-10-15,-7 1-16 16,-8-4-3-16,-4 2-3 15,0-6-14-15,-20 3-67 16,-22-7-90-16</inkml:trace>
          <inkml:trace contextRef="#ctx0" brushRef="#br0" timeOffset="-1634.96">2660 3973 161 0,'0'0'228'0,"0"0"-86"16,0 0 1-16,0 0-46 15,0 0-21-15,0 0-20 16,-4-42-19-16,4 42-17 16,0 0-20-16,-5 10-7 15,5 30-9-15,-4 18 16 16,0 20 12-16,2-3-10 16,-8 3 3-16,-5 0-3 15,4-3-2-15,-8 3-6 0,-1-13-27 16,-1-5-32-16,-2-4-44 15,-13-10-109 1</inkml:trace>
        </inkml:traceGroup>
      </inkml:traceGroup>
    </inkml:traceGroup>
  </inkml:traceGroup>
</inkml:ink>
</file>

<file path=ppt/ink/ink2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1:57.56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2060A62-009A-4ECC-A7E2-C72C21F69380}" emma:medium="tactile" emma:mode="ink">
          <msink:context xmlns:msink="http://schemas.microsoft.com/ink/2010/main" type="writingRegion" rotatedBoundingBox="27245,5447 32765,5312 33007,15259 27488,15394"/>
        </emma:interpretation>
      </emma:emma>
    </inkml:annotationXML>
    <inkml:traceGroup>
      <inkml:annotationXML>
        <emma:emma xmlns:emma="http://www.w3.org/2003/04/emma" version="1.0">
          <emma:interpretation id="{91670B08-935D-45E9-8BA4-73BA1ABD5A39}" emma:medium="tactile" emma:mode="ink">
            <msink:context xmlns:msink="http://schemas.microsoft.com/ink/2010/main" type="paragraph" rotatedBoundingBox="29196,5351 32431,5498 32364,6978 29129,6831" alignmentLevel="2"/>
          </emma:interpretation>
        </emma:emma>
      </inkml:annotationXML>
      <inkml:traceGroup>
        <inkml:annotationXML>
          <emma:emma xmlns:emma="http://www.w3.org/2003/04/emma" version="1.0">
            <emma:interpretation id="{2DC26178-4D71-42B5-B8C7-6BDBC2FB9716}" emma:medium="tactile" emma:mode="ink">
              <msink:context xmlns:msink="http://schemas.microsoft.com/ink/2010/main" type="line" rotatedBoundingBox="29196,5351 32431,5498 32364,6978 29129,6831"/>
            </emma:interpretation>
          </emma:emma>
        </inkml:annotationXML>
        <inkml:traceGroup>
          <inkml:annotationXML>
            <emma:emma xmlns:emma="http://www.w3.org/2003/04/emma" version="1.0">
              <emma:interpretation id="{8C44B029-7DB1-41B2-BA9B-3BDC9123FDB1}" emma:medium="tactile" emma:mode="ink">
                <msink:context xmlns:msink="http://schemas.microsoft.com/ink/2010/main" type="inkWord" rotatedBoundingBox="29196,5351 32431,5498 32364,6978 29129,6831"/>
              </emma:interpretation>
              <emma:one-of disjunction-type="recognition" id="oneOf0">
                <emma:interpretation id="interp0" emma:lang="" emma:confidence="1">
                  <emma:literal/>
                </emma:interpretation>
              </emma:one-of>
            </emma:emma>
          </inkml:annotationXML>
          <inkml:trace contextRef="#ctx0" brushRef="#br0">-2933-3924 463 0,'0'0'127'16,"0"0"-94"-16,0 0 61 16,0 0-15-16,0 0-12 15,0 0-23-15,0 0-22 16,-26 8-22-16,22 13-2 0,4 18-16 16,0 38 9-16,0 39 9 15,0 26 15-15,0 9 2 16,0-6-9-16,0-5 0 15,0-10 4-15,0-14-12 16,0-20 4-16,4-15 1 16,-4-29-4-16,0-23 0 15,0-23 7-15,0-1-5 16,0-5 19-16,0 0 19 16,0-10 23-16,0-55 8 15,-8-27-64-15,-13-33-8 16,7-15-2-16,14-1 0 15,0-2-18-15,0 4-7 16,30 12 17-16,9 19-18 16,2 20 11-16,-2 24 2 0,0 13-2 15,2 13-2-15,8 1-11 16,6 8 1-16,5 7 3 16,2 4-9-16,6 8 0 15,-7 10 5-15,-1 0-12 16,-14 0-5-16,-7 10-12 15,-2 26 8-15,-14 3-17 16,-10 16-12-16,-13-4-61 16,0-4-218-16</inkml:trace>
          <inkml:trace contextRef="#ctx0" brushRef="#br0" timeOffset="218.11">-2853-3164 489 0,'0'0'46'0,"0"0"27"15,0 0 3-15,0 0-51 16,0 0-4-16,0 0 13 16,189 0-7-16,-92-27-22 15,2 3 0-15,-4 0-5 16,-5 2-85-16,-7 2-96 15,-16 1-188-15</inkml:trace>
          <inkml:trace contextRef="#ctx0" brushRef="#br0" timeOffset="614.6">-1682-3873 205 0,'0'0'219'16,"0"0"-81"-16,0 0-26 15,0 0-50-15,0 0-23 16,0 0-30-16,-55 61 0 15,53 3-2-15,2 15 11 16,0 19 2-16,0 4 4 16,0 7-7-16,0-6-14 15,10 0 15-15,2-15-12 16,-3-12-5-16,1-10-1 16,-6-10 3-16,0-9 0 15,1-13-3-15,-2-14 0 16,5-10-3-16,-3-9-25 15,2-1-21-15,6 0-21 16,-3-1-40-16,2-40-149 16</inkml:trace>
          <inkml:trace contextRef="#ctx0" brushRef="#br0" timeOffset="1101.3">-942-3707 442 0,'0'0'34'16,"0"0"60"-16,0 0-42 16,0 0-33-16,0 0 10 0,0 0-10 15,43-149-14 1,-18 138 7-16,1 9-12 0,9 2-3 15,10 0 3-15,4 37 0 16,0 23 1-16,-10 11-1 16,-8 8 0-16,-22 3-1 15,-9 1 1-15,0 4 0 16,-18-2 0-16,-28 5 0 16,-18-18 26-16,-6 6 16 15,-10-17-10-15,11-17 0 16,9-10 1-16,18-25-10 15,18-9 6-15,14 0 5 16,5 0 5-16,1 0-13 0,4-4-15 16,0-5-9-16,0-5-2 15,14-2-38-15,31 9 38 16,19 4 0-16,1 3 0 16,11 0-5-16,-2 0-14 15,1 0-8-15,-10 10-23 16,4 11-3-16,-11-8-33 15,-3-12-55-15,-7-1-76 16</inkml:trace>
          <inkml:trace contextRef="#ctx0" brushRef="#br0" timeOffset="1642.6299">-145-3856 372 0,'0'0'28'15,"0"0"33"-15,0 0-35 16,0 0-14-16,0 0-10 16,0 0 2-16,199-60-4 15,-173 81-3-15,-6 18 1 16,-5 11-5-16,-11 14-8 15,-4-6 10-15,0-1 1 16,-4-1 4-16,-31 4 17 16,-4-1 32-16,-12-2-2 0,5-10-5 15,7-12 12-15,5-12-23 16,14-6-1-16,14-9-8 16,6-4-4-16,0-4-3 15,0 0-9-15,0 0-6 16,0 0-7-16,23 0 2 15,15 0 4-15,11 0 1 16,6 4 13-16,-10 11-10 16,5 2 2-16,-8 2-5 15,-10 5-2-15,-8 2-8 0,-12-6-6 16,-6 7 14 0,-6 1-13-16,0 0 15 0,0 10 8 15,-35-3 7-15,-16-2 12 16,-4 0 4-16,-6-4-3 15,2-16-11-15,5 1-12 16,12-13-5-16,12-1-1 16,11 0-37-16,4 0-75 15,5-11-203 1</inkml:trace>
        </inkml:traceGroup>
      </inkml:traceGroup>
    </inkml:traceGroup>
    <inkml:traceGroup>
      <inkml:annotationXML>
        <emma:emma xmlns:emma="http://www.w3.org/2003/04/emma" version="1.0">
          <emma:interpretation id="{70E7591E-3854-4189-AAA2-CF9159E3E0D9}" emma:medium="tactile" emma:mode="ink">
            <msink:context xmlns:msink="http://schemas.microsoft.com/ink/2010/main" type="paragraph" rotatedBoundingBox="29320,7465 32549,7386 32572,8322 29343,8400" alignmentLevel="2"/>
          </emma:interpretation>
        </emma:emma>
      </inkml:annotationXML>
      <inkml:traceGroup>
        <inkml:annotationXML>
          <emma:emma xmlns:emma="http://www.w3.org/2003/04/emma" version="1.0">
            <emma:interpretation id="{796A904A-1DFC-418E-B87C-A8C814F7DE71}" emma:medium="tactile" emma:mode="ink">
              <msink:context xmlns:msink="http://schemas.microsoft.com/ink/2010/main" type="line" rotatedBoundingBox="29320,7465 32549,7386 32572,8322 29343,8400">
                <msink:destinationLink direction="with" ref="{6161542F-0B5D-4798-BEBA-5DA2C68042D6}"/>
              </msink:context>
            </emma:interpretation>
          </emma:emma>
        </inkml:annotationXML>
        <inkml:traceGroup>
          <inkml:annotationXML>
            <emma:emma xmlns:emma="http://www.w3.org/2003/04/emma" version="1.0">
              <emma:interpretation id="{FECC89EB-33DC-4071-95C3-681FE359AF85}" emma:medium="tactile" emma:mode="ink">
                <msink:context xmlns:msink="http://schemas.microsoft.com/ink/2010/main" type="inkWord" rotatedBoundingBox="29320,7465 30465,7437 30487,8372 29343,8400"/>
              </emma:interpretation>
              <emma:one-of disjunction-type="recognition" id="oneOf1">
                <emma:interpretation id="interp1" emma:lang="" emma:confidence="1">
                  <emma:literal>1012</emma:literal>
                </emma:interpretation>
                <emma:interpretation id="interp2" emma:lang="" emma:confidence="1">
                  <emma:literal>10 12</emma:literal>
                </emma:interpretation>
                <emma:interpretation id="interp3" emma:lang="" emma:confidence="0">
                  <emma:literal>•0 12</emma:literal>
                </emma:interpretation>
                <emma:interpretation id="interp4" emma:lang="" emma:confidence="0">
                  <emma:literal>00 12</emma:literal>
                </emma:interpretation>
                <emma:interpretation id="interp5" emma:lang="" emma:confidence="0">
                  <emma:literal>10S 12</emma:literal>
                </emma:interpretation>
              </emma:one-of>
            </emma:emma>
          </inkml:annotationXML>
          <inkml:trace contextRef="#ctx0" brushRef="#br0" timeOffset="2443.02">-2747-1932 378 0,'0'0'115'16,"0"0"33"-16,0 0-62 15,0 0-16-15,0 0-21 16,0 0-17-16,-46-9-10 0,46 9-21 16,-5 0-1-16,1 26-8 15,0 23 8-15,-4 25 12 16,4 13-4-16,-5 6 0 15,9 5 1-15,0-7-2 16,0 3-4-16,0-11 2 16,0-18 2-16,0 2-6 15,0-23-1-15,0-6-1 16,0-16 0-16,0-17-23 16,13-5-33-16,9 0-42 15,16-31-56-15,0-31-51 16</inkml:trace>
          <inkml:trace contextRef="#ctx0" brushRef="#br0" timeOffset="2879.19">-2078-1670 466 0,'0'0'113'16,"0"0"18"-16,0 0-72 15,0 0-19-15,0 0-14 16,0 0-11-16,-86 81 0 16,62-29-1-16,-1 3 3 15,10 1-14-15,4 8-3 16,6-9 0-16,5-2 0 0,0-8-1 16,0 2-1-16,25-12-2 15,13-6-4-15,17-15 5 16,13-6 1-16,-3-8 0 15,6 0-1-15,-7-22-6 16,-9-11 9-16,-11-17 8 16,-9-5-6-16,-11-3 1 15,-18-14 8-15,-6-5-10 16,0 2 9-16,-26 4-9 16,-17 19 6-16,-8 11-7 15,-1 19 0-15,1 9 0 16,4 8 0-16,2 5-3 15,11 0 1-15,3 0-23 0,2 27-37 16,10 6-33 0,8 2-40-16,11 3-88 0</inkml:trace>
        </inkml:traceGroup>
        <inkml:traceGroup>
          <inkml:annotationXML>
            <emma:emma xmlns:emma="http://www.w3.org/2003/04/emma" version="1.0">
              <emma:interpretation id="{DAB2AB2A-01A1-4CBE-BBB3-CA2E1DFDF8FD}" emma:medium="tactile" emma:mode="ink">
                <msink:context xmlns:msink="http://schemas.microsoft.com/ink/2010/main" type="inkWord" rotatedBoundingBox="31217,7479 32551,7447 32570,8236 31236,8268"/>
              </emma:interpretation>
            </emma:emma>
          </inkml:annotationXML>
          <inkml:trace contextRef="#ctx0" brushRef="#br0" timeOffset="3270.18">-915-1887 448 0,'0'0'100'0,"0"0"41"15,0 0-51-15,0 0-26 16,0 0-10-16,0 0-31 16,-19 0-7-16,15 0-16 15,4 16-6-15,0 19 5 16,0 22 1-16,0 13 12 16,0 9-10-16,0 3-2 15,0-1 0-15,0-4 3 16,0-16 0-16,9-6 4 15,-5-5-7-15,2-17-17 16,7-4 9-16,-6-12-14 0,5-10-26 16,5-7-29-1,-2 0-68-15,5-3-67 0</inkml:trace>
          <inkml:trace contextRef="#ctx0" brushRef="#br0" timeOffset="3772.87">-53-1866 389 0,'0'0'97'15,"0"0"-37"-15,0 0 23 16,0 0-73-16,0 0-8 15,0 0 1-15,82-83 2 16,-42 83-1-16,0 0-1 16,-2 8-3-16,-2 24-6 15,-13 11 1-15,-4 7 4 16,-10 14 0-16,-9 1-1 16,0 2 2-16,-28 1 7 15,-14-2-5-15,-11-8 23 16,2-7 7-16,1-7-3 15,6-17-4-15,4-8 10 16,19-7-2-16,5-12 2 16,7 0 0-16,5 0-14 0,-1 0-2 15,5 0-15-15,0 0 5 16,0-4-9-16,0-7-1 16,5 4-4-16,29-3-4 15,11 10 0-15,0 0-4 16,10 0-6-16,-5 0-5 15,1 0 2-15,-4 13 2 16,-5 2-16-16,2 3 15 16,-5-3-28-16,-3-5-55 15,-12-2 15-15,-13-4-142 16</inkml:trace>
        </inkml:traceGroup>
      </inkml:traceGroup>
    </inkml:traceGroup>
    <inkml:traceGroup>
      <inkml:annotationXML>
        <emma:emma xmlns:emma="http://www.w3.org/2003/04/emma" version="1.0">
          <emma:interpretation id="{433C6DDC-37FD-461D-991E-F345FD900B4A}" emma:medium="tactile" emma:mode="ink">
            <msink:context xmlns:msink="http://schemas.microsoft.com/ink/2010/main" type="paragraph" rotatedBoundingBox="27528,9922 32795,8982 33127,10841 27860,11781" alignmentLevel="1"/>
          </emma:interpretation>
        </emma:emma>
      </inkml:annotationXML>
      <inkml:traceGroup>
        <inkml:annotationXML>
          <emma:emma xmlns:emma="http://www.w3.org/2003/04/emma" version="1.0">
            <emma:interpretation id="{D8A9F39C-9F85-4C60-907D-AB6D4A28F562}" emma:medium="tactile" emma:mode="ink">
              <msink:context xmlns:msink="http://schemas.microsoft.com/ink/2010/main" type="inkBullet" rotatedBoundingBox="27528,9922 29116,9638 29448,11498 27860,11781"/>
            </emma:interpretation>
          </emma:emma>
        </inkml:annotationXML>
        <inkml:trace contextRef="#ctx0" brushRef="#br0" timeOffset="26294.56">-3057 641 73 0,'0'0'253'0,"0"0"-136"15,0 0-24-15,0 0-44 16,0 0 17-16,0 0-13 16,-140-163-17-16,103 143 4 15,-7-5 0-15,-7 1-26 16,-8 5 5-16,-9 4-1 15,-2 7-1-15,-7 3-8 16,-7 5 11-16,0 0-20 16,-2 31 1-16,5 13-1 15,-3 21 6-15,3-1-5 16,8 14 1-16,8 6-2 0,6 5 0 16,12 3 4-16,8 5-4 15,10 0-2-15,13 5 2 16,6 0-2-16,10-1 2 15,0 2-6-15,0 4 5 16,14-6 1-16,27 2 0 16,8-15-3-16,15-6-1 15,7-2 2-15,9-14 2 16,6-13 1-16,3-20-1 16,1-9 1-16,9-20-1 15,-3-4 0-15,-2-8-5 16,-1-40 5-16,-6-10 9 0,-6-13-8 15,-5-18-1-15,-5 1 1 16,-12-5 2-16,-7-4-3 16,-5-9 0-16,-12 0 5 15,-6-4-4-15,-15-8-1 16,-14 11 0-16,0 2 0 16,0 16 2-16,-23 6-2 15,-24 8 1-15,-6 11 5 16,-7 18-6-16,-5 3 0 15,3 16 0-15,5 13 1 16,6 6 0-16,21 8-1 16,1 0-6-16,14 0-8 15,4 0-36-15,-5 14-35 16,-7 41-61-16,-5 13-49 16,-8 13-130-16</inkml:trace>
        <inkml:trace contextRef="#ctx0" brushRef="#br0" timeOffset="10268.56">-3566 692 420 0,'0'0'56'0,"0"0"41"15,0 0-6-15,0 0-26 16,0 0-15-16,0 0-24 16,-19-1-3-16,19 1-13 15,0 0-3-15,0 22-5 16,0 20-2-16,-3 20 12 15,3 17-3-15,-5 8 7 16,5 14-9-16,0 2 2 16,0 8 0-16,0-1-8 15,0-8 2-15,0-7-3 16,5-9 0-16,11-10 0 16,-6-7 0-16,6-15 0 15,-3-10 2-15,-6-17 0 0,-3-10-2 16,-4-3-6-1,5-14 5-15,-5 0-20 0,4 0-2 16,2 0-3-16,3 0-46 16,14 0-37-16,9 0-45 15,4-14-171-15</inkml:trace>
      </inkml:traceGroup>
      <inkml:traceGroup>
        <inkml:annotationXML>
          <emma:emma xmlns:emma="http://www.w3.org/2003/04/emma" version="1.0">
            <emma:interpretation id="{D8AFDC9B-93A5-4469-AC4D-A7EAA7ADF184}" emma:medium="tactile" emma:mode="ink">
              <msink:context xmlns:msink="http://schemas.microsoft.com/ink/2010/main" type="line" rotatedBoundingBox="29141,9856 32833,9198 33104,10713 29411,11372"/>
            </emma:interpretation>
          </emma:emma>
        </inkml:annotationXML>
        <inkml:traceGroup>
          <inkml:annotationXML>
            <emma:emma xmlns:emma="http://www.w3.org/2003/04/emma" version="1.0">
              <emma:interpretation id="{6D755B86-6F72-41FF-962F-A3ED83CE2EDE}" emma:medium="tactile" emma:mode="ink">
                <msink:context xmlns:msink="http://schemas.microsoft.com/ink/2010/main" type="inkWord" rotatedBoundingBox="29141,9856 32833,9198 33104,10713 29411,11372"/>
              </emma:interpretation>
              <emma:one-of disjunction-type="recognition" id="oneOf2">
                <emma:interpretation id="interp6" emma:lang="" emma:confidence="1">
                  <emma:literal/>
                </emma:interpretation>
              </emma:one-of>
            </emma:emma>
          </inkml:annotationXML>
          <inkml:trace contextRef="#ctx0" brushRef="#br0" timeOffset="9749.3698">-2117 569 358 0,'0'0'112'0,"0"0"-3"15,0 0-21-15,0 0-29 16,0 0-9-16,0 0 2 16,0 0-19-16,-92-7-4 15,69 7-13-15,1 0-9 16,-7 0 2-16,-1 13-3 0,-4 15-1 16,0-1 3-1,-8 8-1-15,1 0 1 0,2 1-4 16,4 7 5-16,10-5-9 15,11 3-7-15,2 1 4 16,12-2 2-16,0 3-7 16,0-8 6-16,2-1 2 15,34 2 1-15,7-8-1 16,13-4 0-16,3-9-4 16,-4 0 2-16,5-15-4 15,-10 0-10-15,-3 0 12 16,1-3 4-16,-9-24 3 15,1-10-2-15,-5-1 3 16,-13-3-3-16,-5-4 5 16,-14-11-5-16,-3 4 5 0,0-12 4 15,0 8-9-15,-21 5-2 16,-13 5 2-16,-4 17-1 16,-1 7 3-16,-6 5-3 15,2 6-1-15,4 11 1 16,7 0-11-16,6 0 3 15,8 0-33-15,8 0-25 16,-2 11-42-16,-4 24-47 16,3-3-68-16</inkml:trace>
          <inkml:trace contextRef="#ctx0" brushRef="#br0" timeOffset="7783.69">-1426 171 362 0,'0'0'87'0,"0"0"-1"15,0 0-5-15,0 0-25 16,0 0-20-16,0 0-13 15,0-5-14-15,0 5 4 16,0 14-9-16,0 21 1 16,3 14 19-16,2 16 6 15,3 12-12-15,-3 8 8 16,-2-3-16-16,-3-1-2 16,0 2-4-16,4-3-2 15,0-13 8-15,1-5-7 16,-4-11-3-16,-1-10 2 15,5-14 0-15,3-3-1 16,-3-10-1-16,-3-14-3 0,3 0-24 16,-1 0 3-16,1 0-16 15,-5-15-14-15,0-31-111 16,0-17-369-16</inkml:trace>
          <inkml:trace contextRef="#ctx0" brushRef="#br0" timeOffset="7303.77">-470 245 336 0,'0'0'96'0,"0"0"-32"16,0 0 20-16,0 0-32 15,0 0-21-15,0 0-5 16,5-52-4-16,9 45-2 16,7 1-13-16,0-3 3 15,8 9-9-15,2 0-1 16,2 0 0-16,-2 0 0 16,-5 22 0-16,-2 8 3 15,-8 5-7-15,-7 8 5 16,-9 4-3-16,0 8-4 15,-20 0 6-15,-24-4 5 16,2 0-3-16,-6-18 3 0,8-5 2 16,14-11 6-1,1-7 10-15,15-5-14 0,10-5 19 16,0 0-7-16,0 0 11 16,0 0-13-16,0 0 0 15,0-5-14-15,0-2-5 16,0 0 0-16,14-2-1 15,14 5-1-15,7-4 1 16,2 8 1-16,1 0-3 16,-3 0-1-16,-2 4-12 15,-11 13 11-15,-3 3-8 16,-6 8 13-16,-6-2-14 0,-7 2 6 16,0-4 6-16,0 3 2 15,-1 3 2-15,-28 1 10 16,-12-3-9-16,0-4 16 15,-12-1-8-15,6-11 3 16,-1-7-10-16,6-5 9 16,3 0-11-16,0 0-4 15,3 0-6-15,8-13-26 16,5-10-18-16,9 3-31 16,-4-6-134-16,2-7-243 15</inkml:trace>
          <inkml:trace contextRef="#ctx0" brushRef="#br0" timeOffset="10912.54">-2777 1631 553 0,'0'0'32'15,"0"0"76"-15,0 0-22 16,0 0-36-16,0 0-34 16,0 0-16-16,-45-19-14 15,45 19 8-15,34 0 6 16,26 9 0-16,15 2 1 16,15 1 13-16,9-7-12 0,11 1 4 15,0-6-6-15,5 0-5 16,-5 0 5-16,-13-30 4 15,2-5-4-15,-9-5 6 16,0-8-3-16,0-5-2 16,-6 8 2-16,-4-5 0 15,-15 16-2-15,-1 7 0 16,-9 10-1-16,4 5 0 16,-1 12 1-16,6 0-1 15,6 0-3-15,10 1 0 16,5 27 2-16,10-1 2 15,3 3-2-15,-1 1 2 16,2-8-1-16,-8 1 1 0,-8-3 1 16,-12-2-2-16,-11-18 0 15,-14-1 0-15,-7 0 1 16,-10 0 1-16,-7-1 2 16,-3-31 4-16,1 4 5 15,-4-2 3-15,-7-1-11 16,1 13-1-16,-6 0 0 15,5 5-8-15,7 13-2 16,4-9-14-16,6 4-11 16,9 1-24-16,14 4-1 0,5 0-11 15,6 0-26 1,-2 0-94-16,-19 0-164 0</inkml:trace>
          <inkml:trace contextRef="#ctx0" brushRef="#br0" timeOffset="6368.7699">219 0 129 0,'0'0'142'16,"0"0"-18"-16,0 0-20 15,0 0-34-15,0 0 12 16,0 0-18-16,0 0-8 16,-45 9-2-16,41-9-4 15,-2 0-14-15,2 4-6 16,4-2-7-16,-4 2 0 16,4 0-3-16,-5 2-15 0,1 3-5 15,-8 13-7-15,-4 19 3 16,-3 20 4-16,-5 4 2 15,2 6-2-15,-3-13 0 16,11 0 2-16,-1-18-2 16,15-16-7-16,0-17 2 15,0-1 2-15,0-6-8 16,0 0 0-16,0 0 2 16,29 0 2-16,16 0 7 15,9 0 1-15,-3 0-1 16,0 0-4-16,-7 0 1 15,1 13-12-15,-4 7-1 16,-10 7 3-16,-7-3 1 16,-5 8-5-16,-10-5 9 0,-9 4 0 15,0 0 4-15,0 1 1 16,-13 0 3-16,-22 2 3 16,-4-11 4-16,-3-2-2 15,-2-3 1-15,4-16-4 16,9-2 2-16,-2 0-4 15,11 0-18-15,9-20-43 16,6-11-42-16,7-10-112 16</inkml:trace>
          <inkml:trace contextRef="#ctx0" brushRef="#br0" timeOffset="6578.71">164 116 415 0,'0'0'61'16,"0"0"-9"-16,0 0 3 15,0 0-24-15,0 0-8 16,261-129-12-16,-192 114-9 16,-10 6-2-16,-1 8-4 15,-14 1-33-15,-15 0-63 16,-19 0-157-16</inkml:trace>
        </inkml:traceGroup>
      </inkml:traceGroup>
    </inkml:traceGroup>
    <inkml:traceGroup>
      <inkml:annotationXML>
        <emma:emma xmlns:emma="http://www.w3.org/2003/04/emma" version="1.0">
          <emma:interpretation id="{D32FE3AB-A955-4312-8B51-D9E13EA32F3F}" emma:medium="tactile" emma:mode="ink">
            <msink:context xmlns:msink="http://schemas.microsoft.com/ink/2010/main" type="paragraph" rotatedBoundingBox="27497,10973 33003,11295 32877,13450 27371,13128" alignmentLevel="1"/>
          </emma:interpretation>
        </emma:emma>
      </inkml:annotationXML>
      <inkml:traceGroup>
        <inkml:annotationXML>
          <emma:emma xmlns:emma="http://www.w3.org/2003/04/emma" version="1.0">
            <emma:interpretation id="{64BE9BEA-07C2-40CB-9533-F18A4F3C2593}" emma:medium="tactile" emma:mode="ink">
              <msink:context xmlns:msink="http://schemas.microsoft.com/ink/2010/main" type="inkBullet" rotatedBoundingBox="27443,11902 28455,11961 28413,12688 27400,12628"/>
            </emma:interpretation>
            <emma:one-of disjunction-type="recognition" id="oneOf3">
              <emma:interpretation id="interp7" emma:lang="" emma:confidence="0">
                <emma:literal>↳</emma:literal>
              </emma:interpretation>
            </emma:one-of>
          </emma:emma>
        </inkml:annotationXML>
        <inkml:trace contextRef="#ctx0" brushRef="#br0" timeOffset="27066.02">-4525 2655 337 0,'0'0'132'16,"0"0"-2"-16,0 0-41 16,0 0-16-16,0 0-31 15,0 0-34-15,-137-4 3 16,108 54-6-16,3 11 5 15,6 5-4-15,7 4 3 16,11-3-9-16,2-1-5 16,0-6 5-16,27-9-4 15,12-9 4-15,11-10-1 16,10-13-7-16,7-15 1 16,1-4-4-16,1-4-2 0,-5-39 5 15,-6-7-7-15,-14-5-3 16,-14-1-12-16,-9-6 20 15,-13 11 5-15,-8 7 3 16,0 16 2-16,0 10 3 16,0 6 18-16,0 8 1 15,0 4 5-15,0 0-27 16,0 0 0-16,0 0-8 16,0 34 3-16,0 7 5 15,0 10 3-15,0 4-3 16,5-1-1-16,6 1 1 0,-2-7 0 15,-3-6 4-15,2-13-4 16,-3-11 2-16,-5-10 1 16,0-8-1-16,0 0-1 15,0 0 20-15,0 0 19 16,0-17 2-16,0-29-37 16,-19-16-3-16,0-16-2 15,13-1-2-15,2-3 2 16,4 11 3-16,0 11-3 15,0 13-1-15,10 2-6 16,19 9 3-16,-3 8-4 16,12 4-13-16,0 10-2 15,5 9-12-15,2 1-2 0,-6 4-2 16,-4 0-26 0,-9 9-9-16,-5 22-1 0,-13 8-74 15,-8-7-175-15</inkml:trace>
        <inkml:trace contextRef="#ctx0" brushRef="#br0" timeOffset="27269.47">-4071 3016 360 0,'0'0'122'16,"0"0"-42"-16,0 0-50 0,0 0-4 15,0 0-12-15,0 0-4 16,188-101-4-16,-146 87-12 16,2 4-13-16,-9 2-95 15,-6 6-141-15</inkml:trace>
      </inkml:traceGroup>
      <inkml:traceGroup>
        <inkml:annotationXML>
          <emma:emma xmlns:emma="http://www.w3.org/2003/04/emma" version="1.0">
            <emma:interpretation id="{422F707A-7788-4AD8-9C9F-17CD90B28749}" emma:medium="tactile" emma:mode="ink">
              <msink:context xmlns:msink="http://schemas.microsoft.com/ink/2010/main" type="line" rotatedBoundingBox="30265,11135 33003,11295 32877,13450 30139,13290"/>
            </emma:interpretation>
          </emma:emma>
        </inkml:annotationXML>
        <inkml:traceGroup>
          <inkml:annotationXML>
            <emma:emma xmlns:emma="http://www.w3.org/2003/04/emma" version="1.0">
              <emma:interpretation id="{A167568C-F58A-4CA1-B19A-A8FE89865195}" emma:medium="tactile" emma:mode="ink">
                <msink:context xmlns:msink="http://schemas.microsoft.com/ink/2010/main" type="inkWord" rotatedBoundingBox="30265,11135 33003,11295 32877,13450 30139,13290"/>
              </emma:interpretation>
              <emma:one-of disjunction-type="recognition" id="oneOf4">
                <emma:interpretation id="interp8" emma:lang="" emma:confidence="1">
                  <emma:literal/>
                </emma:interpretation>
              </emma:one-of>
            </emma:emma>
          </inkml:annotationXML>
          <inkml:trace contextRef="#ctx0" brushRef="#br0" timeOffset="22830.16">-1405 2969 565 0,'0'0'80'0,"0"0"1"0,0 0-60 16,0 0-11-16,0 0-7 16,0 0 4-16,203-4-6 15,-139-5 0-15,-14 4 1 16,-2 0-2-16,-13 5-4 16,-4 0-24-16,-11 0-29 15,-4 0-45-15,-16 0-25 16,0-4-106-16</inkml:trace>
          <inkml:trace contextRef="#ctx0" brushRef="#br0" timeOffset="23062.58">-1175 2739 381 0,'0'0'110'0,"0"0"1"0,0 0-28 16,0 0-49-16,0 0-5 15,0 0-12-15,-18 9-17 16,18 23 0-16,0 11 6 16,0 4-1-16,0 12-5 15,4-8 3-15,6 4-2 16,3-3-1-16,7-6-24 16,-2-10-70-16,-1-8-72 15,-1-9-200-15</inkml:trace>
          <inkml:trace contextRef="#ctx0" brushRef="#br0" timeOffset="11940.74">-1980 3517 465 0,'0'0'26'15,"0"0"68"-15,0 0-9 16,0 0-48-16,0 0-11 15,0 0-26-15,-29 0-4 16,29 31-1-16,0 8 7 16,12 2-2-16,8-4 5 15,-1 4 4-15,6 1-9 16,4-3-1-16,-7-8 0 0,7-4 1 16,-3-3 1-1,3-7 4-15,-3-6-8 0,1-6 3 16,5-5 0-16,7 0 0 15,8 0 5-15,8-16-4 16,9-15-1-16,1-10 0 16,-5 3 1-16,-5 1 3 15,-15 8-3-15,-12 8-1 16,-12 3 8-16,-10 1-1 16,-6 8 13-16,0-8 2 15,0-1 11-15,-6-2-19 16,-29-2 3-16,-6-2 2 15,-14 2-2-15,-9 2 1 0,-5 7-4 16,-2 2-2 0,5 4 3-16,7 3-7 15,5-2 5-15,24 6-13 0,10 0 0 16,14 0-9-16,6 0-56 16,0 0-68-16,11 0-88 15,8 6-240-15</inkml:trace>
          <inkml:trace contextRef="#ctx0" brushRef="#br0" timeOffset="11451.05">-1588 1771 479 0,'0'0'22'0,"0"0"53"16,0 0 38-16,0 0-55 15,0 0-13-15,0 0-13 16,0 0-14-16,-30-24-14 16,25 24-4-16,-2 35-7 15,-2 27 7-15,-5 35 7 16,-2 15 9-16,0 21-16 16,-3 8 19-16,6 2-12 15,6-3-4-15,7-2-2 0,0 1-1 16,0 0 4-16,4-5-4 15,8-12 0-15,2-8 0 16,-2-4 3-16,-4-6-3 16,-3-11 0-16,-5-20-6 15,4-22 5-15,-1-20-14 16,-3-14 7-16,4-10-23 16,1-7-20-16,-5 0 10 15,0 0-12-15,0-7-68 16,0-23-150-16</inkml:trace>
          <inkml:trace contextRef="#ctx0" brushRef="#br0" timeOffset="32263.51">-911 3623 368 0,'0'0'117'0,"0"0"-10"0,0 0-29 16,0 0-29-16,0 0-12 15,0 0-16-15,0 0-21 16,-27 5-4-16,59-2 4 16,39 0 5-16,26-3 1 15,18 0 1-15,14 0-7 16,10-11 5-16,2-12-1 15,-1 6-4-15,-11 2 9 16,-18 0-9-16,-11 10-6 16,-26-3 6-16,-15 4 2 15,-15 4 3-15,-21 0-10 0,-9 0 10 16,-9 0-12 0,-5 0 4-16,0 0-1 15,0 0 0-15,0 0-4 0,-10 0-14 16,-31 4 9-16,-10 19-22 15,-13-3-26-15,-1 2-18 16,-15-4-3-16,-10 4-7 16,-4-2-41-16,-7 4 48 15,-7-3 23-15,11-2 55 16,3 5 4-16,5-1 16 16,15-8 44-16,16-6 23 15,6-1-24-15,10-2 14 0,9-2-27 16,15 0-5-1,5-4 11-15,13 0-17 0,0 0-12 16,0 0-19-16,0 0-3 16,15 0-2-16,44 0 2 15,25 0 23-15,22 0-7 16,10 0 5-16,3-12-12 16,5 6-7-16,-11-4 4 15,-10 3-4-15,-13 1-3 16,-15 1 1-16,-10 1 2 15,-10 0-3-15,-15 4 0 16,-11-5 1-16,-18 5-1 16,-6 0 2-16,-1 0-2 0,-4 0 1 15,0-6 3 1,0 6 23-16,0 0-11 0,0 0 8 16,0 0-7-16,0 0-6 15,0 0 3-15,0 0 0 16,0 0-13-16,0 0 2 15,0 0-2-15,0 0 0 16,0 0-1-16,0 0 0 16,0 0 0-16,0 0-1 15,0 0 1-15,0 0 0 16,0 0-1-16,0 0 1 16,0 0-1-16,0 0-2 15,0 0 0-15,0 0 2 16,0 0 1-16,0 0-1 15,0 0-1-15,0 0 0 16,0 0 0-16,0 0-7 16,0 0 4-16,0 0 0 0,0 0 4 15,0 0 0-15,0 0-1 16,0 0-1-16,0 0-1 16,0 0-3-16,0 0-6 15,0 0-6-15,0 0 1 16,0 0-4-16,1 0-8 15,-1 0 4-15,5 0-27 16,-1 0 13-16,0 0-13 16,1 0-20-16,-2 0-59 15,-3 0-5-15</inkml:trace>
          <inkml:trace contextRef="#ctx0" brushRef="#br0" timeOffset="23585.26">-851 2832 129 0,'0'0'393'16,"0"0"-314"-16,0 0-13 15,0 0-60-15,0 0-4 16,0 0 16-16,38 51-2 16,-25-19-2-16,3-1-6 15,-6-8 1-15,4 5-8 0,-8-13-1 16,3-1 4 0,-9-6 1-16,0-7-3 0,0-1-1 15,0 0 8-15,4 0 1 16,3-1 1-16,6-36 1 15,3-9-11-15,3-7-1 16,3 9 8-16,3-2-8 16,4 8 0-16,1 1 0 15,-4 5 0-15,-1 1 0 16,-5 12-2-16,-11 8 1 16,-3 3 1-16,-6 4 2 15,0 0-1-15,0 4 1 0,0 0 3 16,0 0 9-1,0 0 1-15,0 0-7 0,-21 4 4 16,-5 19-3-16,-1 9-9 16,-1 3-1-16,14-1 1 15,5 7-3-15,9-2 3 16,0-4-5-16,0-1 4 16,9 2 1-16,17-7-9 15,9-7-21-15,10-6-33 16,-5-8-56-16,5-8-85 15</inkml:trace>
          <inkml:trace contextRef="#ctx0" brushRef="#br0" timeOffset="24013.42">-34 2707 460 0,'0'0'60'15,"0"0"-24"-15,0 0-4 16,0 0-17-16,0 0 4 16,0 0 2-16,-6 208-7 0,6-177-1 15,6-2-3 1,-2-7-2-16,-4-7-3 0,0-7 4 15,0-7-2-15,0-1 7 16,0 0 11-16,0 0 16 16,0 0 0-16,0-28-12 15,9-19-29-15,-2-8 0 16,6 0 2-16,-2 12-2 16,0 12 0-16,2 8-1 15,-6 13 1-15,6 10-6 16,2 0 2-16,8 0 1 15,0 0-10-15,6 19 5 16,-3 9-16-16,7-1-7 16,-2 2-21-16,1-6-71 15,-2-8-59-15</inkml:trace>
          <inkml:trace contextRef="#ctx0" brushRef="#br0" timeOffset="24390.12">370 2715 483 0,'0'0'102'0,"0"0"-8"16,0 0-46-16,0 0-15 16,0 0-22-16,0 0 2 15,-56 97-5-15,56-59 0 16,0-5-8-16,0-1-2 15,5 4 2-15,20-12-2 0,1-6-1 16,3-8-1-16,2-10-7 16,1 0-5-16,0-6 8 15,-11-25-6-15,0 2 11 16,-13-7 3-16,-8 2 0 16,0-5 8-16,0 4 16 15,-10 4-4-15,-23 2-1 16,-2 11 0-16,-1 10-13 15,5 8-6-15,7 0 0 16,5 0-4-16,7 14-24 16,3 13-29-16,5 9-38 15,1-4-94-15</inkml:trace>
          <inkml:trace contextRef="#ctx0" brushRef="#br0" timeOffset="24588.59">753 3221 195 0,'0'0'429'16,"0"0"-337"-16,0 0-13 15,0 0-64-15,0 0-15 16,0 0-55-16,-19-52-174 0</inkml:trace>
        </inkml:traceGroup>
      </inkml:traceGroup>
    </inkml:traceGroup>
    <inkml:traceGroup>
      <inkml:annotationXML>
        <emma:emma xmlns:emma="http://www.w3.org/2003/04/emma" version="1.0">
          <emma:interpretation id="{B0C5F7C5-345D-4728-9FDF-45EAE3D07A6A}" emma:medium="tactile" emma:mode="ink">
            <msink:context xmlns:msink="http://schemas.microsoft.com/ink/2010/main" type="paragraph" rotatedBoundingBox="28966,14163 31969,13667 32174,14912 29171,15408" alignmentLevel="2"/>
          </emma:interpretation>
        </emma:emma>
      </inkml:annotationXML>
      <inkml:traceGroup>
        <inkml:annotationXML>
          <emma:emma xmlns:emma="http://www.w3.org/2003/04/emma" version="1.0">
            <emma:interpretation id="{98767C29-5E83-4B88-80B2-08C7748C0E30}" emma:medium="tactile" emma:mode="ink">
              <msink:context xmlns:msink="http://schemas.microsoft.com/ink/2010/main" type="line" rotatedBoundingBox="28966,14163 31969,13667 32174,14912 29171,15408"/>
            </emma:interpretation>
          </emma:emma>
        </inkml:annotationXML>
        <inkml:traceGroup>
          <inkml:annotationXML>
            <emma:emma xmlns:emma="http://www.w3.org/2003/04/emma" version="1.0">
              <emma:interpretation id="{6BE27312-872A-40F2-AA0D-7ECA10CEFC38}" emma:medium="tactile" emma:mode="ink">
                <msink:context xmlns:msink="http://schemas.microsoft.com/ink/2010/main" type="inkWord" rotatedBoundingBox="28966,14163 31969,13667 32174,14912 29171,15408"/>
              </emma:interpretation>
              <emma:one-of disjunction-type="recognition" id="oneOf5">
                <emma:interpretation id="interp9" emma:lang="" emma:confidence="1">
                  <emma:literal/>
                </emma:interpretation>
              </emma:one-of>
            </emma:emma>
          </inkml:annotationXML>
          <inkml:trace contextRef="#ctx0" brushRef="#br0" timeOffset="14460.06">-2422 5334 154 0,'0'0'98'0,"0"0"6"0,0 0-28 16,0 0-15-16,0 0-9 15,0 0-21-15,-17-6 4 16,12 6-5-16,5 0-4 16,0 0-9-16,0 0-5 15,0 0-2-15,0 0-8 16,0 0 9-16,7 1-5 16,17 12 11-16,0-3-1 15,-2 0-12-15,7 3 6 16,-4 1-3-16,1 3-1 15,-3 2 1-15,-3-4-6 16,1 3 0-16,-11 5-1 0,6 0 4 16,-12 1 7-16,5 3-11 15,-9-7 1-15,0 12 0 16,0-5 7-16,0 0-2 16,-16 7 5-16,-12 3 10 15,-12 0-7-15,-5-5-4 16,-5 5 0-16,0-8-9 15,3-7 7-15,4 1-5 16,4-9 5-16,-1-5 1 16,4-5 3-16,-3-4 6 15,0 0-11-15,-2 0 4 16,1-13 3-16,-1-11-4 16,-3-4-8-16,5-3 2 0,3 2 2 15,10 1 4-15,1-3 2 16,2 3-5-16,11 5-2 15,-2-5-1-15,2 4-4 16,4 2 1-16,3 2 0 16,5 13 2-16,-4-3-3 15,4 7-4-15,0 3 0 16,0 0 3-16,0 0-24 16,0 0-27-16,0 0-19 15,0 0-21-15,33 0-36 16,2 0-15-16,-9 0-115 15</inkml:trace>
          <inkml:trace contextRef="#ctx0" brushRef="#br0" timeOffset="12883.17">-2347 4693 460 0,'0'0'48'0,"0"0"82"16,0 0-36-16,0 0-47 15,0 0-2-15,0 0-13 16,-166-41-15-16,141 41-8 15,0 1-3-15,-5 35-2 16,1 26-3-16,-2 16-1 16,7 13 0-16,14 6-2 15,5-7-5-15,5-15-2 16,0-7 7-16,35-18-18 0,9-12 1 16,11-14-11-16,8-11 9 15,4-13 9-15,3 0 1 16,-6-4-1-16,-9-38 9 15,-4 0 3-15,-12-15 0 16,-7 6 3-16,-9-12-1 16,-3-3 4-16,-16 11 7 15,-2 0 10-15,-2 22-13 16,0 10 13-16,0 9 0 16,0 14 2-16,0 0-17 15,0 0-8-15,0 0-4 16,0 27 0-16,-2 25 4 15,-2 12 5-15,0 6-5 0,4 1 0 16,0-8-1 0,0 7 1-16,0-14 0 0,0-6-2 15,0-16 4-15,0-8-4 16,0-21-9-16,0 0 7 16,0-5 4-16,0 0 0 15,0 0 0-15,0 0 12 16,0-23 16-16,0-20-20 15,0-20-8-15,-9-8 3 16,2-10 5-16,2-4-7 16,5 11-1-16,0 5-1 15,0 7-1-15,9 16-6 0,13 5 8 16,-2 14-2 0,1 4 0-16,8 4-3 0,-3 10 3 15,8-1-3-15,0 10-14 16,-4 0 1-16,1 0-9 15,-1 0-7-15,8 23-8 16,-2 5-19-16,-10 3-31 16,-3-1-47-16,-11 10-136 15</inkml:trace>
          <inkml:trace contextRef="#ctx0" brushRef="#br0" timeOffset="15509.98">-2068 4787 235 0,'0'0'165'0,"0"0"-73"0,0 0-39 15,0 0-17-15,0 0-3 16,0 0-20-16,0 0 9 15,0 8-14-15,0 19 13 16,0 12 12-16,0 12-3 16,-2 4-4-16,-2 11 1 15,0 8-18-15,-1-2 5 16,5-2-7-16,0-4-3 16,0-2 1-16,0-3-3 15,0-10 0-15,0-4-1 16,0-16-1-16,0-3 0 15,0-8 1-15,0-12-1 16,0 1 3-16,0-5 0 0,0-4-3 16,0 0 18-16,0 0 11 15,0 0 26-15,0-13-7 16,0-19-26-16,-11-10-19 16,-4-13-1-16,2-7-2 15,2-14 6-15,6-1-6 16,1-2-1-16,4 1-6 15,0-1 7-15,0-3-2 16,13 7-3-16,13 6-1 16,9 14 3-16,1 7-5 15,-2 12 8-15,0 8-1 16,-12 13-11-16,-2 7 1 0,-2 8-8 16,1 0 4-16,4 0-13 15,0 0-4-15,3 14 20 16,3 10-3-16,-4 6-6 15,-3-6-12-15,-5 0-20 16,-1 5-1-16,-10-4-61 16,-6-2-31-16,0 5-134 15</inkml:trace>
          <inkml:trace contextRef="#ctx0" brushRef="#br0" timeOffset="15745.35">-2062 5223 180 0,'0'0'305'15,"0"0"-221"-15,0 0-10 16,0 0-25-16,0 0-31 16,0 0-12-16,10 3 4 15,38-3 12-15,11 0-10 16,-4 0 1-16,5-9-10 15,-5 2-6-15,3 3-39 16,-3 0-82-16,-7 4-86 16</inkml:trace>
          <inkml:trace contextRef="#ctx0" brushRef="#br0" timeOffset="13134.49">-2032 5281 494 0,'0'0'107'0,"0"0"3"16,0 0-60-16,0 0-39 15,0 0-3-15,0 0-5 16,147-88 1-16,-97 74-2 15,1 6-2-15,-4 4 0 16,5 4-28-16,-6 0-56 16,4 0-66-16,-16-1-177 15</inkml:trace>
          <inkml:trace contextRef="#ctx0" brushRef="#br0" timeOffset="13543.4">-1214 5421 260 0,'0'0'63'0,"0"0"-5"15,0 0-33-15,0 0-9 16,0 0-16-16,0 0-35 0,158-97-176 16</inkml:trace>
          <inkml:trace contextRef="#ctx0" brushRef="#br0" timeOffset="13359.89">-1209 5135 407 0,'0'0'76'16,"0"0"-18"-16,0 0-24 15,0 0-22-15,0 0-10 16,0 0 1-16,165-34-3 0,-135 34-16 15,4-4-54-15,-12 4-60 16</inkml:trace>
          <inkml:trace contextRef="#ctx0" brushRef="#br0" timeOffset="16282.91">-1218 5300 390 0,'0'251'73'0,"0"-251"-2"16,0 0-25-16,29 0-15 15,10-9-3-15,-4-5-22 16,6 1 8 0,-7-2-14-16,5 6 4 0,2-2-10 15,-6-1-40-15,-5 2-79 16,-4-8-320-16</inkml:trace>
          <inkml:trace contextRef="#ctx0" brushRef="#br0" timeOffset="16065.49">-1218 5300 282 0,'0'0'170'0,"0"0"-100"0,0 0-4 16,0 0-44-16,0 0-16 16,0 0 0-16,35-4-3 15,2 0 0-15,-2-1 1 16,2-1-2-16,-7 2-2 16,5 4-13-16,-6 0-66 15,-9 0-47-15</inkml:trace>
          <inkml:trace contextRef="#ctx0" brushRef="#br0" timeOffset="17002.86">-219 4716 332 0,'0'0'94'0,"0"0"26"15,0 0-53-15,0 0-11 16,0 0-22-16,0 0 0 15,-75-8-10-15,53 8-4 16,-7 19 0-16,3 9-7 16,-7 12 4-16,7-2 5 15,-3 12-9-15,7 1-9 16,4 10 0-16,2-6-3 16,6 6 2-16,6-6-3 15,4-8 0-15,0 4 0 16,0 0-3-16,0-10 8 15,20 0-11-15,3-13 5 0,4-8-2 16,6-2 1-16,-3-5 0 16,11-9-4-16,1-4-1 15,-7 0 2-15,4 0 5 16,-6-8 0-16,-2-19 0 16,-5-8 0-16,3 0 4 15,-13-11 0-15,-6-2-4 16,-1-7 14-16,-9-9-1 15,0-6-4-15,0 4 18 16,0 3-16-16,-19 12 11 16,-6 8-8-16,3 7 1 15,2 12-6-15,-9 2 3 16,6 9-7-16,6 3 0 0,-4 5-5 16,4 5 0-1,1 0 0-15,6 0-4 0,-6 0 2 16,0 0-3-16,1 0-25 15,7 9-20-15,-1 10 2 16,9-4-37-16,0-2-14 16,0-9-92-16</inkml:trace>
        </inkml:traceGroup>
      </inkml:traceGroup>
    </inkml:traceGroup>
  </inkml:traceGroup>
</inkml:ink>
</file>

<file path=ppt/ink/ink2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1:13.54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E435D0F-CE60-44D2-9A9E-0B914F33539A}" emma:medium="tactile" emma:mode="ink">
          <msink:context xmlns:msink="http://schemas.microsoft.com/ink/2010/main" type="inkDrawing" rotatedBoundingBox="26683,10268 28510,15646 27018,16153 25192,10774" semanticType="verticalRange" shapeName="Other">
            <msink:sourceLink direction="with" ref="{5C51F573-A2E2-4AA5-8F11-C4FC305069DA}"/>
            <msink:sourceLink direction="with" ref="{8B0A9D1C-CA3A-4731-9D14-1E26643FA2AE}"/>
          </msink:context>
        </emma:interpretation>
      </emma:emma>
    </inkml:annotationXML>
    <inkml:trace contextRef="#ctx0" brushRef="#br0">-6943 1473 404 0,'0'0'110'0,"0"0"-36"16,0 0 26-16,0 0-54 15,0 0-3-15,0 0-18 16,0 0-2-16,68-138-13 16,17 110-1-16,46 5 0 15,29 8-7-15,21 15 9 16,7 0 1-16,-6 7-7 15,-20 37 2-15,-12 14-7 16,-26 9-4-16,-28 35 1 16,-31 19 3-16,-30 33 0 15,-30 16 1-15,-5 11 1 16,-48-1 3-16,-29 2 5 0,-7-2 7 16,10-14-10-16,14-13-5 15,18-23 6-15,22-27-7 16,20-16 0-16,4-13-2 15,63-13 2-15,34-10 0 16,23-4-1-16,16-11 0 16,5-8 0-16,1-8 2 15,-13-12-1-15,-14-2-1 16,-23-6-23-16,-31 0 21 16,-35 0-4-16,-12 0 6 15,-18 0 3-15,0 0-3 16,0 0 5-16,-44 8-1 15,-30 15-4-15,-26 18 0 0,-14 25 6 16,2 17-3 0,9 6-3-16,28-1 10 0,15 0-10 15,34 0-1-15,17 4 0 16,9 6 0-16,35 13-4 16,38 3 0-16,24 11 4 15,13 7 1-15,9-3-3 16,1-4-4-16,-5 1-4 15,-12-12-2-15,-20-1-3 16,-20-7 5-16,-23 0-4 16,-26 0 4-16,-14 1 6 15,0-5 1-15,-4-4 0 16,-35-5 4-16,-5-14 3 16,6-10-3-16,-1-22 1 0,6-12 5 15,7-11 1-15,1-11-4 16,9-3 3-16,7-6-3 15,9 2 2-15,0-6-3 16,0 0-2-16,0 0-6 16,0 0 4-16,0 0-1 15,0 0 2-15,0 0-3 16,0 0 4-16,0 0-1 16,0 0-6-16,0 0-1 15,0 0-9-15,0 0-5 16,0 0-17-16,0 0-24 15,-1 0-39-15,-16-13-89 16</inkml:trace>
  </inkml:traceGroup>
</inkml:ink>
</file>

<file path=ppt/ink/ink2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0:38.46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B0A9D1C-CA3A-4731-9D14-1E26643FA2AE}" emma:medium="tactile" emma:mode="ink">
          <msink:context xmlns:msink="http://schemas.microsoft.com/ink/2010/main" type="writingRegion" rotatedBoundingBox="19861,15859 32034,14673 32135,15711 19962,16897">
            <msink:destinationLink direction="with" ref="{CE435D0F-CE60-44D2-9A9E-0B914F33539A}"/>
          </msink:context>
        </emma:interpretation>
      </emma:emma>
    </inkml:annotationXML>
    <inkml:traceGroup>
      <inkml:annotationXML>
        <emma:emma xmlns:emma="http://www.w3.org/2003/04/emma" version="1.0">
          <emma:interpretation id="{4FB24B08-B936-4C14-9F01-7B714EFEC46E}" emma:medium="tactile" emma:mode="ink">
            <msink:context xmlns:msink="http://schemas.microsoft.com/ink/2010/main" type="paragraph" rotatedBoundingBox="19861,15859 32034,14673 32135,15711 19962,16897" alignmentLevel="1"/>
          </emma:interpretation>
        </emma:emma>
      </inkml:annotationXML>
      <inkml:traceGroup>
        <inkml:annotationXML>
          <emma:emma xmlns:emma="http://www.w3.org/2003/04/emma" version="1.0">
            <emma:interpretation id="{1AA2A414-3CF8-43AB-A7B4-4CCC2AE9E124}" emma:medium="tactile" emma:mode="ink">
              <msink:context xmlns:msink="http://schemas.microsoft.com/ink/2010/main" type="line" rotatedBoundingBox="19861,15859 32034,14673 32135,15711 19962,16897"/>
            </emma:interpretation>
          </emma:emma>
        </inkml:annotationXML>
        <inkml:traceGroup>
          <inkml:annotationXML>
            <emma:emma xmlns:emma="http://www.w3.org/2003/04/emma" version="1.0">
              <emma:interpretation id="{A2EC96A7-A51D-4432-A6B6-D975D9AE3D2C}" emma:medium="tactile" emma:mode="ink">
                <msink:context xmlns:msink="http://schemas.microsoft.com/ink/2010/main" type="inkWord" rotatedBoundingBox="19861,15859 22430,15609 22532,16647 19962,16897"/>
              </emma:interpretation>
              <emma:one-of disjunction-type="recognition" id="oneOf0">
                <emma:interpretation id="interp0" emma:lang="" emma:confidence="1">
                  <emma:literal/>
                </emma:interpretation>
              </emma:one-of>
            </emma:emma>
          </inkml:annotationXML>
          <inkml:trace contextRef="#ctx0" brushRef="#br0">1263 11628 459 0,'0'0'50'0,"0"0"9"15,0 0 1-15,0 0-25 0,0 0-20 16,244-71-7 0,-163 52-5-16,6 0-6 0,-10 2-2 15,-16 7-84-15,-6-4-64 16</inkml:trace>
          <inkml:trace contextRef="#ctx0" brushRef="#br0" timeOffset="232.37">2144 11475 313 0,'0'0'95'0,"0"0"-60"0,0 0 0 16,0 0-10-16,0 0-19 15,217-34-6-15,-175 24 0 16,0 10-21-16,-20-4-96 16,-7 4-126-16</inkml:trace>
          <inkml:trace contextRef="#ctx0" brushRef="#br0" timeOffset="-689.69">760 11051 199 0,'0'0'316'16,"0"0"-277"-16,0 0 92 15,0 0-64-15,0 0-31 16,0 0 0-16,-225-54-29 16,187 58 5-16,-1 28-3 0,-2 10 7 15,7-2-14-15,0 8 11 16,20 2-12-16,7-7 3 15,7-4-4-15,0-4-2 16,0-3 2-16,34-9 2 16,21 1-2-16,12-6 1 15,17 2-1-15,2 1 1 16,0-1 0-16,-8 2-1 16,-14-2-8-16,-14 2 0 15,-13 6-3-15,-14-1 4 16,-11 1 3-16,-12 1 1 15,0 2 3-15,0-3 2 16,-35 1 1-16,-20 2 14 16,-17-3 7-16,-6-4-9 0,-2-4-8 15,9-13 10-15,21-7-2 16,15 0-5-16,16 0-4 16,7 0-6-16,8 0-10 15,4-13-45-15,0-25-44 16,46-4-155-16,23-13-126 15</inkml:trace>
          <inkml:trace contextRef="#ctx0" brushRef="#br0" timeOffset="-232.39">1137 11284 306 0,'0'0'229'0,"0"0"-157"15,0 0-5-15,0 0-49 16,0 0-15-16,0 0 27 16,4 119-6-16,11-67-16 15,-2 3 3-15,1-4 5 16,4 5-12-16,1-9-3 16,-11-1 4-16,1-4-5 15,-3-11 6-15,-2-3-5 16,-4-15-1-16,5-10 3 15,-5-3 3-15,4 0-4 16,-4 0 5-16,0 0 5 0,0 0 5 16,0-30-5-16,0-10-11 15,0-7 3-15,-13-9-4 16,7-9-1-16,-3-5 1 16,9 2 1-16,0 6-1 15,0 12 0-15,0 6-1 16,0 10-1-16,24 2 1 15,7 8 0-15,9 0-3 16,6 2-5-16,6 8 8 16,6-1-25-16,-6 0-9 15,4 15-10-15,-10 0-46 16,-2 0 1-16,-10 0-15 16,-6 15-87-16</inkml:trace>
          <inkml:trace contextRef="#ctx0" brushRef="#br0" timeOffset="446.8">2203 11761 345 0,'0'0'131'16,"0"0"-94"-16,0 0 31 15,0 0-40-15,0 0-3 16,0 0-21-16,64 0 18 16,-9-5 4-16,-1-22-18 15,-4 4-8-15,1 3-1 16,-10-3-65-16,-9-5-60 15,-5 0-202-15</inkml:trace>
          <inkml:trace contextRef="#ctx0" brushRef="#br0" timeOffset="959.63">2863 11016 463 0,'0'0'81'15,"0"0"35"-15,0 0-3 16,0 0-53-16,0 0-12 16,0 0-17-16,0-19-4 15,0 19-20-15,0 0-6 16,0 0-2-16,0 0-8 15,0 13 0-15,0 28 9 16,0 3 4-16,0 6-3 16,0-5 1-16,0 2-1 0,13 4 0 15,-7-5 0-15,3 5-1 16,1 1 1-16,-9-1-1 16,8-1 0-16,-5 1 2 15,4-5-2-15,-4-3 1 16,0-7-1-16,2-7 0 15,-2-11 1-15,1 1-1 16,-1-10 0-16,-4-1-2 16,4-1 2-16,-4-3 1 15,3-4 0-15,-3 0-1 16,0 0 0-16,0 0 0 16,0 0 3-16,0 0-2 15,0 0 2-15,0 0-2 0,8 0-1 16,-8 0-8-16,0 0-24 15,0 0-35-15,0 0-54 16,0 0-137-16</inkml:trace>
        </inkml:traceGroup>
        <inkml:traceGroup>
          <inkml:annotationXML>
            <emma:emma xmlns:emma="http://www.w3.org/2003/04/emma" version="1.0">
              <emma:interpretation id="{140A99A0-7029-4F57-87B2-12CDD7590DD9}" emma:medium="tactile" emma:mode="ink">
                <msink:context xmlns:msink="http://schemas.microsoft.com/ink/2010/main" type="inkWord" rotatedBoundingBox="23781,15840 24907,15731 24967,16348 23841,16457"/>
              </emma:interpretation>
              <emma:one-of disjunction-type="recognition" id="oneOf1">
                <emma:interpretation id="interp1" emma:lang="" emma:confidence="1">
                  <emma:literal/>
                </emma:interpretation>
              </emma:one-of>
            </emma:emma>
          </inkml:annotationXML>
          <inkml:trace contextRef="#ctx0" brushRef="#br0" timeOffset="1494.49">4299 11377 242 0,'0'0'256'15,"0"0"-154"-15,0 0 10 16,0 0-23-16,0 0-33 16,0 0-5-16,-48 4-28 15,48-4-6-15,0 0-17 16,13 0-3-16,47 0 3 16,21-9 4-16,18-14 5 15,2-7-8-15,-7 9 0 16,-9 6-1-16,-14-3-14 15,-16 4-21-15,-16 10-16 0,-19 0-6 16,-18 4-40 0,-2-6-21-16,0-2 29 0,0-1-20 15,0-11-281-15</inkml:trace>
          <inkml:trace contextRef="#ctx0" brushRef="#br0" timeOffset="2022.12">4860 10939 128 0</inkml:trace>
          <inkml:trace contextRef="#ctx0" brushRef="#br0" timeOffset="1961.31">4860 10939 241 0,'0'0'124'15,"0"0"-44"-15,0 0-47 16,0 0-12-16,0 0-19 16,0 0 6-16,25 0-6 15,10 0 21-15,8 0-2 0,2 11-8 16,-7-2-12-16,1 1 11 15,-10 3-12-15,-10-8 0 16,-3 5-5-16,-10-2 4 16,-2 3 2-16,-4 2-1 15,0-9 0-15,0 14 0 16,0-8 3-16,0 0 1 16,-4 3 3-16,-15 1 14 15,3-4-7-15,6-7 7 16,6 1-10-16,4-4 3 15,0 0 5-15,0 0 2 16,0 0-16-16,0 0 4 0,0 0-9 16,0 0 0-16,0 0-4 15,0 0 4-15,0 0-3 16,13 0 2-16,1-4-39 16,-2-5-12-16,-8 5 6 15,-4 1 11-15,0 3 11 16,0 0 4-16,0 0-24 15,-9 0-20-15,-17 0-62 16,-7 0 5-16</inkml:trace>
          <inkml:trace contextRef="#ctx0" brushRef="#br0" timeOffset="2544.31">4860 10940 128 0,'34'58'84'0,"-43"-59"48"0,5-3-43 0,4 4-21 0,0 0-14 15,0 0-22-15,0 0-12 16,0 0-4-16,0 0-5 16,0 0-8-16,0 0-1 15,13 0 4-15,26 4 16 16,3 10-1-16,6 5 5 16,7-1-19-16,-4-1 5 15,0-1-4-15,-2 6-7 16,-13 2-1-16,2-4 5 15,-12 1-5-15,-1 2 0 0,-14 0 0 16,-2-3 0 0,-9 3 0-16,0 4 1 0,0-4 1 15,-4 10 0-15,-33 0 3 16,-2 4-5-16,-12-5 20 16,-4 2-2-16,7-7 0 15,6-6 0-15,9-6-4 16,18-14-7-16,8 3-3 15,7-4-3-15,0 0 2 16,0 0-3-16,0 0-1 16,0 0-11-16,0 0-13 15,12-13-17-15,11-22 20 16,5 0-7-16,-5-1 11 16,-12-11 14-16,-6-4 1 0,-5 3 3 15,0-10 2-15,0-8-1 16,-25 7 4-16,3 11 10 15,2 11 2-15,7 14 0 16,7 14 5-16,6 0-2 16,0 9-3-16,0 0-3 15,0 0-13-15,0 0-1 16,0 0-7-16,0 0-15 16,0 0-35-16,0 0-53 15,5 0-17-15,16-15-188 16</inkml:trace>
        </inkml:traceGroup>
        <inkml:traceGroup>
          <inkml:annotationXML>
            <emma:emma xmlns:emma="http://www.w3.org/2003/04/emma" version="1.0">
              <emma:interpretation id="{DF3E3194-F95D-410C-8D96-1635B7C43D9A}" emma:medium="tactile" emma:mode="ink">
                <msink:context xmlns:msink="http://schemas.microsoft.com/ink/2010/main" type="inkWord" rotatedBoundingBox="25758,15322 27269,15175 27330,15799 25819,15946"/>
              </emma:interpretation>
              <emma:one-of disjunction-type="recognition" id="oneOf2">
                <emma:interpretation id="interp2" emma:lang="" emma:confidence="1">
                  <emma:literal/>
                </emma:interpretation>
              </emma:one-of>
            </emma:emma>
          </inkml:annotationXML>
          <inkml:trace contextRef="#ctx0" brushRef="#br0" timeOffset="2971.17">6234 10919 155 0,'0'0'406'15,"0"0"-309"-15,0 0-5 16,0 0-57-16,0 0-10 16,0 0-14-16,115 4-7 15,-37-26 4-15,-1 2-4 16,-2-3-4-16,-7 10-1 15,-17 3-30-15,-12 1-17 0,-8 5-66 16,-11 2-23 0,-4-7-137-16</inkml:trace>
          <inkml:trace contextRef="#ctx0" brushRef="#br0" timeOffset="3592.42">6891 10590 109 0,'0'0'268'16,"0"0"-134"-16,0 0-29 16,0 0-34-16,0 0-33 15,0 0-23-15,0 0-15 16,0 17 0-16,20 22 7 16,11-3 8-16,5 1-5 0,3 10-2 15,-8-11-4-15,-1 12 3 16,4-3-6-16,-13-7 2 15,0-7 0-15,-1-7 0 16,-11-10-3-16,-5-5 0 16,2-9 1-16,-6 0 1 15,4 0 6-15,1 0 10 16,-1 0 21-16,-4 0-2 16,3-28 0-16,10-19-32 15,3-12-5-15,7-16 0 16,8-8-2-16,5 5-1 15,7 8-10-15,-1 11-15 16,-2 15 4-16,-6 13 3 0,0 3 8 16,-4 5-1-1,-2 8 11-15,-5 3 2 0,-7 5-1 16,-3 4 2-16,-13 3 1 16,0-6 3-16,0 6-4 15,0 0 1-15,0 0 3 16,0 0 2-16,-20 6-3 15,-15 21-2-15,-9 11 5 16,4-2-2-16,1 6 6 16,8 2-3-16,2 0 6 15,19-2-4-15,6 8-2 16,4-7-2-16,0-2-4 16,0 1-1-16,18-10 0 15,14 2 1-15,-4-12 1 0,13 1-2 16,-7-3-2-16,5-2-16 15,4-10-24-15,0-3-40 16,8-5-91-16,4 0-99 16</inkml:trace>
        </inkml:traceGroup>
        <inkml:traceGroup>
          <inkml:annotationXML>
            <emma:emma xmlns:emma="http://www.w3.org/2003/04/emma" version="1.0">
              <emma:interpretation id="{A7D4F926-7D1D-4F6B-B50B-D93CBDC25920}" emma:medium="tactile" emma:mode="ink">
                <msink:context xmlns:msink="http://schemas.microsoft.com/ink/2010/main" type="inkWord" rotatedBoundingBox="30924,15248 32079,15136 32117,15526 30962,15638"/>
              </emma:interpretation>
              <emma:one-of disjunction-type="recognition" id="oneOf3">
                <emma:interpretation id="interp3" emma:lang="" emma:confidence="0">
                  <emma:literal>•</emma:literal>
                </emma:interpretation>
                <emma:interpretation id="interp4" emma:lang="" emma:confidence="0">
                  <emma:literal>-</emma:literal>
                </emma:interpretation>
                <emma:interpretation id="interp5" emma:lang="" emma:confidence="0">
                  <emma:literal>s</emma:literal>
                </emma:interpretation>
                <emma:interpretation id="interp6" emma:lang="" emma:confidence="0">
                  <emma:literal>z</emma:literal>
                </emma:interpretation>
                <emma:interpretation id="interp7" emma:lang="" emma:confidence="0">
                  <emma:literal>Z</emma:literal>
                </emma:interpretation>
              </emma:one-of>
            </emma:emma>
          </inkml:annotationXML>
          <inkml:trace contextRef="#ctx0" brushRef="#br0" timeOffset="113958.16">11398 10631 424 0,'0'0'0'15,"0"0"-14"-15,0 0 2 16,0 0 9-16,0 0 3 15,0 0 5-15,290-37-1 16,-171-8 11-16,-2 4-14 16,7-6 6-16,-13 0 1 15,0 4 2-15,-18 11-10 16,-24 9 0-16,-22 9 5 0,-23 10-5 16,-14 4-5-16,-10 0 1 15,0 0 2 1,-10 0-13-16,-41 18-2 0,-21 15 0 15,-14 9-31-15,-14 9 8 16,-11 8-29-16,-20-4 37 16,-7 6 10-16,3-6 22 15,25-12 25-15,29-11 41 16,30-13-21-16,24-10 3 16,15-4-21-16,8-1-10 15,4 1-9-15,0-5 0 0,26 0 6 16,33 0 7-1,17-5 1-15,14-23-7 0,13-9-2 16,-2 0-6-16,9-4-2 16,-2 3-5-16,-11 6 4 15,-9 4-3-15,-18 14-1 16,-15 4-4-16,-20 10-8 16,-10 0-16-16,-18 0-6 15,-7 0 3-15,0 0 13 16,0 13 16-16,-7 4-5 15,-22 5-25-15,-2-9-23 16,-4-3-98-16</inkml:trace>
        </inkml:traceGroup>
      </inkml:traceGroup>
    </inkml:traceGroup>
  </inkml:traceGroup>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3:38.575"/>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12E30B24-A909-4D70-ADBC-F388145F7D2F}" emma:medium="tactile" emma:mode="ink">
          <msink:context xmlns:msink="http://schemas.microsoft.com/ink/2010/main" type="inkDrawing" rotatedBoundingBox="10815,11156 12717,10929 12720,10952 10818,11179" semanticType="strikethrough" shapeName="Other">
            <msink:sourceLink direction="with" ref="{83536908-3416-4C92-B319-94A3811FDA50}"/>
          </msink:context>
        </emma:interpretation>
      </emma:emma>
    </inkml:annotationXML>
    <inkml:trace contextRef="#ctx0" brushRef="#br0">-3127 918 147 0,'0'0'186'15,"0"0"-174"-15,0 0-1 0,0 0 34 16,0 0-3-16,0 0-12 16,77-10 8-16,-56 5 16 15,-11 4-24-15,-1 1 2 16,-4 0 12-16,0 0-4 16,-3-4-1-16,-2 4 11 15,4 0-15-15,4-7-8 16,15 3-5-16,6-1-16 15,17 0 7-15,20-7-1 16,14 2 5-16,12-3-8 16,18-2 6-16,1 0-1 15,14 2 1-15,2 0-4 16,-2 1 1-16,12 1-5 16,-6-3 4-16,-1 2-4 0,-18-2 3 15,-17 4-3-15,-13 0-4 16,-23 4-1-16,-19 1 5 15,-14 0-3-15,-16 0-2 16,-6 5 19-16,-4 0-1 16,0 0-1-16,0 0-9 15,0 0-2-15,0 0-4 16,0 0-4-16,0 0-2 16,0 0 2-16,0 0-3 15,0 0-2-15,0 0-15 16,0 0-21-16,0 0-29 0,0 0-20 15,0 0-73-15,0 0 7 16,0 0-132-16</inkml:trace>
  </inkml:traceGroup>
</inkml:ink>
</file>

<file path=ppt/ink/ink2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3:39.87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2F2255E-1DF9-4433-A515-82BBCAE3E033}" emma:medium="tactile" emma:mode="ink">
          <msink:context xmlns:msink="http://schemas.microsoft.com/ink/2010/main" type="inkDrawing" rotatedBoundingBox="5948,8868 13064,7597 13099,7794 5983,9064" semanticType="underline" shapeName="Other">
            <msink:sourceLink direction="with" ref="{64338412-00B8-4828-9059-2FF40E4F262E}"/>
          </msink:context>
        </emma:interpretation>
      </emma:emma>
    </inkml:annotationXML>
    <inkml:trace contextRef="#ctx0" brushRef="#br0">0 1203 546 0,'0'0'17'15,"0"0"-15"-15,0 0 19 16,0 0 18-16,0 0-28 16,0 0-8-16,133-13 2 0,-25 22 0 15,48-5 1 1,49-4 28-16,46 0-9 0,49-17 0 15,55-36-22-15,54-16 5 16,51-16 0-16,33-20-6 16,14-2-1-16,-3 6-2 15,16-2 1-15,-16 6 0 16,-23 9 1-16,-35 3-1 16,-70 14-1-16,-61 10-1 15,-69 6 2-15,-67 19-1 16,-65 11 1-16,-61 15 0 15,-33 10 0-15,-20 0 6 16,0 0 33-16,0 0-4 0,0 0-11 16,0 0-6-1,0 0-9-15,0 0-8 0,0 0-1 16,0 0-39-16,-23 0-42 16,-18-12-106-16,-27-8-371 15</inkml:trace>
  </inkml:traceGroup>
</inkml:ink>
</file>

<file path=ppt/ink/ink2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3:57.01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061B763-51CD-4DD3-B0A0-FC764C7E5CBB}" emma:medium="tactile" emma:mode="ink">
          <msink:context xmlns:msink="http://schemas.microsoft.com/ink/2010/main" type="inkDrawing" rotatedBoundingBox="8800,14185 12860,13168 12884,13264 8824,14280" semanticType="underline" shapeName="Other">
            <msink:sourceLink direction="with" ref="{FE492F3D-D6F9-4BAD-A008-4877235D276B}"/>
            <msink:sourceLink direction="with" ref="{6BB83B9F-8F16-40D7-A66A-2F721AFC7418}"/>
          </msink:context>
        </emma:interpretation>
      </emma:emma>
    </inkml:annotationXML>
    <inkml:trace contextRef="#ctx0" brushRef="#br0">0 1046 703 0,'0'0'0'15,"0"0"-4"-15,0 0 4 16,0 0 11-16,0 0 6 16,226-70-13-16,-65 16 3 15,44-7 5-15,37-8 9 16,22-18-8-16,27-6-4 16,36 5 1-16,16 0 0 15,3 5-2-15,-13 8-7 0,-24 9 2 16,-40 11 0-16,-32 5-3 15,-49 6 0-15,-43 16-4 16,-54 8 9-16,-40 5-10 16,-31 14-3-16,-16 1-2 15,-4 0 10-15,-30 0 0 16,-47 0-9-16,-37 29-9 16,-27 22-51-16,-16 8-30 15,-27 7 6-15,-26-3-69 16</inkml:trace>
  </inkml:traceGroup>
</inkml:ink>
</file>

<file path=ppt/ink/ink2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3:57.39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D8D2297-4A10-450A-B555-8670689D1777}" emma:medium="tactile" emma:mode="ink">
          <msink:context xmlns:msink="http://schemas.microsoft.com/ink/2010/main" type="inkDrawing" rotatedBoundingBox="9222,14496 12277,13691 12298,13770 9244,14576" semanticType="underline" shapeName="Other">
            <msink:sourceLink direction="with" ref="{FE492F3D-D6F9-4BAD-A008-4877235D276B}"/>
            <msink:sourceLink direction="with" ref="{6BB83B9F-8F16-40D7-A66A-2F721AFC7418}"/>
          </msink:context>
        </emma:interpretation>
      </emma:emma>
    </inkml:annotationXML>
    <inkml:trace contextRef="#ctx0" brushRef="#br0">82 728 559 0,'0'0'2'15,"0"0"2"-15,0 0-4 16,0 0 30-16,0 0-2 15,0 0-9-15,-82 38-19 16,159-38-17-16,42 0 17 16,38-24 18-16,31-26-3 15,29-8 4-15,25-10-7 16,26-2 0-16,1 1-10 16,3-2 14-16,-16 3-16 15,-27-1 3-15,-29 8 0 16,-33 4-2-16,-30 22-2 0,-32 7 3 15,-41 9-3-15,-22 11 2 16,-29 3 4-16,-9 5-4 16,-4 0 10-16,0-6 2 15,0 6-6-15,0 0 2 16,0 0-1-16,0 0-5 16,0 0-3-16,5 0-6 15,3 0-25-15,2 0-52 16,2 0-40-16,-8 0-54 15</inkml:trace>
  </inkml:traceGroup>
</inkml:ink>
</file>

<file path=ppt/ink/ink2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4:46.32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618095F-3EC3-40C5-BF15-92675C74C212}" emma:medium="tactile" emma:mode="ink">
          <msink:context xmlns:msink="http://schemas.microsoft.com/ink/2010/main" type="inkDrawing" rotatedBoundingBox="14726,7941 20495,7367 20513,7543 14743,8117" semanticType="underline" shapeName="Other">
            <msink:sourceLink direction="with" ref="{D8DA522E-015E-4941-8A08-53FADA628F92}"/>
            <msink:sourceLink direction="with" ref="{0FA6407D-693D-4421-8467-27E8A10E7F50}"/>
            <msink:sourceLink direction="with" ref="{75109291-CB24-4C11-9EFF-DB449BC1929E}"/>
          </msink:context>
        </emma:interpretation>
      </emma:emma>
    </inkml:annotationXML>
    <inkml:trace contextRef="#ctx0" brushRef="#br0">0 570 478 0,'0'0'21'0,"0"0"19"16,0 0 37-16,0 0 1 16,0 0-17-16,0 0-30 15,-34-27-23-15,34 27-4 16,0 0-4-16,13 0-9 15,38 0 9-15,35 0 3 16,28 0-1-16,20 0 0 16,21 0-1-16,5 0 2 15,17 0-1-15,23 0-1 16,23-7-1-16,27 0 1 16,34-9 0-16,16-1-1 15,11-5 3-15,-3-6-3 0,-9-4 0 16,-14-9 0-16,-20-2 0 15,-11-2-6-15,-32 6 13 16,-22 3-7-16,-16 6 0 16,-20 3 1-16,-17 0-1 15,-12 6 1-15,-12 1-1 16,-9 5 0-16,-9-4 0 16,-9 16-2-16,-20 3-1 15,-12 0 6-15,-17 0-4 16,-12 0 2-16,-1 0-1 0,-5 0 1 15,0 0-1 1,-7 0 0-16,-3 0-5 0,4 0 5 16,-10 0 4-16,-4 0-2 15,-5 0 1-15,-2 0 4 16,-2 0-1-16,0 0-2 16,0 0 8-16,0 0-4 15,0 0 2-15,0 0 0 16,0 0-6-16,0 0 0 15,4 0-4-15,-4 0 0 16,4 0-15-16,-4 0-24 16,0-14-45-16,0-20-192 15</inkml:trace>
  </inkml:traceGroup>
</inkml:ink>
</file>

<file path=ppt/ink/ink2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9:33.94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9C40E4A-64D1-46E9-8987-9635F49A45BC}" emma:medium="tactile" emma:mode="ink">
          <msink:context xmlns:msink="http://schemas.microsoft.com/ink/2010/main" type="writingRegion" rotatedBoundingBox="880,5336 32744,1595 34494,16506 2630,20246"/>
        </emma:interpretation>
      </emma:emma>
    </inkml:annotationXML>
    <inkml:traceGroup>
      <inkml:annotationXML>
        <emma:emma xmlns:emma="http://www.w3.org/2003/04/emma" version="1.0">
          <emma:interpretation id="{B18551C9-3D40-4FFF-B00F-E8DC384D7227}" emma:medium="tactile" emma:mode="ink">
            <msink:context xmlns:msink="http://schemas.microsoft.com/ink/2010/main" type="paragraph" rotatedBoundingBox="884,5406 20236,2957 20764,7124 1411,9573" alignmentLevel="1"/>
          </emma:interpretation>
        </emma:emma>
      </inkml:annotationXML>
      <inkml:traceGroup>
        <inkml:annotationXML>
          <emma:emma xmlns:emma="http://www.w3.org/2003/04/emma" version="1.0">
            <emma:interpretation id="{FCAD2792-8A13-425F-AB5F-3E3200B3FC79}" emma:medium="tactile" emma:mode="ink">
              <msink:context xmlns:msink="http://schemas.microsoft.com/ink/2010/main" type="line" rotatedBoundingBox="884,5406 20236,2957 20442,4583 1089,7032"/>
            </emma:interpretation>
          </emma:emma>
        </inkml:annotationXML>
        <inkml:traceGroup>
          <inkml:annotationXML>
            <emma:emma xmlns:emma="http://www.w3.org/2003/04/emma" version="1.0">
              <emma:interpretation id="{695BFEBE-13ED-4C3E-8409-BEEEB76E4846}" emma:medium="tactile" emma:mode="ink">
                <msink:context xmlns:msink="http://schemas.microsoft.com/ink/2010/main" type="inkWord" rotatedBoundingBox="888,5439 5332,4877 5533,6469 1089,7032">
                  <msink:destinationLink direction="with" ref="{316B9EC8-ABB0-4632-9FBD-B3876E5C910D}"/>
                </msink:context>
              </emma:interpretation>
              <emma:one-of disjunction-type="recognition" id="oneOf0">
                <emma:interpretation id="interp0" emma:lang="" emma:confidence="0">
                  <emma:literal>bit.</emma:literal>
                </emma:interpretation>
                <emma:interpretation id="interp1" emma:lang="" emma:confidence="0">
                  <emma:literal>bit )</emma:literal>
                </emma:interpretation>
                <emma:interpretation id="interp2" emma:lang="" emma:confidence="0">
                  <emma:literal>lit )</emma:literal>
                </emma:interpretation>
                <emma:interpretation id="interp3" emma:lang="" emma:confidence="0">
                  <emma:literal>lit.</emma:literal>
                </emma:interpretation>
                <emma:interpretation id="interp4" emma:lang="" emma:confidence="0">
                  <emma:literal>hit )</emma:literal>
                </emma:interpretation>
              </emma:one-of>
            </emma:emma>
          </inkml:annotationXML>
          <inkml:trace contextRef="#ctx0" brushRef="#br0">-5102 1876 97 0,'0'0'455'15,"0"0"-447"-15,0 0 11 16,0 0 12-16,44-279-19 15,-19 174-7-15,-8-7 12 16,-17 1-3-16,0 12 0 16,0 11-9-16,-31 28-3 0,2 20 14 15,3 22 6-15,-3 18 1 16,8 0-10-16,3 0-12 16,-6 13-1-16,6 33-2 15,1 25 2-15,12 18-6 16,5 20 6-16,0 7 0 15,22 0 0-15,25 1-4 16,12-17 0-16,0-12 3 16,14-9 1-16,0-23 0 15,-5-11-3-15,-9-15-2 16,-8-20-12-16,-12-7-9 16,-20-3 12-16,-5 0 9 15,-9-18 3-15,-5-29 3 16,0-13-1-16,-15-10 3 15,-17 7-1-15,6-3-2 0,6 19 0 16,11 11 1 0,5 10 1-16,4 10-1 0,0 7-2 15,0-1-7-15,13 5 2 16,16-3 1-16,10 3 0 16,3 5 4-16,5 0 0 15,-4 13-1-15,4 29 2 16,-5 9-1-16,-3 5 2 15,-10 4-2-15,1-6 1 16,-9-7-3-16,-13-9-59 0,-8-19-69 16,0-14-299-1</inkml:trace>
          <inkml:trace contextRef="#ctx0" brushRef="#br0" timeOffset="325.65">-4701 1183 609 0,'0'0'2'0,"0"0"7"15,0 0 21-15,0 0-30 16,0 0-14-16,0 0 14 16,8 3-4-16,14-3 4 15,3 0-4-15,-3 0 8 16,-1-5 1-16,0-20 2 15,-13-11 2-15,-8-2 1 16,0 7 2-16,0 2-1 0,-17 7 3 16,-8 12 16-16,-1 7-14 15,3 3-5-15,4 0-11 16,-3 13-4-16,-1 24 4 16,13 4-12-16,1 10-39 15,9 1-25-15,0-12-32 16,0-20-144-16</inkml:trace>
          <inkml:trace contextRef="#ctx0" brushRef="#br0" timeOffset="740.54">-4510 1492 675 0,'0'0'0'0,"0"0"-62"15,0 0 62-15,0 0 2 16,222-144 3-16,-103 105-2 15,4-1-1-15,5-2-2 16,-18 6-58-16,-20 2-139 16</inkml:trace>
          <inkml:trace contextRef="#ctx0" brushRef="#br0" timeOffset="563.01">-4360 624 392 0,'0'0'217'16,"0"0"-210"-16,0 0 59 15,0 0-42-15,0 0-24 16,0 0 0-16,33 182 0 16,6-86 2-16,3 12 2 15,0 8 3-15,2 11-3 16,-2 0-1-16,4-1-3 16,-7-7-2-16,3-16-15 15,-11-24-87-15,-21-33-36 16</inkml:trace>
          <inkml:trace contextRef="#ctx0" brushRef="#br0" timeOffset="920.06">-3016 1047 665 0,'0'0'20'16,"0"0"-13"-16,0 0 9 15,0 0-16-15,0 0-1 16,0 0-26-16,22 62-77 16,-39-8-10-16</inkml:trace>
          <inkml:trace contextRef="#ctx0" brushRef="#br0" timeOffset="-1139.08">-7340 1437 482 0,'0'0'37'0,"0"0"24"15,0 0 65-15,0 0-49 16,0 0-3-16,0 0 31 0,0 0-71 15,-119-67-10 1,119 67-12-16,-4 0-12 16,4 0-2-16,0 32 1 15,0 38-6-15,29 29 7 0,6 25 2 16,-2 10 3-16,2-12-1 16,-6-3-4-16,1-6 5 15,4-12-2-15,-8-6-3 16,12-20-11-16,-4-13-58 15,8-20-22-15,9-25-50 16,3-17-67-16,-5-17-153 16</inkml:trace>
          <inkml:trace contextRef="#ctx0" brushRef="#br0" timeOffset="-766.08">-6803 1513 549 0,'0'0'17'16,"0"0"39"-16,0 0 62 15,0 0-54-15,0 0-32 16,0 0-14-16,0 0-7 16,-17-13-11-16,12 84 4 15,-8 20 1-15,4 25 2 16,9-5 1-16,0-9-8 16,0-10-3-16,22-21 1 15,12-12 0-15,9-17-1 16,3-13 1-16,1-16-5 15,-4-3 1-15,-5-10 6 0,-7 0-5 16,-7-27 10 0,-11-16 0-16,0-7-1 0,-13-6 0 15,0 4 5-15,0 7-1 16,-26 12-3-16,-3 13-5 16,3 9 9-16,4 11-9 15,2 0 0-15,3 0-6 16,-1 31-5-16,10 17-25 15,3 13-28-15,5-3-65 16,0-11-79-16,9-10-246 16</inkml:trace>
          <inkml:trace contextRef="#ctx0" brushRef="#br0" timeOffset="-568.61">-5965 2028 145 0,'0'0'442'16,"0"0"-439"-16,0 0 7 15,0 0-3-15,144-193-7 16,-76 136-4-16,9 7 2 16,-9 3-45-16,0 14-33 15,-13 6-144-15</inkml:trace>
        </inkml:traceGroup>
        <inkml:traceGroup>
          <inkml:annotationXML>
            <emma:emma xmlns:emma="http://www.w3.org/2003/04/emma" version="1.0">
              <emma:interpretation id="{A6430A4C-E689-4777-A2F6-AE14C2BBFA8C}" emma:medium="tactile" emma:mode="ink">
                <msink:context xmlns:msink="http://schemas.microsoft.com/ink/2010/main" type="inkWord" rotatedBoundingBox="8288,4469 11333,4084 11504,5432 8458,5817"/>
              </emma:interpretation>
              <emma:one-of disjunction-type="recognition" id="oneOf1">
                <emma:interpretation id="interp5" emma:lang="" emma:confidence="1">
                  <emma:literal/>
                </emma:interpretation>
              </emma:one-of>
            </emma:emma>
          </inkml:annotationXML>
          <inkml:trace contextRef="#ctx0" brushRef="#br0" timeOffset="73847.72">2834 23 488 0,'0'0'24'15,"0"0"9"-15,0 0 46 16,0 0-2-16,0 0-42 16,0 0-22-16,0-4-7 15,0 40-6-15,5 20 0 16,9 13 2-16,-1 10 4 16,0 3-2-16,-3 3 0 15,-1-6-2-15,-2-11-2 16,2-6-1-16,-2-16-34 15,2-6-67-15,-9-15-50 16,0-16-147-16</inkml:trace>
          <inkml:trace contextRef="#ctx0" brushRef="#br0" timeOffset="73592.84">2492 27 470 0,'0'0'31'16,"0"0"-18"-16,0 0 76 15,0 0-22-15,0 0-33 0,0 0-16 16,0 0-14-16,0 3-3 16,0 38 3-16,0 17 1 15,0 21 1-15,0 14 8 16,0 2-10-16,0 0 7 16,0-6-9-16,4-10 1 15,1-17-2-15,3-6-1 16,-2-18-19-16,3-16-45 15,5-18-53-15,-5-4-70 16</inkml:trace>
          <inkml:trace contextRef="#ctx0" brushRef="#br0" timeOffset="74050.33">2424 505 382 0,'0'0'58'0,"0"0"-23"16,0 0 30-16,0 0-44 15,0 0-20-15,0 0-1 16,196-70 1-16,-91 38 2 0,0-2-3 16,-1 14-71-16,-27 12-181 15</inkml:trace>
          <inkml:trace contextRef="#ctx0" brushRef="#br0" timeOffset="63998.44">19 193 481 0,'0'0'12'15,"0"0"-12"-15,0 0 25 16,0 0 33-16,0 0-13 15,0 0 9-15,0 0-7 16,0-28-12-16,0 27-8 16,0 1-5-16,0 0 8 15,0 0-15-15,0 0 0 16,0 0-9-16,0 0-4 16,0 0-2-16,0 0 0 15,0 0-4-15,0 36 0 16,0 23 4-16,0 16 0 0,0 7 0 15,0 3 2-15,0 6-2 16,0 2 4-16,0 5-4 16,0-8 0-16,0-11 0 15,0-13 1-15,0-15 3 16,0-11-4-16,0-16 0 16,0-13 0-16,0-3 0 15,0-8 1-15,0 0 0 16,0 0 0-16,0 0 5 15,0 0-6-15,0 0 3 0,0-23-2 16,0-24-1-16,0-20-22 16,-5-23 4-16,1-1-3 15,4-11 0-15,0 0 2 16,0 12 11-16,0 7 4 16,0 14 4-16,0 9 0 15,0 6 0-15,0 10 0 16,0 7 1-16,9 8 0 15,-5 3 8-15,5 9-4 16,-1-2 0-16,6 2-5 16,6-1 0-16,2 0 2 15,8 5-2-15,8 0-5 16,-1 6 5-16,4-1 0 16,8 8-1-16,-2 0 0 0,1 0 0 15,-6 0 2-15,0 0 0 16,-10 0-1-16,-5 0-5 15,-9 0-15-15,-1 8-5 16,-8-1-39-16,0 6-21 16,-9 14-30-16,0 0-122 15</inkml:trace>
          <inkml:trace contextRef="#ctx0" brushRef="#br0" timeOffset="64270.56">-18 746 487 0,'0'0'26'16,"0"0"7"-16,0 0 22 16,0 0-31-16,0 0-17 15,0 0-5-15,92 3 9 16,-20-12 13-16,1-10-13 15,8-1-6-15,-4 0 0 16,-7 2-1-16,-4 12-4 16,-9 3-1-16,-8 3-43 15,-7 0-23-15,-7 0-34 16,-15 20-164-16</inkml:trace>
          <inkml:trace contextRef="#ctx0" brushRef="#br0" timeOffset="65082.69">1436 544 416 0,'0'0'8'0,"0"0"21"16,0 0 31-16,0 0 4 16,0 0-31-16,0 0 23 0,-155-51-18 15,136 38-6-15,1-6-3 16,0-3-10-16,7 4 2 16,7 0-5-16,4 3-12 15,0 2 4-15,0-2-5 16,0 4-3-16,0-4 0 15,4 2-1-15,21-3-1 16,6 2-2-16,11 6 3 16,-10 6-2-16,12 2 0 15,-1 0 2-15,0 0 1 0,-5 13 0 16,-2 21 0 0,-8 7 0-16,-5 11 0 0,-7 10 0 15,-9 0 0-15,-7 17 1 16,0-2 1-16,-7 5 0 15,-28-5 1-15,-1-5-3 16,-5-4 1-16,-1-14 0 16,6-7 1-16,8-9-2 15,2-10 1-15,1-12 2 16,8-8-1-16,0-4 4 16,-7-4 5-16,10 0 10 15,-8 0-9-15,-1-9-3 16,8-5-4-16,2-2 1 15,5-1-3-15,3 0-3 16,5 0 3-16,0 6-3 0,0-1 0 16,0 3-4-16,0-2 4 15,0 3-3-15,0 1 0 16,9-3-2-16,4 7-2 16,12 3 6-16,1 0 0 15,4 0-1-15,4 0 2 16,-4 0 0-16,3 0-1 15,-2 13-1-15,-2 2 2 16,-2 1-2-16,5 4 2 16,-8-6 0-16,3 0 0 15,-9 3 0-15,5-8-3 16,0 2 1-16,-6-4-3 0,10-5-15 16,-3 3 8-16,11-5-8 15,-2 0-29-15,-2 0-10 16,7 0-68-16,-12-7-7 15</inkml:trace>
        </inkml:traceGroup>
        <inkml:traceGroup>
          <inkml:annotationXML>
            <emma:emma xmlns:emma="http://www.w3.org/2003/04/emma" version="1.0">
              <emma:interpretation id="{BB34CF6B-960E-4DE3-9371-C6B3299DF43E}" emma:medium="tactile" emma:mode="ink">
                <msink:context xmlns:msink="http://schemas.microsoft.com/ink/2010/main" type="inkWord" rotatedBoundingBox="13238,4363 15018,4137 15115,4898 13334,5124"/>
              </emma:interpretation>
              <emma:one-of disjunction-type="recognition" id="oneOf2">
                <emma:interpretation id="interp6" emma:lang="" emma:confidence="1">
                  <emma:literal/>
                </emma:interpretation>
              </emma:one-of>
            </emma:emma>
          </inkml:annotationXML>
          <inkml:trace contextRef="#ctx0" brushRef="#br0" timeOffset="130863.37">4903 151 422 0,'0'0'25'0,"0"0"31"15,0 0 22-15,0 0-8 16,0 0-7-16,0 0-14 16,0 0-16-16,-37 0-2 15,33 0-6-15,4 0-14 16,-6 0 6-16,6 0-4 15,0 0-7-15,0 0-6 16,0 0 0-16,0 1-2 0,36 3-3 16,24 0 3-16,30 1 2 15,20-5 2-15,18 0-1 16,4 0 8-16,4 0-9 16,-7-1-2-16,-7-12 2 15,-12-4 1-15,-18 4-1 16,-17-1-1-16,-18-3 1 15,-8 4 1-15,-14 3-1 16,-15 2-3-16,-5 0-2 16,-11 8-14-16,-4 0-1 15,0 0 1-15,0-5-11 16,0-5-12-16,0 1-71 0,-10-2 29 16,-8-3 4-1,2-3-69-15,1 0 25 0,0-3 25 16,2-3 17-16,-6-1 82 15,2-2 68-15,-2 5-4 16,1 3 17-16,-2 2 25 16,0 5-21-16,1 4-12 15,4 3-14-15,10 4 0 16,0 0-7-16,1 0-12 16,4 0-14-16,0 0-14 15,0 0-12-15,0 0 0 16,9 0-5-16,33 0 5 15,22 0 1-15,5 0-1 0,11 0 2 16,-6 0-2 0,-4 0 1-16,-7 8-1 0,-15 14 4 15,-6 0-2-15,-14 7-2 16,-1 3 1-16,-14 5-3 16,-4 14 4-16,-9 1 0 15,0 4 1-15,0 1-2 16,-40 5 5-16,-5-1-6 15,-11 4 5-15,-2-7 0 16,12-7-3-16,14-19 2 16,9-11 6-16,13-9-5 15,1-7 5-15,9-5 7 16,0 0 0-16,0 0 3 16,0 0 1-16,0 0-2 0,0 0-4 15,-4-34 2-15,-4-13-11 16,-2-15-5-16,-3-4 0 15,2-9 1-15,-7 0-1 16,7-3 2-16,0 14-3 16,3 14 6-16,3 11 1 15,1 12 2-15,4 10 4 16,-7 4-7-16,7 10 3 16,0 1-3-16,0 2-5 15,0 0 0-15,0 0-1 16,0 0 0-16,0-4-1 15,0 4-10-15,0 0-45 16,30 0-47-16,33 4-16 0,-4 7-136 16</inkml:trace>
        </inkml:traceGroup>
        <inkml:traceGroup>
          <inkml:annotationXML>
            <emma:emma xmlns:emma="http://www.w3.org/2003/04/emma" version="1.0">
              <emma:interpretation id="{30513308-AE42-4E78-ADE5-75D87F87E8A8}" emma:medium="tactile" emma:mode="ink">
                <msink:context xmlns:msink="http://schemas.microsoft.com/ink/2010/main" type="inkWord" rotatedBoundingBox="16538,3889 19339,3535 19462,4507 16661,4862"/>
              </emma:interpretation>
              <emma:one-of disjunction-type="recognition" id="oneOf3">
                <emma:interpretation id="interp7" emma:lang="" emma:confidence="1">
                  <emma:literal/>
                </emma:interpretation>
              </emma:one-of>
            </emma:emma>
          </inkml:annotationXML>
          <inkml:trace contextRef="#ctx0" brushRef="#br0" timeOffset="131755.07">8242-16 561 0,'0'0'50'16,"0"0"36"-16,0 0-6 15,0 0-26-15,0 0-21 16,0 0-18-16,-47 0-3 15,47 0-11-15,0 0 0 16,0 0-1-16,19 0 1 0,41 0-1 16,21 0 4-16,19-19-4 15,6 2 0-15,-2-2 2 16,1 4 0-16,-15 4-4 16,-21 2 5-16,-14 5-3 15,-14 4 0-15,-18 0 0 16,-16 0 0-16,2 0-2 15,-9 0-3-15,7 0-17 16,-7-6-23-16,9 6-21 16,0 0-65-16,1 0-10 15,6 0-151-15</inkml:trace>
          <inkml:trace contextRef="#ctx0" brushRef="#br0" timeOffset="132519.8898">9480-375 505 0,'0'0'41'16,"0"0"34"-16,0 0 34 15,0 0-55-15,0 0-30 16,0 0-6-16,0-3-15 16,5 3-3-16,5 0-1 15,18 7-2-15,8 16 3 16,15 15 5-16,2 6-4 15,2 6 2-15,-5 8-1 0,-8-3 2 16,3 2-2 0,-15-9-2-16,-7-4 4 0,-2-13-3 15,-13-14 0-15,-5 0 3 16,2-17-4-16,-5 0 2 16,0 0 5-16,0 0 9 15,0 0 17-15,0 0-12 16,0 0 12-16,0-4-16 15,0-36-12-15,-8-15-5 16,8-23-3-16,0-6 2 16,0-8 0-16,35 3 1 15,12 5-3-15,3 13-2 16,10 9 1-16,-1 8-1 16,8 7 0-16,1 6 2 0,-7 7-4 15,-1 7 3-15,-2 2 2 16,-18 6 0-16,-12 8 0 15,-9 5 0-15,-6 2 2 16,-10 1 0-16,-3 3 0 16,0 0 1-16,0 0-1 15,0 0 4-15,0 0 0 16,0 0 6-16,0 0-6 16,-3 0 3-16,-25-4-7 15,-4 4-3-15,2 0 0 16,-9 0 2-16,4 21 0 15,-3 16 0-15,8 10-1 16,5 13-1-16,3 10 3 16,5 4-1-16,5 1-1 15,8-4 2-15,4 0 0 0,0-3-1 16,0-7 1-16,33-9 0 16,-2-3-2-16,12-10 1 15,2-3 1-15,0-11-1 16,2-3 1-16,3-4 0 15,0-6 0-15,-1-7-2 16,2-1 1-16,2 0-6 16,-2-4-25-16,4 0-32 15,0 0-34-15,3 0-74 16,-11-17-149-16</inkml:trace>
        </inkml:traceGroup>
        <inkml:traceGroup>
          <inkml:annotationXML>
            <emma:emma xmlns:emma="http://www.w3.org/2003/04/emma" version="1.0">
              <emma:interpretation id="{CE9AB0C7-4EE5-488D-8C78-EF87A97DEB3F}" emma:medium="tactile" emma:mode="ink">
                <msink:context xmlns:msink="http://schemas.microsoft.com/ink/2010/main" type="inkWord" rotatedBoundingBox="20361,4153 20387,4149 20389,4160 20363,4163"/>
              </emma:interpretation>
              <emma:one-of disjunction-type="recognition" id="oneOf4">
                <emma:interpretation id="interp8" emma:lang="" emma:confidence="1">
                  <emma:literal/>
                </emma:interpretation>
              </emma:one-of>
            </emma:emma>
          </inkml:annotationXML>
          <inkml:trace contextRef="#ctx0" brushRef="#br0" timeOffset="132707.37">11981-256 568 0,'0'0'27'16,"0"0"17"-16,0 0 41 15,0 0-65-15,0 0-20 16,0 0-13-16,-10-7-77 15,-7 7-143-15</inkml:trace>
        </inkml:traceGroup>
      </inkml:traceGroup>
      <inkml:traceGroup>
        <inkml:annotationXML>
          <emma:emma xmlns:emma="http://www.w3.org/2003/04/emma" version="1.0">
            <emma:interpretation id="{AC6A4A90-38CC-4814-8F66-D18C32CA46C2}" emma:medium="tactile" emma:mode="ink">
              <msink:context xmlns:msink="http://schemas.microsoft.com/ink/2010/main" type="line" rotatedBoundingBox="8334,6140 20185,5649 20264,7566 8413,8057"/>
            </emma:interpretation>
          </emma:emma>
        </inkml:annotationXML>
        <inkml:traceGroup>
          <inkml:annotationXML>
            <emma:emma xmlns:emma="http://www.w3.org/2003/04/emma" version="1.0">
              <emma:interpretation id="{64338412-00B8-4828-9059-2FF40E4F262E}" emma:medium="tactile" emma:mode="ink">
                <msink:context xmlns:msink="http://schemas.microsoft.com/ink/2010/main" type="inkWord" rotatedBoundingBox="8334,6140 11455,6011 11508,7298 8387,7427">
                  <msink:destinationLink direction="with" ref="{42F2255E-1DF9-4433-A515-82BBCAE3E033}"/>
                </msink:context>
              </emma:interpretation>
              <emma:one-of disjunction-type="recognition" id="oneOf5">
                <emma:interpretation id="interp9" emma:lang="" emma:confidence="1">
                  <emma:literal/>
                </emma:interpretation>
              </emma:one-of>
            </emma:emma>
          </inkml:annotationXML>
          <inkml:trace contextRef="#ctx0" brushRef="#br0" timeOffset="74417.5399">2679 2117 520 0,'0'0'49'0,"0"0"55"16,0 0-12-16,0 0-37 15,0 0-31-15,0 0-2 16,-25 41-10-16,21 3-8 15,4 20 3-15,0 9-5 16,0 2 5-16,0-2-5 16,0-9-1-16,0-3-1 15,0-20-3-15,0-4-1 0,0-12-38 16,16-12-26-16,1-13-71 16,-4 0-44-16</inkml:trace>
          <inkml:trace contextRef="#ctx0" brushRef="#br0" timeOffset="74673.86">3011 1959 524 0,'0'0'43'0,"0"0"1"15,0 0 74-15,0 0-69 16,0 0-33-16,0 0-14 15,0 50-1-15,9 11-1 16,1 13 4-16,3 1-1 0,2 2-2 16,-7-2 2-1,-8-5-3-15,9-10-3 0,0-10-15 16,-4-6-33-16,-5-13-62 16,0-11-57-16,0-13-144 15</inkml:trace>
          <inkml:trace contextRef="#ctx0" brushRef="#br0" timeOffset="74875.34">2224 2582 601 0,'0'0'3'0,"0"0"8"0,0 0 18 16,0 0-28-16,0 0 3 15,221-70 4-15,-102 26-7 16,-4-1 0-16,-5 4-1 16,-11 3-51-16,-27 18-75 15</inkml:trace>
          <inkml:trace contextRef="#ctx0" brushRef="#br0" timeOffset="72459.23">393 1794 556 0,'0'0'13'0,"0"0"11"15,0 0 52-15,0 0-4 16,0 0-11-16,0 0-21 16,0 0-17-16,0 0-5 15,0 0-5-15,0 0-13 16,0 0-3-16,0 17 2 15,9 24 1-15,8 19 0 16,5 27 4-16,2 10-2 0,-6 5 0 16,5 3-2-16,-4-6 0 15,-6 0 3-15,4-11 0 16,-6-13-3-16,0-17 1 16,1-18-2-16,-8-14-3 15,5-13-12-15,-5-2-34 16,9-11-29-16,-4 0-63 15,0 0-69-15</inkml:trace>
          <inkml:trace contextRef="#ctx0" brushRef="#br0" timeOffset="73053.34">1568 1959 459 0,'0'0'13'0,"0"0"53"16,0 0 0-16,0 0-11 16,0 0-12-16,0 0-15 15,-51-32-11-15,51 28-10 16,0 1-7-16,0-1 2 15,9 4-9-15,17 0 7 16,7 0 0-16,5 0 6 16,-12 28-6-16,0 11 0 0,-1 17 0 15,-8 1 2-15,-12 10 5 16,-5 11-2-16,0 5-3 16,-5-5 4-16,-35-4-2 15,12-8-1-15,-10-19-2 16,4-1 16-16,-3-17-8 15,10-6 8-15,-5-14-1 16,13-9 2-16,6 0 6 16,-4 0-14-16,1 0 9 15,3-24-12-15,-1-13-7 0,6-3-1 16,8 3-1 0,0 13 2-16,0 6-1 0,0 9-6 15,0 9-4-15,22 0 9 16,11 0 2-16,7 0-2 15,5 5-2-15,-2 26 4 16,-9 1-3-16,0 5 0 16,-4-9-1-16,8 4-13 15,-8-8-3-15,4 2-13 16,-8-10-8-16,-4-3-16 16,7-9-56-16,-8-4-27 15,0 0-211-15</inkml:trace>
          <inkml:trace contextRef="#ctx0" brushRef="#br0" timeOffset="80283.11">442 1750 241 0,'0'0'119'16,"0"0"-17"-16,0 0-32 0,0 0-22 15,0 0-10-15,0 0 14 16,0-18-8-16,0 18-4 16,0-4-5-16,0 4-2 15,0 0-11-15,-6 0 5 16,-7-4-14-16,9 4 5 15,-9-5-3-15,-6 2-5 16,5 3-4-16,1-4 1 16,-5 4-5-16,-6 0 7 15,6 0-6-15,-8 0-3 0,-2 0-1 16,5 0 1 0,10 7 1-16,-10 6-1 0,4 11-7 15,2 8 2-15,-12 22 3 16,3 12 2-16,-1 9-1 15,3 7 0-15,-2 3 1 16,13-2-1-16,-2 0 1 16,1-4 2-16,9-6-2 15,1-7-1-15,4-11 1 16,0 2-3-16,0-9 3 16,0-4 0-16,4-3-2 15,15-8 0-15,4-1 0 16,3-4 1-16,8 0-3 15,1-6 4-15,2-3 0 16,0-5-4-16,3 0 3 0,-5-1 1 16,-2-3-1-1,-2-9 1-15,-6-1-5 0,-4 0 5 16,4 0-2-16,-3 0 1 16,-1 0 1-16,-2-1 0 15,5-16 0-15,-7 4 1 16,0-10 0-16,4-2 3 15,-8-2-1-15,4-8-2 16,-4 4-1-16,3-2 2 16,2-8-2-16,-1 9 0 15,-8-6 3-15,1 1-3 16,-4 10 1-16,2-4 0 0,-8-8 3 16,0 8 1-16,0-5 0 15,0-8 1-15,0 1 5 16,0-11-10-16,0 3-1 15,-4 0 3-15,-12 5-1 16,-1-1-2-16,-1-1 5 16,1 5-5-16,-2 3 2 15,4 8-2-15,-2 1 3 16,4 8 5-16,-6-1-4 16,5-3 3-16,1 7-5 15,-11-3-1-15,10 5 1 16,1-5 1-16,8 9-3 15,-8 4 0-15,9-4 1 0,-5 11 0 16,5 3-1-16,4-6 0 16,0 6-8-16,0 0-2 15,0-4-28-15,0 4-30 16,0 0-49-16,0 0-154 16</inkml:trace>
        </inkml:traceGroup>
        <inkml:traceGroup>
          <inkml:annotationXML>
            <emma:emma xmlns:emma="http://www.w3.org/2003/04/emma" version="1.0">
              <emma:interpretation id="{D8DA522E-015E-4941-8A08-53FADA628F92}" emma:medium="tactile" emma:mode="ink">
                <msink:context xmlns:msink="http://schemas.microsoft.com/ink/2010/main" type="inkWord" rotatedBoundingBox="13944,6217 16146,6126 16213,7734 14010,7825">
                  <msink:destinationLink direction="with" ref="{D618095F-3EC3-40C5-BF15-92675C74C212}"/>
                </msink:context>
              </emma:interpretation>
              <emma:one-of disjunction-type="recognition" id="oneOf6">
                <emma:interpretation id="interp10" emma:lang="" emma:confidence="1">
                  <emma:literal/>
                </emma:interpretation>
              </emma:one-of>
            </emma:emma>
          </inkml:annotationXML>
          <inkml:trace contextRef="#ctx0" brushRef="#br0" timeOffset="140918.8898">7038 2822 389 0,'0'0'83'0,"0"0"-26"16,0 0 29-16,0 0-1 15,0 0-27-15,0 0-18 16,0 0-16-16,0 0 0 16,0 0-17-16,0 0 6 15,0 0-10-15,0 0-3 16,0 0 0-16,24-1-4 0,26-17 4 16,22 4 4-1,11-2-4-15,7-6 0 0,-3 5 1 16,-4-6 0-16,-6 2 0 15,-14 7 0-15,-12-2-1 16,-23 9 0-16,-8 7 0 16,-16 0-2-16,4 0-10 15,-8 0-10-15,0 0-2 16,0 0-17-16,-28 0-80 16,-13-4-58-16,-5-5-52 15</inkml:trace>
          <inkml:trace contextRef="#ctx0" brushRef="#br0" timeOffset="141197.69">7421 2414 355 0,'0'0'40'0,"0"0"46"16,0 0 13-16,0 0-12 16,0 0-15-16,0 0-10 15,-50-21-25-15,49 21-13 16,1 0-6-16,0 0-15 15,0 2-3-15,0 32-2 16,0 21 2-16,0 12 2 16,0 17-2-16,0 3 3 15,10 8-1-15,5-7-2 16,-7-7 0-16,-3-6 0 16,-1-13 0-16,5-6-13 0,-9-11-29 15,0-2-38-15,0-3-63 16,-13-12-104-16</inkml:trace>
          <inkml:trace contextRef="#ctx0" brushRef="#br0" timeOffset="138158.81">5608 2084 511 0,'0'0'24'0,"0"0"24"16,0 0 13-16,0 0-3 16,0 0-3-16,0 0-26 15,0 0-18-15,-60-1 0 16,60 1-1-16,0 0-9 15,0 0-1-15,0 0-1 16,0 0 0-16,0 0 0 16,9 1-3-16,37 3 2 15,24 0 2-15,20-4 6 16,14 0-3-16,15 0 0 16,9 0 6-16,-1-13-5 0,-3-1-4 15,-10-9 2-15,-18 10 0 16,-15-1-2-16,-17 4 3 15,-17 4-5-15,-17-2 8 16,-11 8-9-16,-15-4 5 16,1 4-2-16,-5 0 3 15,0 0 2-15,0 0 4 16,0-4-7-16,0-5-1 16,0-10-1-16,-13-4-1 15,-12-1-1-15,-1-4 1 16,4 1 0-16,-6 7 0 15,10-2 1-15,5 5 0 0,-6 5 1 16,10 4 0-16,3 1-1 16,6 4 4-16,0-1 1 15,0 0-4-15,0 4-1 16,0 0-1-16,0 0-6 16,0 0 5-16,19 0 2 15,22 0 0-15,9 0 0 16,1 0 0-16,-2 8 0 15,1 10 1-15,-4 3-1 16,-7 1-1-16,-4-1-1 16,-10 5 2-16,-5 1 0 15,-7 6 0-15,-11 9 0 16,-2 9-5-16,0 12 1 16,-24 7 4-16,-22 5 2 0,-8-5 0 15,8-16-2-15,5-2 6 16,8-16-6-16,16-17 4 15,4-7 0-15,13-11-3 16,0-1-2-16,0 0 4 16,0 0 4-16,0 0 7 15,0 0 6-15,0-13-5 16,0-19-1-16,0-15-6 16,0-3-6-16,-9-12 5 15,-3 4-2-15,-4 1-4 16,-3 3 3-16,-5 2 1 0,3 9-1 15,3 8 4-15,5 1-2 16,-6 10-4-16,10 7 8 16,3-2-3-16,2 15-2 15,4-6 0-15,0 9-5 16,0 1 0-16,0 0 4 16,0 0-4-16,0 0 0 15,0 0-3-15,0 0 2 16,0 0 0-16,0 0 0 15,0 0-1-15,0 0 2 16,0 0-3-16,0 0-3 16,0 0-12-16,0 0-18 15,0 0-5-15,0 0-37 0,14 11-12 16,18 17-38 0,-9-9-82-16</inkml:trace>
        </inkml:traceGroup>
        <inkml:traceGroup>
          <inkml:annotationXML>
            <emma:emma xmlns:emma="http://www.w3.org/2003/04/emma" version="1.0">
              <emma:interpretation id="{0FA6407D-693D-4421-8467-27E8A10E7F50}" emma:medium="tactile" emma:mode="ink">
                <msink:context xmlns:msink="http://schemas.microsoft.com/ink/2010/main" type="inkWord" rotatedBoundingBox="16931,5815 19248,5719 19297,6916 16981,7012">
                  <msink:destinationLink direction="with" ref="{D618095F-3EC3-40C5-BF15-92675C74C212}"/>
                </msink:context>
              </emma:interpretation>
              <emma:one-of disjunction-type="recognition" id="oneOf7">
                <emma:interpretation id="interp11" emma:lang="" emma:confidence="1">
                  <emma:literal>t</emma:literal>
                </emma:interpretation>
                <emma:interpretation id="interp12" emma:lang="" emma:confidence="0">
                  <emma:literal>+</emma:literal>
                </emma:interpretation>
                <emma:interpretation id="interp13" emma:lang="" emma:confidence="0">
                  <emma:literal>Y</emma:literal>
                </emma:interpretation>
                <emma:interpretation id="interp14" emma:lang="" emma:confidence="0">
                  <emma:literal>x</emma:literal>
                </emma:interpretation>
                <emma:interpretation id="interp15" emma:lang="" emma:confidence="0">
                  <emma:literal>y</emma:literal>
                </emma:interpretation>
              </emma:one-of>
            </emma:emma>
          </inkml:annotationXML>
          <inkml:trace contextRef="#ctx0" brushRef="#br0" timeOffset="138744.4799">8702 2061 606 0,'0'0'0'0,"0"0"18"15,0 0 31-15,0 0 18 16,0 0-19-16,0 0-22 15,-150 22-19-15,150-21-4 16,0-1-3-16,18 4-8 16,32-4-2-16,19 0 10 15,12 0 15-15,0 0-14 16,-3-9 7-16,5-9 0 16,-15-1-8-16,-4 6 10 15,-15 5-10-15,-12 2 0 16,-11 4 0-16,-6-2-6 0,-11 0-14 15,-1 4-21-15,-6-4-19 16,-2 4-32-16,0 0-35 16,-6-7-187-16</inkml:trace>
          <inkml:trace contextRef="#ctx0" brushRef="#br0" timeOffset="138984.8898">8948 1719 374 0,'0'0'24'16,"0"0"71"-16,0 0-29 16,0 0-30-16,0 0-28 15,0 0-8-15,-38 45 0 16,57 9 24-16,10 14-5 16,-7 5-3-16,-2 7 10 0,1 2-18 15,-7 6 0 1,-1-1-5-16,-1-4-3 0,8-8-3 15,-1-17-22-15,7-19-45 16,12-19-32-16,-2-20-105 16</inkml:trace>
          <inkml:trace contextRef="#ctx0" brushRef="#br0" timeOffset="139598.79">9727 1782 452 0,'0'0'43'16,"0"0"-42"-16,0 0 17 15,0 0 0-15,0 0 5 16,0 0 14-16,151 126-9 16,-102-75-2-16,-8 3-1 15,4-1-14-15,-7 2-3 16,-7-13 2-16,-3-3-3 15,-13-15-5-15,-11-13 1 16,0-7 1-16,-4-4 1 16,0 0 16-16,0 0 23 15,0 0-2-15,0 0-4 16,0-39-15-16,0-19-22 0,16-16 3 16,18-2-4-1,11 2 0-15,5 0 0 0,14-2-1 16,7 5 0-16,-6 5-1 15,7 4 1-15,-13 11-4 16,-8 9 4-16,-9 6-2 16,-16 9 3-16,-12 5 0 15,-5 9-3-15,-9 9 3 16,0 2 3-16,0-5 1 16,0-7 0-16,-4 1-3 15,-28-1-2-15,-4 3-3 16,-1 11 3-16,-8 0 1 0,13 0 0 15,-4 11 3-15,19 25-1 16,-3 16-2-16,11 12-2 16,4 10 2-16,5 7-2 15,0-2 1-15,0-3 1 16,24-3 0-16,2-4 0 16,11-12-1-16,-5-5-1 15,5-8 1-15,-3-10 0 16,0-1-15-16,-2-8-26 15,13-13-37-15,5-12-66 16,-2 0-120-16</inkml:trace>
        </inkml:traceGroup>
        <inkml:traceGroup>
          <inkml:annotationXML>
            <emma:emma xmlns:emma="http://www.w3.org/2003/04/emma" version="1.0">
              <emma:interpretation id="{75109291-CB24-4C11-9EFF-DB449BC1929E}" emma:medium="tactile" emma:mode="ink">
                <msink:context xmlns:msink="http://schemas.microsoft.com/ink/2010/main" type="inkWord" rotatedBoundingBox="20160,6228 20208,6226 20209,6242 20161,6245">
                  <msink:destinationLink direction="with" ref="{D618095F-3EC3-40C5-BF15-92675C74C212}"/>
                </msink:context>
              </emma:interpretation>
            </emma:emma>
          </inkml:annotationXML>
          <inkml:trace contextRef="#ctx0" brushRef="#br0" timeOffset="139818.2">11801 1811 199 0,'0'0'438'0,"0"0"-397"16,0 0 48-16,0 0-14 16,0 0-37-16,0 0-15 15,-20 0-11-15,20 0-5 16,0 0-7-16,0 0-1 16,0 0-7-16,0 0-24 15,0 0-33-15,0 0-67 16,-28 18-162-16</inkml:trace>
        </inkml:traceGroup>
      </inkml:traceGroup>
    </inkml:traceGroup>
    <inkml:traceGroup>
      <inkml:annotationXML>
        <emma:emma xmlns:emma="http://www.w3.org/2003/04/emma" version="1.0">
          <emma:interpretation id="{4AE61673-DFFF-4589-B0D5-D3ED7C6AC3E1}" emma:medium="tactile" emma:mode="ink">
            <msink:context xmlns:msink="http://schemas.microsoft.com/ink/2010/main" type="paragraph" rotatedBoundingBox="8814,8627 33531,7331 33656,9716 8939,11012" alignmentLevel="3"/>
          </emma:interpretation>
        </emma:emma>
      </inkml:annotationXML>
      <inkml:traceGroup>
        <inkml:annotationXML>
          <emma:emma xmlns:emma="http://www.w3.org/2003/04/emma" version="1.0">
            <emma:interpretation id="{FD6F709F-9BF7-4871-BFE3-ED94D531B5E7}" emma:medium="tactile" emma:mode="ink">
              <msink:context xmlns:msink="http://schemas.microsoft.com/ink/2010/main" type="line" rotatedBoundingBox="8814,8627 33531,7331 33652,9633 8934,10929"/>
            </emma:interpretation>
          </emma:emma>
        </inkml:annotationXML>
        <inkml:traceGroup>
          <inkml:annotationXML>
            <emma:emma xmlns:emma="http://www.w3.org/2003/04/emma" version="1.0">
              <emma:interpretation id="{E7517EBD-B5E5-4966-A2F3-07B678BF36C2}" emma:medium="tactile" emma:mode="ink">
                <msink:context xmlns:msink="http://schemas.microsoft.com/ink/2010/main" type="inkWord" rotatedBoundingBox="8815,8658 11112,8538 11231,10809 8934,10929"/>
              </emma:interpretation>
              <emma:one-of disjunction-type="recognition" id="oneOf8">
                <emma:interpretation id="interp16" emma:lang="" emma:confidence="1">
                  <emma:literal/>
                </emma:interpretation>
              </emma:one-of>
            </emma:emma>
          </inkml:annotationXML>
          <inkml:trace contextRef="#ctx0" brushRef="#br0" timeOffset="83490.77">773 4638 528 0,'0'0'16'0,"0"0"40"15,0 0 45-15,0 0-40 16,0 0-31-16,0 0 3 15,0 0-18-15,-12-3-7 16,12 3 1-16,-4 0-9 16,4 12 5-16,0 28-4 15,-1 22-1-15,1 25 2 16,-5 2-1-16,5 1 1 16,-4 6-1-16,0-3 0 15,-1-7 0-15,1 3 1 16,-5-15-1-16,0-5-1 0,-1-16-1 15,6-13 1-15,4-12 0 16,-4-14 2-16,4-4 0 16,0-6-2-16,-2-1 0 15,2 3 6-15,0-6 0 16,0 0 8-16,-4 0 13 16,-5-19 2-16,5-32-9 15,-9-27-17-15,0-15-2 16,1-18-1-16,-1-5 0 15,4-6 2-15,5 8-1 16,4 7 2-16,0 18-3 16,0 16-6-16,0 17 6 15,0 20 0-15,9 8-4 16,4 8 0-16,7-2 1 16,6 7-5-16,12 2 5 0,2 9-6 15,10 4-3-15,-4 0-10 16,-1 0-4-16,0 12 3 15,-7 16-21-15,-6 6-10 16,-5-3-33-16,-18 2-49 16,-9 8-129-16</inkml:trace>
          <inkml:trace contextRef="#ctx0" brushRef="#br0" timeOffset="83778">683 5263 555 0,'0'0'14'16,"0"0"4"-16,0 0 52 16,0 0-35-16,0 0-27 15,0 0 2-15,115-28 17 16,-52-3-8-16,6-4-8 15,-1-1-7-15,-9 8-3 16,-8 8 4-16,-12 2-5 16,-5 10 0-16,-13 4-40 15,3 4-38-15,-6 0-29 16,-13 0-16-16,-5 0-143 0</inkml:trace>
          <inkml:trace contextRef="#ctx0" brushRef="#br0" timeOffset="76901.86">2092 4666 581 0,'0'0'5'0,"0"0"45"15,0 0 36-15,0 0-46 16,0 0-14-16,0 0-11 16,-21 0-12-16,21 3-3 15,0 49-5-15,0 23 5 16,0 15 4-16,0 13 2 15,0 8-1-15,-4 1 1 16,1-7-6-16,-1-12 0 16,-1-10-2-16,1-14-23 0,2-17-20 15,2-20-59-15,-8-11-36 16,-1-21-156 0</inkml:trace>
          <inkml:trace contextRef="#ctx0" brushRef="#br0" timeOffset="76594.4299">1986 4160 643 0,'0'0'6'0,"0"0"0"15,0 0 76-15,0 0-35 16,0 0-29-16,0 0-12 15,-13 5-6-15,-5 61-5 16,-1 29 5-16,0 27 2 16,-2 2 1-16,0-4 1 15,0-14 1-15,-1-11-2 16,-3-12-1-16,3-17 3 16,9-21 3-16,0-18-8 15,-1-8 2-15,14-14-1 16,0-5 7-16,-5 0-2 15,5 0 4-15,0-24-4 0,0-9-6 16,0 1-5 0,0 6 1-16,15 5 2 0,15 4-7 15,13 8 9 1,0 9-2-16,12 0-8 0,9 0 8 16,-5 0-5-16,7 9-8 15,-4 14-9-15,2-8-19 16,-9-7-43-16,-4-3-18 15,-16-5-41-15,-15 0-147 16</inkml:trace>
          <inkml:trace contextRef="#ctx0" brushRef="#br0" timeOffset="84724.05">683 6249 556 0,'0'0'2'16,"0"0"8"-16,0 0 35 15,0 0 46-15,0 0-49 16,0 0 0-16,-170 0-4 16,170 0-16-16,0 0-6 15,0 0-12-15,0 0-4 16,21 0-12-16,42-4 1 16,51-28 11-16,54-15 0 0,38-14 6 15,17-3-2-15,-10 9-3 16,1 7-1-16,-14 8 4 15,-13 2-1-15,-13 5-3 16,-25 6 0-16,-30 6-4 16,-37 6 4-16,-19 0-7 15,-20 6 7-15,-25 9-6 16,-5 0 0-16,-7 0 2 16,-6 0-3-16,0 0-5 15,0 0 4-15,0 0-13 16,-20 9-28-16,-40 28-48 0,-25 14-30 15,-30 1-18 1,-21 3-93-16</inkml:trace>
          <inkml:trace contextRef="#ctx0" brushRef="#br0" timeOffset="84986.86">811 6485 474 0,'0'0'22'16,"0"0"-9"-16,0 0 26 15,0 0 2-15,0 0-34 16,0 0-7-16,46 0 5 16,48 0 9-16,30 0 17 15,8-23-4-15,17-8-7 16,3-7-11-16,2-3 0 16,-9-6-5-16,3 0-1 0,-3 10 0 15,-21 3 0-15,-29 10-3 16,-19 9-16-16,-34 9-18 15,-13 3-34-15,-12 3-13 16,-17 0-10-16,0 24-58 16</inkml:trace>
        </inkml:traceGroup>
        <inkml:traceGroup>
          <inkml:annotationXML>
            <emma:emma xmlns:emma="http://www.w3.org/2003/04/emma" version="1.0">
              <emma:interpretation id="{19780080-9875-457E-AA96-FB1DCDD675E4}" emma:medium="tactile" emma:mode="ink">
                <msink:context xmlns:msink="http://schemas.microsoft.com/ink/2010/main" type="inkWord" rotatedBoundingBox="14254,8731 15986,8641 16035,9577 14303,9667"/>
              </emma:interpretation>
              <emma:one-of disjunction-type="recognition" id="oneOf9">
                <emma:interpretation id="interp17" emma:lang="" emma:confidence="1">
                  <emma:literal/>
                </emma:interpretation>
              </emma:one-of>
            </emma:emma>
          </inkml:annotationXML>
          <inkml:trace contextRef="#ctx0" brushRef="#br0" timeOffset="146011.78">5905 4720 159 0,'0'0'333'0,"0"0"-323"15,0 0 14-15,0 0 42 16,0 0-20-16,0 0-27 16,0 0-19-16,-38-10-1 15,38 10 1-15,38 0 4 16,10 0 1-16,16 0 2 16,15 0-6-16,13 0 0 15,21 0 13-15,15-5-10 16,4-8 1-16,0-10 2 0,0 10 5 15,-13-5-11-15,-25-2-1 16,-7 6 0-16,-25-3 1 16,-18 2-1-16,-17 10-31 15,-22-5-7-15,-5-2 17 16,0-8 16-16,-21-16-64 16,-18 3 16-16,-7-7 30 15,1 1 19-15,13 2-3 16,-1 3 7-16,12 13 15 15,11 7 14-15,1 5 20 16,9 5-5-16,0 1-11 16,0 3-13-16,0 0-11 15,0 0-9-15,0 0 0 16,0 0-3-16,28 0 3 16,23 0 0-16,11 0 4 0,6 7-2 15,2 16 2-15,-3 4-4 16,1 2 6-16,-13 7-3 15,-9 3 0-15,-11-3-3 16,-10 11 1-16,-12 11 0 16,-9 0 0-16,-4 6 1 15,0 11 7-15,-13 3 7 16,-23-3-8-16,-3-2 8 16,0-17-2-16,2-5-6 15,10-14 10-15,5-6-2 16,6-17 0-16,7-8 12 15,9-6-5-15,0 0-3 0,-4 0 3 16,4 0-6-16,-4 0 0 16,-4 0-5-16,-2-33-7 15,-10-9-3-15,2-22-1 16,1-11 3-16,-5-17 1 16,-1-10-5-16,4-9 2 15,6 13-1-15,-6 19-1 16,11 29 4-16,-1 21-1 15,7 16-1-15,-2 3 0 16,4 10-2-16,0 0-5 16,0 0-18-16,0 0-58 15,0 13-67-15,-13 21-86 16</inkml:trace>
        </inkml:traceGroup>
        <inkml:traceGroup>
          <inkml:annotationXML>
            <emma:emma xmlns:emma="http://www.w3.org/2003/04/emma" version="1.0">
              <emma:interpretation id="{106527FA-9EDD-43A3-BC1C-652DB3F41F57}" emma:medium="tactile" emma:mode="ink">
                <msink:context xmlns:msink="http://schemas.microsoft.com/ink/2010/main" type="inkWord" rotatedBoundingBox="17562,8168 20323,8023 20369,8904 17608,9049">
                  <msink:destinationLink direction="with" ref="{1C92D8E1-7B63-4FA1-899B-7B9384E830C8}"/>
                </msink:context>
              </emma:interpretation>
              <emma:one-of disjunction-type="recognition" id="oneOf10">
                <emma:interpretation id="interp18" emma:lang="" emma:confidence="1">
                  <emma:literal/>
                </emma:interpretation>
              </emma:one-of>
            </emma:emma>
          </inkml:annotationXML>
          <inkml:trace contextRef="#ctx0" brushRef="#br0" timeOffset="147750.9499">10142 3851 627 0,'0'0'2'0,"0"0"12"16,0 0 32-16,0 0-9 16,0 0-25-16,0 0-12 15,46 51 0-15,-6 8 11 16,4 5 3-16,-6 19 2 15,6-7 1-15,-9 2-10 0,-1-4-4 16,0-14 0 0,-13-4-1-16,3-15 4 0,-11-4-6 15,-5-18 1-15,-3-10 0 16,-5-3 0-16,0-6 3 16,0 0 5-16,0 0 20 15,0-20 7-15,0-37-22 16,0-25-13-16,14-21-1 15,14-11 0-15,11 8 4 16,9 12-4-16,-2 15 0 16,8 18-4-16,-5 7-4 15,-2 13 6-15,-1 10 0 16,-7 8-3-16,-10 6 3 0,-8 4-10 16,-16 8 11-16,4 1 1 15,-9 4 3-15,0 0-1 16,0 0 1-16,0 0-1 15,0 0 0-15,0 0 2 16,-23 0-3-16,-8 0-1 16,2 0 5-16,-1 18-2 15,2 3 1-15,5 9-2 16,-1 21-2-16,8 1-1 16,7 14-1-16,9 6 1 15,0 2 0-15,0 5 1 16,25-1 0-16,5-8 2 15,11-8-2-15,-9-13-2 0,8-11 1 16,5-2-19 0,2-18-40-16,8-18-42 0,4 0-108 15</inkml:trace>
          <inkml:trace contextRef="#ctx0" brushRef="#br0" timeOffset="147142.5799">9185 4340 742 0,'0'0'0'15,"0"0"-18"-15,0 0 18 16,0 0 3-16,0 0 22 16,0 0-22-16,55-112 18 15,13 76-11-15,7 8-4 16,1 1-3-16,1 5-1 15,-9 2-2-15,-9 10-1 16,-9 7 1-16,-8 3-1 16,-2 0-29-16,-5 0-75 15,-10 8-44-15,-11-3-181 16</inkml:trace>
          <inkml:trace contextRef="#ctx0" brushRef="#br0" timeOffset="147970.9799">11942 4119 736 0,'0'0'3'15,"0"0"34"-15,0 0 37 16,0 0-40-16,0 0-6 16,0 0-16-16,-59-20-12 0,53 15-4 15,-12 5-70 1,-24 0-95-16,-17 0-267 0</inkml:trace>
        </inkml:traceGroup>
        <inkml:traceGroup>
          <inkml:annotationXML>
            <emma:emma xmlns:emma="http://www.w3.org/2003/04/emma" version="1.0">
              <emma:interpretation id="{0C06208F-7399-4C09-AE8E-1ABB3BC0D39C}" emma:medium="tactile" emma:mode="ink">
                <msink:context xmlns:msink="http://schemas.microsoft.com/ink/2010/main" type="inkWord" rotatedBoundingBox="22064,8115 26916,7860 26969,8868 22117,9122">
                  <msink:destinationLink direction="with" ref="{B8A8C03A-6327-4761-A08A-BA697F19642B}"/>
                  <msink:destinationLink direction="with" ref="{434D8670-2727-4A31-BF0B-20AABF1B39BD}"/>
                </msink:context>
              </emma:interpretation>
              <emma:one-of disjunction-type="recognition" id="oneOf11">
                <emma:interpretation id="interp19" emma:lang="" emma:confidence="1">
                  <emma:literal/>
                </emma:interpretation>
              </emma:one-of>
            </emma:emma>
          </inkml:annotationXML>
          <inkml:trace contextRef="#ctx0" brushRef="#br0" timeOffset="170561.03">14860 3636 496 0,'0'0'42'15,"0"0"14"-15,0 0-28 0,0 0-28 16,0 0-6-16,0 0 6 15,0 90 2-15,9-27 9 16,-3 12-5-16,3 2 3 16,-5 6-9-16,-4 1 9 15,3-18-9-15,-3-2-3 16,7-20-27-16,-7-20-14 16,10-13-29-16,2-11-35 15,2 0-48-15,-2-5-3 16</inkml:trace>
          <inkml:trace contextRef="#ctx0" brushRef="#br0" timeOffset="171422.67">14990 4115 148 0,'0'0'80'0,"0"0"6"0,0 0-3 16,0 0-32-16,45-193-7 15,-27 169-14-15,3 0-17 16,9-6-9-16,5-2 3 16,1 5-7-16,-1 3 1 15,-6-8 7-15,-10 13 0 16,-3-8 2-16,-12 8 14 15,-4 6-6-15,0 3 8 16,0 5-1-16,0 5 18 16,0 0-19-16,0 0-18 15,0 0 3-15,0 0-9 16,0 24-14-16,0 26 9 0,0 20 5 16,-4 5 3-1,0 3 2-15,4 5-1 16,0-4-4-16,0-1 1 15,0-20 1-15,0-18-1 0,0-16 0 16,0-7-1-16,4-16 0 16,0-1 1-16,-2 0 2 15,8 0 4-15,4-31-4 16,7-16-1-16,2-15 4 16,-3-2-6-16,-4 18 0 15,-1 14-7-15,-4 17-1 16,-2 11-4-16,0 4 4 15,7 0-7-15,5 8 0 0,19 27 8 16,4 5 6 0,6-2 0-16,1-7 1 0,-2-11 1 15,-7-16-1-15,-3-4 0 16,-6 0 1-16,-6 0 2 16,-4-23 0-16,1-19 5 15,-8-18-4-15,-10-6-2 16,-6-5 6-16,0 19-3 15,0 10 2-15,0 18 1 16,-6 24 12-16,-2-4-3 16,3 4-10-16,2 0-7 15,-1 0 0-15,-5 8-4 16,4 20 0-16,-1 6 4 16,1 1-3-16,5 9 1 15,0-4 0-15,0 3 1 0,16-7-3 16,9-9 4-1,1 4-1-15,3-14 1 0,-1-10-13 16,-5-1-4-16,0-6 5 16,2 0 8-16,-5-15 4 15,-1-21 3-15,-2-1-1 16,2-10 2-16,-13 15-2 16,3-1 2-16,-9 10 5 15,0 12 10-15,0 4-7 16,0 7 5-16,0 0-15 15,0 0-2-15,4 0 0 16,-1 0-9-16,10 0 0 0,6 22 9 16,8 7-2-16,4 4 3 15,2 4-4-15,2 13-14 16,4-3-24-16,12 0-61 16,4 0 13-16,12-16-149 15</inkml:trace>
          <inkml:trace contextRef="#ctx0" brushRef="#br0" timeOffset="171657.67">17048 4220 498 0,'0'0'51'0,"0"0"-48"0,0 0 30 15,0 0-21-15,0 0-6 16,0 0-1-16,210-4-5 16,-137 0 0-16,-11-1 0 15,-11-5-11-15,-12 1-47 16,-10 5-51-16,-23-6-136 16</inkml:trace>
          <inkml:trace contextRef="#ctx0" brushRef="#br0" timeOffset="171882.34">17299 3898 243 0,'0'0'239'0,"0"0"-136"16,0 0-33-16,0 0-38 16,0 0-19-16,0 0-13 15,-7 17-4-15,7 28 4 16,7 7 5-16,7 15 2 15,-1 4-3-15,-5 3 5 16,-4 1-6-16,-4-10-3 16,4-9-38-16,2-6-74 15,4-21-144-15</inkml:trace>
          <inkml:trace contextRef="#ctx0" brushRef="#br0" timeOffset="169975.6">13691 4354 344 0,'0'0'101'15,"0"0"-101"-15,0 0 0 0,0 0 0 16,0 0 22-16,0 0-11 16,0 0 2-16,0 0 1 15,84-72 3-15,-57 48-4 16,-3 4 0-16,4-11 1 16,4-3-7-16,-2-2-2 15,4-6-2-15,-8 9 5 16,-2-4 8-16,-9 15-9 15,-8 3 2-15,-3 14 4 16,-4 0 16-16,0 5-4 16,0 0-2-16,0 0-14 15,0 0 9-15,0 0-13 16,0 0-3-16,0 0-1 16,0 19 1-16,-11 24 3 15,-8 6-8-15,-1 7 4 0,8 0-1 16,3-5 0-16,5 0 2 15,4-9 5-15,0-6-8 16,0-8 1-16,20 2 0 16,14-17 2-16,6-5-2 15,11-8 3-15,13 0-2 16,3-8-1-16,1-29 2 16,-7-1-1-16,-2-10-1 15,-8 5-2-15,-12-4-2 16,-10 9 1-16,-17 14 6 15,-8 15-5-15,-4 9 4 16,0 0-2-16,0 0 14 0,0 0-13 16,0 0-2-16,0 0-2 15,0 10 1-15,0 23 2 16,0 4-2-16,0 1 2 16,4 1-1-16,11-6 0 15,5 3 1-15,6-10 1 16,3-3-1-16,6-10-8 15,6-6-54-15,-6-7-56 16,-9 0-84-16</inkml:trace>
          <inkml:trace contextRef="#ctx0" brushRef="#br0" timeOffset="170298.73">14330 3858 565 0,'0'0'4'0,"0"0"10"16,0 0-1-16,0 0-13 15,0 0-3-15,0 0-3 16,55-7 6-16,-16 7 8 16,3 0-8-16,-4 0 2 15,-12-11 0-15,-6-8-1 16,-11 2 6-16,-9-2-7 15,0 1 0-15,0 4 0 0,-13 0 7 16,-3 4-7 0,1 7 4-16,4 3 5 0,6 0 0 15,1 0-9-15,4 0-2 16,0 0-11-16,0 13-20 16,0 13-37-16,0-11-74 15</inkml:trace>
          <inkml:trace contextRef="#ctx0" brushRef="#br0" timeOffset="172405.05">17886 4025 385 0,'0'0'103'0,"0"0"-18"16,0 0-51-16,0 0-34 16,0 0-5-16,0 0 3 15,-14 116 4-15,34-69-3 16,5 7 4-16,-6-7-5 15,1-3 4-15,0-13-2 16,-14-5 0-16,3-20 2 0,-9-2-1 16,4-4-1-1,-4 0 6-15,0 0 2 0,3 0 5 16,10-23 20-16,3-13-22 16,7-12-10-16,9-10-1 15,7-4 0-15,8 4 0 16,1 6 0-16,-2 13-2 15,-7 8-2-15,-3 8 0 16,-8-1 0-16,-11 15-3 16,-2 4 7-16,-11-5 11 15,-4 7 12-15,0-1 15 16,0 4-3-16,0 0-2 16,0 0-1-16,0 0-23 0,-10 0-6 15,-4 11-5 1,-7 23 2-16,-2 9-4 0,3 3 2 15,8 13 1-15,3-2-1 16,9 2 1-16,0-12 0 16,0-1 1-16,5-9-21 15,31 5-45-15,18-14-49 16,25-8-16-16,16-12-61 16</inkml:trace>
        </inkml:traceGroup>
        <inkml:traceGroup>
          <inkml:annotationXML>
            <emma:emma xmlns:emma="http://www.w3.org/2003/04/emma" version="1.0">
              <emma:interpretation id="{078F83CC-F060-4173-B279-10FA6433176A}" emma:medium="tactile" emma:mode="ink">
                <msink:context xmlns:msink="http://schemas.microsoft.com/ink/2010/main" type="inkWord" rotatedBoundingBox="27714,8169 29740,8063 29789,8988 27762,9094">
                  <msink:destinationLink direction="with" ref="{B8A8C03A-6327-4761-A08A-BA697F19642B}"/>
                  <msink:destinationLink direction="with" ref="{434D8670-2727-4A31-BF0B-20AABF1B39BD}"/>
                </msink:context>
              </emma:interpretation>
              <emma:one-of disjunction-type="recognition" id="oneOf12">
                <emma:interpretation id="interp20" emma:lang="" emma:confidence="1">
                  <emma:literal/>
                </emma:interpretation>
              </emma:one-of>
            </emma:emma>
          </inkml:annotationXML>
          <inkml:trace contextRef="#ctx0" brushRef="#br0" timeOffset="173045.3499">19531 4123 70 0,'0'0'359'0,"0"0"-250"16,0 0-17-16,0 0-41 15,0 0-36-15,0 0-15 16,-141 97 12-16,127-46-12 15,2 4 2-15,4 6 5 16,3-4-6-16,5-8-1 16,0-2 0-16,0-10-6 15,0-10 5-15,29-7-6 0,-3-9-20 16,5-11-23 0,7 0 12-16,-12-13 36 0,3-32 1 15,-15-2 1 1,-11-8 2-16,-3 0 7 0,0 3 4 15,0 1 9-15,-17 5 3 16,-12 6-9-16,4 10 20 16,6 13-13-16,8 2-11 15,6 11-9-15,5 3 7 16,0-9-10-16,0-3-15 16,0-13 10-16,29-7-1 15,2-9 5-15,4-1 1 16,-4 3 3-16,-7-8-3 15,-8 3 0-15,-8 8 1 16,-8 4 11-16,0 13 6 0,0 3 3 16,-11 6-6-1,-8 8-3-15,-6 3-3 0,5 0-9 16,5 0-1-16,2 0-1 16,10 14-4-16,3 14 2 15,0 8-8-15,0 7 11 16,21-2-8-16,9 0 3 15,9 6 2-15,3 0-1 16,2 8 5-16,-3 4 2 16,-2-6-2-16,-4-5 0 15,-4 3 0-15,-7-6-20 16,-4-4-36-16,0-4-30 16,-10-7-26-16,2-10-177 0</inkml:trace>
          <inkml:trace contextRef="#ctx0" brushRef="#br0" timeOffset="173339.59">20259 4216 378 0,'0'0'109'0,"0"0"3"16,0 0-55-16,0 0-20 15,0 0-14-15,0 0 1 0,-10-19 7 16,10 19-5 0,0 0-4-16,0 0-10 0,0 0-7 15,0 0-5-15,0 0 0 16,26 0 2-16,5 0-1 16,6 0-2-16,-2 0-1 15,-7 0-28-15,-1 0-23 16,-15 0-59-16,-2 0-7 15,-10 0-109-15</inkml:trace>
          <inkml:trace contextRef="#ctx0" brushRef="#br0" timeOffset="173915.07">20555 3937 264 0,'0'0'192'0,"0"0"-102"0,0 0-39 16,0 0-21-16,0 0-30 16,0 0 2-16,0 20-2 15,19 16 2-15,6 11 13 16,-5 8-6-16,2 10 5 16,-2-5-14-16,-1 2 3 15,-3-11 3-15,-3-7-4 16,-7-5-2-16,4-16 2 15,-6-6 1-15,-2-11-3 16,2-6 3-16,-4 0 1 0,0 0 1 16,0 0 9-1,9-3 22-15,7-36-12 0,3-8-17 16,8-13-4-16,5 2-3 16,0 4 2-16,3 0-2 15,8 6-3-15,-6 4-10 16,8 1 0-16,-5 5-4 15,-5 1 11-15,0 9 0 16,-15 1 5-16,-5 9 1 16,-5 2 0-16,-10 0 9 15,0 5 18-15,0-2 8 16,0 13-13-16,-12 0-4 16,-5 0-3-16,1 0-8 0,-3 0-3 15,-4 9-4 1,0 29 0-16,2 5 2 0,1 12-4 15,10 4 4-15,1 11-3 16,5 2 1-16,4 2-1 16,0-7 1-16,0-2-4 15,32-1 2-15,23-5-14 16,22-12-63-16,18-19-59 16,16-14-54-16</inkml:trace>
        </inkml:traceGroup>
        <inkml:traceGroup>
          <inkml:annotationXML>
            <emma:emma xmlns:emma="http://www.w3.org/2003/04/emma" version="1.0">
              <emma:interpretation id="{8C357626-8142-4835-A186-B09CC0C5C331}" emma:medium="tactile" emma:mode="ink">
                <msink:context xmlns:msink="http://schemas.microsoft.com/ink/2010/main" type="inkWord" rotatedBoundingBox="30208,7556 33534,7382 33644,9472 30317,9647"/>
              </emma:interpretation>
              <emma:one-of disjunction-type="recognition" id="oneOf13">
                <emma:interpretation id="interp21" emma:lang="" emma:confidence="1">
                  <emma:literal/>
                </emma:interpretation>
              </emma:one-of>
            </emma:emma>
          </inkml:annotationXML>
          <inkml:trace contextRef="#ctx0" brushRef="#br0" timeOffset="-140716.15">23668 3518 542 0,'0'0'79'15,"0"0"-61"-15,0 0 43 16,0 0-32-16,0 0-27 0,0 0 5 16,25 118 12-1,-25-55 0-15,0-1-3 0,0 4-7 16,0-6-8-16,0-1 8 16,0-2-6-16,-5-5-3 15,2-17 2-15,-1-6 0 16,0-15 0-16,-1-6-1 15,5-8 0-15,0 0 5 16,0 0 4-16,0 0 18 16,-4-32 17-16,3-14-27 15,-8-14-10-15,5-21-5 16,4-5 3-16,0-11-5 16,0-1-1-16,13 3 0 15,5 13 0-15,10 18 0 0,-9 12-2 16,6 16 0-1,-1 8 0-15,-2 8 0 0,1 8-4 16,5 7 1-16,-1 1-17 16,5 4 0-16,7 0-6 15,5 0-18-15,-4 4-20 16,-5 13-76-16,-13 4-108 16</inkml:trace>
          <inkml:trace contextRef="#ctx0" brushRef="#br0" timeOffset="-142035.53">21919 3138 374 0,'0'0'48'15,"0"0"25"-15,0 0 15 0,0 0-23 16,0 0-6-16,0 0 10 15,0 0-18-15,0 0 11 16,-5-3-12-16,4 3 1 16,1 0-11-16,-4 0-10 15,4 7-14-15,-5 0-11 16,1 17-5-16,-8 22 2 16,1 25-2-16,-7 20 3 15,8 3-2-15,1 4-1 16,7-11 1-16,2-8 1 15,0-10-2-15,0-13 0 16,7-11-1-16,12-13 0 16,1-12-4-16,5-2-4 0,9-13-1 15,13-5-2 1,21 0 1-16,9 0 2 0,11-24-11 16,2-4-7-16,-9 1-11 15,-8 4-4-15,-18 3-32 16,-13 2-35-16,-10 1-43 15,-16-2-36-15</inkml:trace>
          <inkml:trace contextRef="#ctx0" brushRef="#br0" timeOffset="174094.5799">22432 4360 590 0,'0'0'100'0,"0"0"-43"15,0 0-56-15,0 0-1 16,0 0-12-16,0 0-90 15,0-9-23-15,0 9-303 16</inkml:trace>
          <inkml:trace contextRef="#ctx0" brushRef="#br0" timeOffset="-141592.69">22468 3604 521 0,'0'0'41'0,"0"0"27"16,0 0 43-16,0 0-51 15,0 0-45-15,0 0-14 0,-21-18-2 16,32 18-6-16,28 0 7 16,6 13 3-16,-4 5-3 15,0 9-1-15,-11 3 1 16,-5 6 0-16,-15 3-7 16,-10 16-12-16,0 5 1 15,0 8 0-15,-10-3 16 16,-22 1 1-16,1-6 1 15,-2-14 1-15,7-8 4 16,11-17-3-16,1-14 1 16,14-7 15-16,0 0 16 15,0 0-6-15,0 0 0 0,0-34 1 16,0-22-18-16,0-14-4 16,0 2-2-16,0-7 9 15,0 7-7-15,0 8 11 16,0 13-7-16,0 12-5 15,0 8 7-15,0 14-7 16,0 5 0-16,0 3-3 16,0 0-6-16,0 5-15 15,0-4-34-15,0 4-39 16,0 0-108-16,0 0-269 16</inkml:trace>
          <inkml:trace contextRef="#ctx0" brushRef="#br0" timeOffset="-141182.77">23242 3553 684 0,'0'0'42'0,"0"0"33"15,0 0 3-15,0 0-30 16,0 0-32-16,0 0-13 15,-48 70-3-15,27-11 1 16,5 2 1-16,6 0-1 16,2-3 2-16,8-7-3 0,0-4 0 15,0-10-3 1,0-9-6-16,23-9-13 0,9-14-3 16,3-5 4-16,8 0 9 15,2-25 8-15,-4-15 8 16,-5-11 0-16,-13-4-1 15,-7-2 2-15,-12 1 18 16,-4-7-4-16,0 2-2 16,-34 10-10-16,-16 13-5 15,4 8 0-15,-3 15-2 16,4 11 0-16,3 4-1 16,2 0-10-16,6 8-30 0,5 20-33 15,8 6-83 1,15-8-137-16</inkml:trace>
          <inkml:trace contextRef="#ctx0" brushRef="#br0" timeOffset="-139110.72">23417 4943 59 0,'0'0'406'0,"0"0"-383"16,0 0 31-16,0 0 7 16,0 0-51-16,0 0-8 15,36 0 12-15,14 0 13 0,18-5-11 16,12-4 8-1,5-6-13-15,15 2-2 0,12-7 1 16,11-2-10-16,14 2-1 16,8-4 0-16,4-6 0 15,-5 12-1-15,-20-5-19 16,-18 10 7-16,-20-2-12 16,-14 0 10-16,-14 7 0 15,-14 2 10-15,-14 1-13 16,-5 2 2-16,-9 3 3 15,-7-4 4-15,-9 4-3 16,0 0-2-16,0 0-4 16,0 0-24-16,0 0-5 15,-29 0-37-15,-6 0-82 16</inkml:trace>
          <inkml:trace contextRef="#ctx0" brushRef="#br0" timeOffset="-138629.74">23562 5087 474 0,'0'0'54'0,"0"0"-47"0,0 0 40 15,0 0 3-15,0 0-50 16,0 0-1-16,45 31 1 15,16-25 10-15,23-6 20 16,15 0-9-16,7 0 1 16,13-23-20-16,1-5 5 15,15 4 2-15,-10-7-5 16,-6 11-4-16,-18-2 2 16,-21 7-2-16,-10 1-2 15,-20 5 2-15,-10 4 3 16,-11 1 2-16,-12 0-3 15,-8 4-2-15,-5 0 7 16,0 0-5-16,-4 0-1 16,0 0 10-16,0 0-7 15,0 0 6-15,0 0-5 0,3 0 0 16,-3-1-4-16,0 1 5 16,0 0-4-16,0 0-1 15,0 0-1-15,0 0 1 16,0 0-2-16,5 0-6 15,-5-4-7-15,0 4-18 16,0-6-37-16,0 2-42 16,0-5-83-16</inkml:trace>
        </inkml:traceGroup>
        <inkml:traceGroup>
          <inkml:annotationXML>
            <emma:emma xmlns:emma="http://www.w3.org/2003/04/emma" version="1.0">
              <emma:interpretation id="{EBE8FBE0-01ED-4705-9D14-CA6770E05035}" emma:medium="tactile" emma:mode="ink">
                <msink:context xmlns:msink="http://schemas.microsoft.com/ink/2010/main" type="inkWord" rotatedBoundingBox="32178,8090 32526,8072 32533,8214 32186,8233"/>
              </emma:interpretation>
              <emma:one-of disjunction-type="recognition" id="oneOf14">
                <emma:interpretation id="interp22" emma:lang="" emma:confidence="0">
                  <emma:literal>-</emma:literal>
                </emma:interpretation>
                <emma:interpretation id="interp23" emma:lang="" emma:confidence="0">
                  <emma:literal>_</emma:literal>
                </emma:interpretation>
                <emma:interpretation id="interp24" emma:lang="" emma:confidence="0">
                  <emma:literal>r</emma:literal>
                </emma:interpretation>
                <emma:interpretation id="interp25" emma:lang="" emma:confidence="0">
                  <emma:literal>.</emma:literal>
                </emma:interpretation>
                <emma:interpretation id="interp26" emma:lang="" emma:confidence="0">
                  <emma:literal>v</emma:literal>
                </emma:interpretation>
              </emma:one-of>
            </emma:emma>
          </inkml:annotationXML>
          <inkml:trace contextRef="#ctx0" brushRef="#br0" timeOffset="-126835.23">23781 3817 231 0,'0'0'48'15,"0"0"-13"-15,0 0 27 16,0 0-5-16,0 0-38 16,0 0-5-16,0 0 13 0,-4-23 0 15,4 22-2 1,0 1-9-16,0 0 5 0,0 0 4 15,0 0-3-15,0 0 8 16,0 0-11-16,0 0 5 16,0 0 3-16,0-4-15 15,0 4 11-15,0-4-16 16,0-1 2-16,0 5 7 16,0 0-15-16,0 0 13 15,0 0-8-15,0 0-3 16,0 0-3-16,0 0-1 15,0 0 0-15,0 0-5 16,0-6-1-16,10-3 7 16,20-3 3-16,7-2-3 15,6-3 1-15,1 0 1 0,-4 4-2 16,-5 4 0-16,-4 4-2 16,-7-4 6-16,-5 4-4 15,-3 1 3-15,-9 4-3 16,-2-4 0-16,-5 4-2 15,0 0 0-15,0 0 2 16,0 0 0-16,0 0 6 16,0 0-6-16,0 0 0 15,0 0-6-15,0 0-18 16,0 0-25-16,0 0-95 16,0 0-215-16</inkml:trace>
        </inkml:traceGroup>
        <inkml:traceGroup>
          <inkml:annotationXML>
            <emma:emma xmlns:emma="http://www.w3.org/2003/04/emma" version="1.0">
              <emma:interpretation id="{BE07D040-08EA-423D-896E-6A79D8E4ED02}" emma:medium="tactile" emma:mode="ink">
                <msink:context xmlns:msink="http://schemas.microsoft.com/ink/2010/main" type="inkWord" rotatedBoundingBox="32248,7673 33411,7612 33460,8557 32297,8618"/>
              </emma:interpretation>
              <emma:one-of disjunction-type="recognition" id="oneOf15">
                <emma:interpretation id="interp27" emma:lang="" emma:confidence="1">
                  <emma:literal/>
                </emma:interpretation>
              </emma:one-of>
            </emma:emma>
          </inkml:annotationXML>
          <inkml:trace contextRef="#ctx0" brushRef="#br0" timeOffset="-140465.4">23862 3669 525 0,'0'0'40'0,"0"0"-25"16,0 0 39-16,0 0-18 16,0 0-26-16,0 0-8 15,215-28-2-15,-155 14-4 16,-1-1-70-16,-13 2-96 16</inkml:trace>
          <inkml:trace contextRef="#ctx0" brushRef="#br0" timeOffset="-140254.44">24357 3739 519 0,'0'0'51'15,"0"0"-47"-15,0 0 39 16,0 0-31-16,0 0-3 15,0 0-6-15,149-4-3 16,-104-5-18-16,-5-3-53 16,-20 3-115-16</inkml:trace>
          <inkml:trace contextRef="#ctx0" brushRef="#br0" timeOffset="-140067.94">24357 3739 116 0,'35'198'373'0,"-35"-198"-362"16,0 0 18-16,0 0 2 15,36 0-22-15,12 0-3 16,-2-15-6-16,7-5-5 16,-3-8-98-16,-10-2-171 15</inkml:trace>
          <inkml:trace contextRef="#ctx0" brushRef="#br0" timeOffset="-139583.12">24987 3197 478 0,'0'0'62'16,"0"0"12"-16,0 0 31 16,0 0-52-16,0 0-23 0,0 0 4 15,0 0-19 1,0 0-15-16,0 4 3 0,4 18 4 16,5 7-5-16,-6 17 7 15,5-2-8-15,-8 4 8 16,5 9-1-16,-5-1-4 15,0-2 0-15,0 6-3 16,0-3 2-16,0-3 1 16,0-2-3-16,0 0-1 15,0-2 1-15,-9 1-1 16,9 0 0-16,-4-10 0 16,4 6 0-16,-3-16 1 0,3-11 1 15,0-10-1-15,-5-2-1 16,5-4 3-16,0-4-6 15,0 0 6-15,0 0-6 16,0 0 7-16,0 0-4 16,0 0 1-16,0 0-2 15,-4 0-8-15,0 0-32 16,-8 0-38-16,-7 0-65 16,-1 0-84-16</inkml:trace>
        </inkml:traceGroup>
      </inkml:traceGroup>
      <inkml:traceGroup>
        <inkml:annotationXML>
          <emma:emma xmlns:emma="http://www.w3.org/2003/04/emma" version="1.0">
            <emma:interpretation id="{D7506B53-CE3D-43D9-A641-E427348CF9F0}" emma:medium="tactile" emma:mode="ink">
              <msink:context xmlns:msink="http://schemas.microsoft.com/ink/2010/main" type="line" rotatedBoundingBox="17773,10028 20946,9830 20979,10364 17807,10562"/>
            </emma:interpretation>
          </emma:emma>
        </inkml:annotationXML>
        <inkml:traceGroup>
          <inkml:annotationXML>
            <emma:emma xmlns:emma="http://www.w3.org/2003/04/emma" version="1.0">
              <emma:interpretation id="{81211D37-F516-4229-A408-50CDA54D634A}" emma:medium="tactile" emma:mode="ink">
                <msink:context xmlns:msink="http://schemas.microsoft.com/ink/2010/main" type="inkWord" rotatedBoundingBox="17773,10028 20946,9830 20979,10364 17807,10562"/>
              </emma:interpretation>
              <emma:one-of disjunction-type="recognition" id="oneOf16">
                <emma:interpretation id="interp28" emma:lang="" emma:confidence="1">
                  <emma:literal/>
                </emma:interpretation>
              </emma:one-of>
            </emma:emma>
          </inkml:annotationXML>
          <inkml:trace contextRef="#ctx0" brushRef="#br0" timeOffset="156550.97">9379 5667 787 0,'0'0'0'0,"0"0"-15"15,0 0 15-15,0 0 11 16,0 0-1-16,0 0-6 16,0 0-4-16,-9 13-1 15,77-12-4-15,34-1 3 0,39 0 4 16,28 0-2-1,16-35 2-15,-1 4 2 0,6-2 2 16,-2 2-6-16,-2 11 3 16,-12 2-3-16,-14 10 2 15,-11 1 1-15,-11 7-2 16,-10 0 3-16,-8 0-2 16,-19 0-2-16,-18 0 3 15,-20 0-2-15,-29 0-1 16,-13 0-1-16,-13 0-3 15,-8 0 8-15,0 0-3 16,0 0-1-16,0 0 6 16,0 0 1-16,0 0-4 15,0 0-1-15,0 0-2 16,0 0-11-16,-16 0-22 0,-34 0-84 16,-40 11-62-1,-29 12-60-15</inkml:trace>
          <inkml:trace contextRef="#ctx0" brushRef="#br0" timeOffset="157028.69">9494 6054 544 0,'0'0'3'16,"0"0"-3"-16,0 0 28 0,0 0 15 15,0 0-11-15,0 0-9 16,-86 0-23-16,118 0-9 16,43 15 9-16,40-7 7 15,30-7 8-15,20-1 0 16,20 0-2-16,9 0 9 16,-1-5-11-16,-3-14-2 15,-7 2-8-15,-25 3 3 16,-18 8-1-16,-16-1 1 15,-18 4 0-15,-16-1-4 16,-12 1 6-16,-20 3-5 16,-10 0 6-16,-22 0-4 0,-7 0 2 15,-9 0-1-15,-10-5 6 16,0 5-10 0,0 0 11-16,0 0-6 0,0 0-1 15,0 0 8-15,0 0-9 16,0 0 8-16,0 0-9 15,0 0 1-15,0 0-1 16,0 0 1-16,0 0-1 16,0 0-2-16,0 0-1 15,4 0-24-15,-4 0-28 16,3 0-62-16,-3-5-57 16</inkml:trace>
          <inkml:trace contextRef="#ctx0" brushRef="#br0" timeOffset="157253.18">12563 5810 678 0,'0'0'3'0,"0"0"8"15,0 0 36-15,0 0 7 16,0 0-31-16,0 0-5 15,-12 0-13-15,12 0-5 16,0 0-2-16,0 0-23 16,0 0-56-16,0 0-69 15,-23-4-243-15</inkml:trace>
        </inkml:traceGroup>
      </inkml:traceGroup>
    </inkml:traceGroup>
    <inkml:traceGroup>
      <inkml:annotationXML>
        <emma:emma xmlns:emma="http://www.w3.org/2003/04/emma" version="1.0">
          <emma:interpretation id="{3017F0EC-870E-4502-A2CC-8E89EBBD2BC2}" emma:medium="tactile" emma:mode="ink">
            <msink:context xmlns:msink="http://schemas.microsoft.com/ink/2010/main" type="paragraph" rotatedBoundingBox="7846,12676 26467,10490 26642,11983 8022,14169" alignmentLevel="2"/>
          </emma:interpretation>
        </emma:emma>
      </inkml:annotationXML>
      <inkml:traceGroup>
        <inkml:annotationXML>
          <emma:emma xmlns:emma="http://www.w3.org/2003/04/emma" version="1.0">
            <emma:interpretation id="{3C527199-F0BC-4419-9F78-10C3F8F5F428}" emma:medium="tactile" emma:mode="ink">
              <msink:context xmlns:msink="http://schemas.microsoft.com/ink/2010/main" type="line" rotatedBoundingBox="7846,12676 26467,10490 26642,11983 8022,14169">
                <msink:destinationLink direction="with" ref="{C2579310-9B87-4593-9F1F-588E840D71B2}"/>
              </msink:context>
            </emma:interpretation>
          </emma:emma>
        </inkml:annotationXML>
        <inkml:traceGroup>
          <inkml:annotationXML>
            <emma:emma xmlns:emma="http://www.w3.org/2003/04/emma" version="1.0">
              <emma:interpretation id="{FE492F3D-D6F9-4BAD-A008-4877235D276B}" emma:medium="tactile" emma:mode="ink">
                <msink:context xmlns:msink="http://schemas.microsoft.com/ink/2010/main" type="inkWord" rotatedBoundingBox="7854,12740 9657,12528 9767,13463 7964,13674">
                  <msink:destinationLink direction="with" ref="{A061B763-51CD-4DD3-B0A0-FC764C7E5CBB}"/>
                  <msink:destinationLink direction="with" ref="{3D8D2297-4A10-450A-B555-8670689D1777}"/>
                </msink:context>
              </emma:interpretation>
              <emma:one-of disjunction-type="recognition" id="oneOf17">
                <emma:interpretation id="interp29" emma:lang="" emma:confidence="1">
                  <emma:literal/>
                </emma:interpretation>
              </emma:one-of>
            </emma:emma>
          </inkml:annotationXML>
          <inkml:trace contextRef="#ctx0" brushRef="#br0" timeOffset="85636.69">-78 8315 528 0,'0'0'19'0,"0"0"7"16,0 0 64-16,0 0-19 15,0 0-25-15,0 0-6 16,-131-31-13-16,99 62-11 15,-6 16-8-15,-7 23-6 16,5 13-2-16,-7 22 0 16,13-2 7-16,13-10-7 15,18-4-1-15,3-15 0 16,0-9-3-16,28-6 3 16,20-17-2-16,7-14-4 15,15-14 6-15,12-14-13 16,-1 0 4-16,5-22 7 0,-13-26-2 15,-1-7 1-15,-15-10 4 16,-8 1 2-16,-16-7 1 16,-15 2-1-16,-18-9 1 15,0 6-2-15,0-5 2 16,-37 8 5-16,-8 4-4 16,-10 14 3-16,-8 5 0 15,-1 18-3-15,4 15 3 16,5 6-7-16,9 7 1 15,7 0-2-15,11 0-3 16,0 28 0-16,11 6-13 16,3 13-27-16,8 4-26 15,6-7-75-15,0-2-60 0</inkml:trace>
          <inkml:trace contextRef="#ctx0" brushRef="#br0" timeOffset="86131.45">402 8450 610 0,'0'0'56'0,"0"0"-53"16,0 0 35-16,0 0 5 15,0 0-35-15,0 0-1 16,26 122 5-16,-12-51 2 15,-1 4-4-15,6 4-6 0,-10-8 2 16,4 2-4-16,-3-11-2 16,-3-7 0-16,-2-14 0 15,2-14 6-15,-7-8-6 16,0-19 3-16,0 0-1 16,0 0 8-16,0 0-1 15,0 0 7-15,0-19 15 16,-7-26-23-16,-15-26-6 15,5-11-1-15,-7-16-1 16,11-3 4-16,7 12-3 16,6 14-2-16,0 12-3 15,0 17 4-15,0 7-2 16,6 3-5-16,31-2 6 0,-3 7-4 16,17 3 1-16,0 4 3 15,8 14 1-15,1 0-1 16,-1 10-14-16,5 0 7 15,-9 0-9-15,-10 3-6 16,0 21-6-16,-7 7-20 16,-8 0-25-16,-15 6-42 15,-15 1-59-15</inkml:trace>
          <inkml:trace contextRef="#ctx0" brushRef="#br0" timeOffset="86358.56">657 8811 391 0,'0'0'175'0,"0"0"-172"16,0 0 14-16,0 0 15 16,0 0-18-16,0 0 2 15,120-35 5-15,-40-8-11 16,1 9-5-16,-2-5-2 15,5 9-3-15,-9-1-53 16,-7-2-59-16,-12 9-174 16</inkml:trace>
        </inkml:traceGroup>
        <inkml:traceGroup>
          <inkml:annotationXML>
            <emma:emma xmlns:emma="http://www.w3.org/2003/04/emma" version="1.0">
              <emma:interpretation id="{6BB83B9F-8F16-40D7-A66A-2F721AFC7418}" emma:medium="tactile" emma:mode="ink">
                <msink:context xmlns:msink="http://schemas.microsoft.com/ink/2010/main" type="inkWord" rotatedBoundingBox="10345,12762 12018,12566 12114,13383 10440,13579">
                  <msink:destinationLink direction="with" ref="{3D8D2297-4A10-450A-B555-8670689D1777}"/>
                  <msink:destinationLink direction="with" ref="{A061B763-51CD-4DD3-B0A0-FC764C7E5CBB}"/>
                </msink:context>
              </emma:interpretation>
            </emma:emma>
          </inkml:annotationXML>
          <inkml:trace contextRef="#ctx0" brushRef="#br0" timeOffset="86591.52">1960 8542 556 0,'0'0'0'16,"0"0"-1"-16,0 0 1 16,0 0 13-16,0 0-8 15,246-60-4-15,-192 42 0 0,-3 4-1 16,-6 7-1-1,-19 0-57-15,-6 7-68 16</inkml:trace>
          <inkml:trace contextRef="#ctx0" brushRef="#br0" timeOffset="86793.98">2087 8868 525 0,'0'0'9'16,"0"0"-2"-16,0 0-4 16,0 0 7-16,0 0 5 15,0 0 2-15,168-57-15 16,-104 26 0-16,3-3-2 0,-8 2-65 16,-3 0-181-1</inkml:trace>
          <inkml:trace contextRef="#ctx0" brushRef="#br0" timeOffset="87475.78">3381 8177 520 0,'0'0'6'16,"0"0"14"-16,0 0 23 15,0 0 2-15,0 0-2 16,0 0-19-16,-72 28 2 16,38 10-7-16,-2 3-3 15,0 18-2-15,-2 1-11 16,7 4 7-16,10 6-6 15,-3-4-3-15,14 5-1 16,2-8 1-16,8-3-1 16,0-13 0-16,0-5-2 15,8-6 1-15,18-8-5 16,8-4-2-16,1-6-1 16,4-7 0-16,6-11-3 0,0 0-4 15,1 0 6-15,8 0-1 16,-8-24 3-16,-5-5-5 15,-5 1 12-15,0 1-1 16,-8 0 1-16,-1 3-3 16,-8-8 4-16,-10 5 2 15,0-1 0-15,-5-11 6 16,-4 3 8-16,0-3-5 16,0-5 13-16,0-3-9 15,-22-10 3-15,-10 5-8 16,9-1 7-16,-13 11 20 15,8 6-14-15,-9 4-5 0,6 2-11 16,2 16 10-16,7 2-5 16,1 7-4-16,-7 1-4 15,5 4-2-15,-9 0 1 16,0 0-3-16,-1 0-1 16,-6 21-21-16,2 6-23 15,5 16-35-15,-5-1-72 16,-4-5-240-16</inkml:trace>
        </inkml:traceGroup>
        <inkml:traceGroup>
          <inkml:annotationXML>
            <emma:emma xmlns:emma="http://www.w3.org/2003/04/emma" version="1.0">
              <emma:interpretation id="{9C903931-2E43-49B6-8503-9F9D8A9AEF95}" emma:medium="tactile" emma:mode="ink">
                <msink:context xmlns:msink="http://schemas.microsoft.com/ink/2010/main" type="inkWord" rotatedBoundingBox="12865,12455 14578,12254 14710,13384 12998,13585"/>
              </emma:interpretation>
              <emma:one-of disjunction-type="recognition" id="oneOf18">
                <emma:interpretation id="interp30" emma:lang="" emma:confidence="1">
                  <emma:literal/>
                </emma:interpretation>
              </emma:one-of>
            </emma:emma>
          </inkml:annotationXML>
          <inkml:trace contextRef="#ctx0" brushRef="#br0" timeOffset="93154.9399">4588 9150 741 0,'0'0'14'15,"0"0"-11"-15,0 0 22 16,0 0 12-16,0 0-30 16,0 0-7-16,0 0 0 15,27 0-24-15,-8 0-50 16,6 0-62-16,-13 0-10 16</inkml:trace>
          <inkml:trace contextRef="#ctx0" brushRef="#br0" timeOffset="106982.76">4982 8240 613 0,'0'0'18'16,"0"0"-14"-16,0 0 42 16,0 0 21-16,0 0-27 15,0 0-2-15,0 0-9 16,0 0-18-16,0 0-3 16,-94 0-8-16,94 0 0 15,0 0-2-15,0 3-6 16,0 0 8-16,0 3-4 15,42 2 3-15,18 3-1 0,17-11 2 16,18 0-1 0,24 0 1-16,3 0 3 0,6-19-2 15,-14-1-1-15,-18-7 3 16,-10 7-2-16,-12-3-1 16,-27 10-9-16,-9-1-22 15,-12 5 5-15,-10 5-23 16,-3-1-4-16,-8 3-22 15,-5-5-2-15,0-7 0 16,0-6-143-16,-25-2 17 0</inkml:trace>
          <inkml:trace contextRef="#ctx0" brushRef="#br0" timeOffset="107441.57">5922 7982 80 0,'0'0'98'0,"0"0"-6"16,0 0 10-16,0 0-24 16,0 0-22-16,0 0 5 15,-161-95-5-15,161 95-12 16,0 0-11-16,0 0-11 15,0 0-22-15,0 0-3 16,0 0 2-16,29 0 0 16,13 0 1-16,16 0 0 15,5 7 4-15,-4 13-3 16,-4 7 0-16,-8 5-1 16,-5 15 1-16,-12 7-1 15,-11 7 0-15,-16 9 1 16,-3 9-1-16,0 3 2 0,-3 2 5 15,-24-9-5-15,-1-19 0 16,9-14 2-16,2-14-2 16,8-15-1-16,0 1 10 15,5-14 10-15,4 0 6 16,0 0 12-16,0 0-8 16,-6 0-6-16,-2 0-4 15,-3-38-14-15,-2-13-3 16,-8-13-4-16,0-11 1 15,-3-9 0-15,5-2-1 16,-9-9 0-16,1 12 4 16,14 20-4-16,-2 21 0 15,6 18 3-15,9 15 0 16,0 3-3-16,0 3 0 0,0 3-4 16,0-1-22-16,0-4-47 15,37 5-68-15,6-8-86 16</inkml:trace>
        </inkml:traceGroup>
        <inkml:traceGroup>
          <inkml:annotationXML>
            <emma:emma xmlns:emma="http://www.w3.org/2003/04/emma" version="1.0">
              <emma:interpretation id="{A771352E-9A54-4FDE-8325-7F824795D8B4}" emma:medium="tactile" emma:mode="ink">
                <msink:context xmlns:msink="http://schemas.microsoft.com/ink/2010/main" type="inkWord" rotatedBoundingBox="15854,11849 19175,11460 19297,12499 15976,12889"/>
              </emma:interpretation>
              <emma:one-of disjunction-type="recognition" id="oneOf19">
                <emma:interpretation id="interp31" emma:lang="" emma:confidence="1">
                  <emma:literal/>
                </emma:interpretation>
              </emma:one-of>
            </emma:emma>
          </inkml:annotationXML>
          <inkml:trace contextRef="#ctx0" brushRef="#br0" timeOffset="108811.11">7709 7425 599 0,'0'0'15'15,"0"0"26"-15,0 0 18 16,0 0-1-16,0 0-27 15,0 0-23-15,-42-17-6 16,42 34-2-16,0 50-4 16,0 30 4-16,-8 10 11 15,-5 2-7-15,-3-10-4 0,-5 2 4 16,7-15-1 0,-5-15-3-16,13-18-3 0,-3-22 3 15,9-17 1-15,0-11-1 16,0-3 9-16,0 0-9 15,-4 0 4-15,1-7 4 16,-10-39-5-16,3-25-3 16,-3-25-2-16,13-16 1 15,0-13 1-15,0 9-3 16,9 15 0-16,21 26-2 16,-5 33 5-16,-2 20-8 15,2 17 6-15,-1 5-3 16,2 0 3-16,8 14 1 15,-2 34-1-15,0 18 2 0,-1 14 0 16,1 13 0-16,-8 4-1 16,-4-5 2-16,-6-4-6 15,1-3 5-15,-6-7-4 16,-9-8-11-16,0-11-16 16,0-8-41-16,0-17-24 15,0-11-27-15,-5-14-124 16</inkml:trace>
          <inkml:trace contextRef="#ctx0" brushRef="#br0" timeOffset="109032.58">7557 8153 494 0,'0'0'9'16,"0"0"-6"-16,0 0 4 15,0 0 31-15,0 0-15 16,0 0 2-16,234-156-18 16,-184 117-6-16,0 12-1 15,0 0-19-15,-5 3-44 16,-5 10-55-16,-11 11-60 16</inkml:trace>
          <inkml:trace contextRef="#ctx0" brushRef="#br0" timeOffset="109382.64">8105 7863 117 0,'0'0'95'15,"0"0"-12"-15,0 0 18 0,0 0-12 16,0 0-25-16,0 0-17 16,35 173-12-16,-29-122-10 15,3-3 0-15,10 3 16 16,-9-9-40-16,1-10 3 16,-5-8 7-16,3-14-11 15,-9-2-4-15,4-8 4 16,-4 0 0-16,0 0-1 15,5-4 1-15,9-51 5 16,-1-26-1-16,10-5-1 16,5 7-3-16,-9 22 3 15,-3 17 1-15,-3 20-4 0,3 12-6 16,1 8 5 0,5 0-10-16,11 0 9 0,-7 18 2 15,12 14 0-15,-6 0 1 16,9 6 4-16,-1-1-2 15,1-3-2-15,5-6-2 16,-2-11-19-16,15-17-69 16,1 0-3-16,-1-14-42 15,-4-41-113-15</inkml:trace>
          <inkml:trace contextRef="#ctx0" brushRef="#br0" timeOffset="109702.81">9180 7574 300 0,'0'0'120'0,"0"0"-39"0,0 0 1 15,0 0-6 1,0 0-9-16,0 0-35 0,-96-9-9 16,67 46-10-16,-5 5-6 15,9 8 2-15,3-7-5 16,9-2-4-16,13 2 0 16,0-5-2-16,0-7 2 15,5 5-2-15,22-13 2 16,5-8-6-16,3-2-3 15,-5 3-8-15,-1-8 3 16,-4 1 2-16,-11 1-3 16,-2-1-4-16,-3 5 17 0,-9 6-3 15,0 8 2 1,0 7-2-16,-25 11 5 0,-18 1 6 16,3-10-5-16,-2-9-1 15,9-6-2-15,16-22-40 16,4 0-63-16,13-32-88 15</inkml:trace>
          <inkml:trace contextRef="#ctx0" brushRef="#br0" timeOffset="110692.4">9544 7718 446 0,'0'0'128'0,"0"0"-93"15,0 0 50-15,0 0-41 16,0 0-25-16,0 0-13 16,6 75 0-16,-6-20-3 15,0-3-2-15,0-7 1 16,0-4-2-16,0-3 2 16,0-6-2-16,0-4 0 15,0-10-1-15,0-9 1 16,0-5-11-16,0-4 3 15,0 0 5-15,0 0 3 16,0-24 0-16,0-15 0 16,4-3-6-16,12 5 6 15,5 13-2-15,-8 2-4 0,6 13 4 16,1-2 0-16,5 11-5 16,1 0-1-16,7 0 8 15,-7 0-3-15,12 15-3 16,-11-2 0-16,0 1 0 15,2-8 6-15,-5-3-11 16,-8-3 9-16,-1 0 2 16,-7 0-8-16,4 0 8 15,-3-13 1-15,-8-14 3 16,-1-11-4-16,0 2 0 16,0-3 1-16,0 3 0 15,-14 8-1-15,-2 9 3 16,6 11 16-16,5 1-9 0,-1 4 2 15,6 3-11-15,0-4-1 16,0 4-1-16,0-6-10 16,6 2 1-16,20-3 4 15,12-8-1-15,-3 0-3 16,3-8 1-16,5 1-9 16,1-13-16-16,-4 0 12 15,-5-3 6-15,-6 2 8 16,-16 8 2-16,-9 4 6 15,-4 5 0-15,0 7 4 16,0 10 28-16,0 2 5 16,-4 0-4-16,-9 2-15 15,-6 29-13-15,5 2 5 0,5 12-4 16,6 3-5-16,3 3 1 16,0-1-4-16,0 1 2 15,0-4 0-15,0 8 4 16,16-17-4-16,9-9-2 15,-8-1-4-15,6-11-10 16,9-7 1-16,-13-10 3 16,10 0 5-16,-3-14 0 15,8-34 0-15,-4-7 0 16,-5-11 4-16,-6-2-2 16,-1-2 5-16,-13 11 2 15,-1 8-1-15,-4 13 1 16,0 19 16-16,0 15 12 15,0 4 3-15,0 0-9 0,0 0-23 16,0 0-1-16,4 0-3 16,11 23-1-16,12 11 2 15,-8 11 4-15,6-4-2 16,4 7 1-16,-3-8 2 16,7 1-3-16,-6-7-25 15,15-3-56-15,-2-2-65 16,11-11-65-16</inkml:trace>
        </inkml:traceGroup>
        <inkml:traceGroup>
          <inkml:annotationXML>
            <emma:emma xmlns:emma="http://www.w3.org/2003/04/emma" version="1.0">
              <emma:interpretation id="{97B1147B-63A4-4F53-8E66-18EE4FFA1F1A}" emma:medium="tactile" emma:mode="ink">
                <msink:context xmlns:msink="http://schemas.microsoft.com/ink/2010/main" type="inkWord" rotatedBoundingBox="20006,11668 20569,11602 20657,12355 20095,12421"/>
              </emma:interpretation>
              <emma:one-of disjunction-type="recognition" id="oneOf20">
                <emma:interpretation id="interp32" emma:lang="" emma:confidence="1">
                  <emma:literal/>
                </emma:interpretation>
              </emma:one-of>
            </emma:emma>
          </inkml:annotationXML>
          <inkml:trace contextRef="#ctx0" brushRef="#br0" timeOffset="111278.95">11746 7578 602 0,'0'0'8'16,"0"0"18"-16,0 0 32 16,0 0-38-16,0 0-12 15,0 0 10-15,-64 187-13 16,60-140-1-16,4 0-5 15,0-12 7-15,0-3-6 16,4-13 0-16,21-6-9 0,4-13-6 16,3 0-14-16,6-3-6 15,-1-38 34-15,-2-14-9 16,6-7 10-16,-18 2 4 16,2-1-4-16,-11 10 3 15,-4 4-2-15,-5 24 5 16,-5 6 13-16,0 17 10 15,0 0-5-15,0 0-8 16,0 0-9-16,0 0-7 16,5 0-1-16,3 17-6 0,9 17 6 15,2-2 1 1,4-4 0-16,5-1 0 0,-5-3 0 16,5-2-1-16,-4-7 0 15,-2 7-6-15,-2-3-2 16,-7-4 2-16,-7-2 7 15,-2 2-5-15,-4 7 2 16,0-2-2-16,-4 4 4 16,-26-4 1-16,-5 8 0 15,-4-9-30-15,2-15-14 16,1-4-49-16,-2 0-149 16</inkml:trace>
          <inkml:trace contextRef="#ctx0" brushRef="#br0" timeOffset="111467.4399">11658 7268 404 0,'0'0'275'0,"0"0"-272"16,0 0 56-16,0 0-25 15,0 0-32-15,0 0-2 16,0-22-93-16,10 22-176 15</inkml:trace>
        </inkml:traceGroup>
        <inkml:traceGroup>
          <inkml:annotationXML>
            <emma:emma xmlns:emma="http://www.w3.org/2003/04/emma" version="1.0">
              <emma:interpretation id="{3C2C6159-7D75-4B74-AAB2-EA658DA5E006}" emma:medium="tactile" emma:mode="ink">
                <msink:context xmlns:msink="http://schemas.microsoft.com/ink/2010/main" type="inkWord" rotatedBoundingBox="21840,11033 25367,10619 25486,11635 21959,12049"/>
              </emma:interpretation>
              <emma:one-of disjunction-type="recognition" id="oneOf21">
                <emma:interpretation id="interp33" emma:lang="" emma:confidence="1">
                  <emma:literal/>
                </emma:interpretation>
              </emma:one-of>
            </emma:emma>
          </inkml:annotationXML>
          <inkml:trace contextRef="#ctx0" brushRef="#br0" timeOffset="113104.25">14000 6719 200 0,'0'0'389'0,"0"0"-360"15,0 0 70-15,0 0-39 16,0 0-31-16,-219 31-8 15,179 6 0-15,-10 24-4 16,4 7-3-16,5 16 1 16,4 0-6-16,16 7-5 15,10 2 4-15,11-7-7 16,0-8-2-16,0-20 1 16,32-10-5-16,11-15 2 15,15-15-7-15,0-14-21 0,22-4 5 16,0-32-2-1,1-33-1-15,-7-9-4 0,-10-6-9 16,-18 2 6-16,-5 19 29 16,-18 12 6-16,-11 19 1 15,-8 14 5-15,-4 10 36 16,0 4 18-16,0 0-9 16,0 0-13-16,-4 18-18 15,-18 23-15-15,-3 16-1 16,1 7-3-16,13 1 1 15,11-10-2-15,0-4 1 16,0-18-3-16,6-2 1 0,23-12-2 16,2-18-4-1,3-1-6-15,7 0-3 0,-2-23 1 16,-4-22 10-16,-6-9-15 16,-13 0 3-16,-12 3 2 15,-4 4 6-15,0 6 7 16,-4 7 6-16,-32 17-2 15,-3 7-1-15,8 10 1 16,6 0 0-16,11 0 3 16,10 0 4-16,4 0-8 15,0 0-1-15,0-4-2 16,0-5-2-16,10-19-6 16,23-3 11-16,2-22 0 0,4 1-2 15,-3-6-7 1,-5-3 9-16,-7 4 3 0,-9 6-1 15,-15 12-2-15,0 0 1 16,0 16 2-16,-9 14 13 16,-21 9-8-16,-5 0 4 15,-10 0-9-15,10 23-3 16,9 9 0-16,6-2 4 16,15 1-4-16,5 1-8 15,0 1 2-15,5-5 4 16,25 1 2-16,11-5-3 15,1-3 2-15,6 1 1 16,-2-3 5-16,-7 4-5 16,1 1 1-16,-9 4-1 0,1 8 0 15,-8 2-5-15,-1 3 4 16,-7 1 1-16,4-4 0 16,3-7 2-16,3 1-2 15,3-12-2-15,2-10 2 16,2 0 0-16,-7-10-5 15,6 0 5-15,3-31-3 16,-2-19 3-16,2-10 1 16,-4-6 0-16,-2-12 3 15,-9 0-4-15,-5-5 0 16,-15 4 0-16,0 0 0 16,0 24 0-16,0 9 0 15,-5 22 2-15,-11 13 2 0,2 4 5 16,5 7 2-16,5 0-9 15,4 0-2-15,0 0-3 16,0 0-6-16,0 22 4 16,8 11 1-16,17 8 4 15,5-8-1-15,4 9 1 16,-2-6-2-16,4 7 1 16,-4-5 1-16,0 1 0 15,-6 1 0-15,6-1 1 16,4 4-1-16,-1-11 0 15,0 0 0-15,5-5-1 16,-5-8 1-16,9-5 0 0,2-14-2 16,2 0 2-16,3 0 0 15,-5-36 0-15,3-12 0 16,-9-6 1-16,-3-11-1 16,-13 11 0-16,-8 2 5 15,-12 10-5-15,-4 13 0 16,0 11 9-16,0 7 5 15,-12 4 6-15,-7 3-3 16,3 4-3-16,3 0-1 16,8 0-6-16,-6 0-7 15,1 26-6-15,6 13 5 16,0 11 0-16,4 1 0 16,0 4 1-16,0-7 0 15,0 2-3-15,23-13-2 16,9 0-22-16,7-9-18 0,16-11-20 15,10-6 10-15,15-11-46 16,4-15-132-16</inkml:trace>
          <inkml:trace contextRef="#ctx0" brushRef="#br0" timeOffset="113664.79">16537 6977 402 0,'0'0'65'0,"0"0"-21"15,0 0 6-15,0 0-30 0,0 0-20 16,0 0-6 0,-13-23 3-16,13 5 3 0,0-2 2 15,0-1-2-15,0-3 8 16,0 6 0-16,-16-2 4 16,-4 12 0-16,1-3 17 15,2 11 0-15,-11 0 0 16,6 0-9-16,-2 19-14 15,1 14 0-15,7 13 1 16,5 4-7-16,7 5 0 16,4-3 0-16,0 6 0 15,0-14 0-15,9-6-3 16,21-10 3-16,5-19-3 16,9-9-5-16,6 0-23 15,5-33-16-15,1-22-11 0,6-15-11 16,-10-9 13-16,-1 0-11 15,-12-13-13-15,-13 1 80 16,-5-12 0-16,-13-2 56 16,-3 0 5-16,-5 19 5 15,0 20-12-15,0 24 12 16,0 23 15-16,-9 15-6 16,0 4-23-16,8 0-13 15,-4 0-18-15,-5 4-17 16,0 40 2-16,-2 23-6 15,-5 16 0-15,11 6 1 16,-2 8-3-16,5-9 2 0,3 1 0 16,0-10 0-1,0-13-2-15,0-8-14 0,0-10-45 16,11-12-49-16,-1-22-55 16,-5-14-161-16</inkml:trace>
          <inkml:trace contextRef="#ctx0" brushRef="#br0" timeOffset="113832.61">16619 6703 615 0,'0'0'17'16,"0"0"-11"-16,0 0-12 0,0 0 3 15,0 0 3-15,200-102-8 16,-110 68-41-16,-2-9-173 15</inkml:trace>
        </inkml:traceGroup>
        <inkml:traceGroup>
          <inkml:annotationXML>
            <emma:emma xmlns:emma="http://www.w3.org/2003/04/emma" version="1.0">
              <emma:interpretation id="{7BE51EE4-97A8-4665-84B1-872AA3014691}" emma:medium="tactile" emma:mode="ink">
                <msink:context xmlns:msink="http://schemas.microsoft.com/ink/2010/main" type="inkWord" rotatedBoundingBox="26486,10778 26500,10776 26502,10791 26487,10793"/>
              </emma:interpretation>
              <emma:one-of disjunction-type="recognition" id="oneOf22">
                <emma:interpretation id="interp34" emma:lang="" emma:confidence="0">
                  <emma:literal>.</emma:literal>
                </emma:interpretation>
                <emma:interpretation id="interp35" emma:lang="" emma:confidence="0">
                  <emma:literal>v</emma:literal>
                </emma:interpretation>
                <emma:interpretation id="interp36" emma:lang="" emma:confidence="0">
                  <emma:literal>}</emma:literal>
                </emma:interpretation>
                <emma:interpretation id="interp37" emma:lang="" emma:confidence="0">
                  <emma:literal>w</emma:literal>
                </emma:interpretation>
                <emma:interpretation id="interp38" emma:lang="" emma:confidence="0">
                  <emma:literal>3</emma:literal>
                </emma:interpretation>
              </emma:one-of>
            </emma:emma>
          </inkml:annotationXML>
          <inkml:trace contextRef="#ctx0" brushRef="#br0" timeOffset="113982.21">18078 6362 718 0,'0'0'15'0,"0"0"33"15,0 0-37-15,0 0-11 16,0 0-61-16,0 0-168 16</inkml:trace>
        </inkml:traceGroup>
      </inkml:traceGroup>
    </inkml:traceGroup>
    <inkml:traceGroup>
      <inkml:annotationXML>
        <emma:emma xmlns:emma="http://www.w3.org/2003/04/emma" version="1.0">
          <emma:interpretation id="{5988676A-0F14-4C27-B326-DDD83540F981}" emma:medium="tactile" emma:mode="ink">
            <msink:context xmlns:msink="http://schemas.microsoft.com/ink/2010/main" type="paragraph" rotatedBoundingBox="9898,15324 27354,12262 27627,13820 10171,16882" alignmentLevel="3"/>
          </emma:interpretation>
        </emma:emma>
      </inkml:annotationXML>
      <inkml:traceGroup>
        <inkml:annotationXML>
          <emma:emma xmlns:emma="http://www.w3.org/2003/04/emma" version="1.0">
            <emma:interpretation id="{4284C76D-9235-4896-B0E9-186AF48007D1}" emma:medium="tactile" emma:mode="ink">
              <msink:context xmlns:msink="http://schemas.microsoft.com/ink/2010/main" type="line" rotatedBoundingBox="9898,15324 27354,12262 27627,13820 10171,16882">
                <msink:destinationLink direction="with" ref="{C2579310-9B87-4593-9F1F-588E840D71B2}"/>
              </msink:context>
            </emma:interpretation>
          </emma:emma>
        </inkml:annotationXML>
        <inkml:traceGroup>
          <inkml:annotationXML>
            <emma:emma xmlns:emma="http://www.w3.org/2003/04/emma" version="1.0">
              <emma:interpretation id="{E26BE6AB-7CC3-4E86-B377-AA680EC35830}" emma:medium="tactile" emma:mode="ink">
                <msink:context xmlns:msink="http://schemas.microsoft.com/ink/2010/main" type="inkWord" rotatedBoundingBox="9945,15592 13000,15057 13224,16335 10169,16871"/>
              </emma:interpretation>
              <emma:one-of disjunction-type="recognition" id="oneOf23">
                <emma:interpretation id="interp39" emma:lang="" emma:confidence="1">
                  <emma:literal/>
                </emma:interpretation>
              </emma:one-of>
            </emma:emma>
          </inkml:annotationXML>
          <inkml:trace contextRef="#ctx0" brushRef="#br0" timeOffset="114761.62">2369 11257 489 0,'0'0'9'15,"0"0"18"-15,0 0 45 16,-269 14 21-16,197 24-26 16,-5 3-35-16,9 15 4 15,4 6-14-15,9 2 2 16,8 5-4-16,15 5-13 16,18 1-5-16,14 2-1 15,0-5-2-15,4-9 0 0,38-16-5 16,13-9 6-16,14-13-1 15,7-9 1 1,3-16-10-16,12 0 3 0,-14-16-2 16,-9-38 9-16,-8-14 6 15,-14-11-4-15,-20-10 1 16,-21-4-3-16,-5 5 4 16,-18 6-1-16,-37 20 1 15,-9 21 0-15,-4 12-4 16,4 20 1-16,5 9-1 15,14 0 0-15,13 0-1 0,9 24-3 16,13 8-29 0,5 22-31-16,5 4-30 15,0-8-78-15,20-13-233 0</inkml:trace>
          <inkml:trace contextRef="#ctx0" brushRef="#br0" timeOffset="115158.56">2830 11230 593 0,'0'0'15'0,"0"0"28"16,0 0 9-16,0 0-34 16,0 0-17-16,-65 265 6 15,65-173 6-15,0 1-6 0,0-10-3 16,0-9-2-16,4-5 3 15,2-17-4-15,-2-20 1 16,0-13 0-16,-4-11-2 16,0-8 2-16,0 0-1 15,0 0 0-15,0-27 10 16,0-37-8-16,0-35-1 16,0-16-1-16,0-14-2 15,0 10 2-15,0 7-1 16,0 28 0-16,15 32 0 15,-2 19-2-15,1 20 1 16,18 2-3-16,5 11 2 0,21 0-11 16,6 0-15-16,5 0-12 15,7 30-17-15,-2-3-20 16,-15 10 3-16,-13-3-169 16</inkml:trace>
          <inkml:trace contextRef="#ctx0" brushRef="#br0" timeOffset="115368.51">3034 11767 585 0,'0'0'49'0,"0"0"-33"16,0 0 44-16,0 0-13 0,0 0-33 15,0 0-6 1,92-59 5-16,-28 22-12 0,8 3 1 15,-4-2-2 1,5-2-19-16,-1 10-68 0,-8 1-63 16,-17 7-204-16</inkml:trace>
          <inkml:trace contextRef="#ctx0" brushRef="#br0" timeOffset="115584.93">3773 11587 588 0,'0'0'37'16,"0"0"-23"-16,0 0 11 0,0 0-20 15,0 0-2 1,0 0 3-16,182-61-6 0,-134 39-3 16,-6 6-44-16,-10 5-61 15,-9 11-160-15</inkml:trace>
          <inkml:trace contextRef="#ctx0" brushRef="#br0" timeOffset="115726.55">3900 11865 542 0,'0'0'52'16,"0"0"-8"-16,0 0-2 15,0 0-42-15,0 0 2 0,0 0 3 16,119-74-2-1,-61 33-3-15,9-11-26 0,-2-9-73 16,-1-6-77-16</inkml:trace>
          <inkml:trace contextRef="#ctx0" brushRef="#br0" timeOffset="116036.73">4592 10641 503 0,'0'0'35'0,"0"0"36"0,0 0 13 16,0 0-44-16,0 0-33 15,0 0-7-15,-32 84 0 16,56-10 7-16,7 18 0 16,-12 11 0-16,6 10-4 15,-5 5 1-15,-2-1-3 16,-13-6 8-16,3-8-6 15,-4-6-3-15,0-11-2 16,1-16 2-16,-1-14 1 16,-4-22 5-16,2-17-12 15,3-3 5-15,0-14-46 16,3 0-39-16,1 0-16 16,-3-14-46-16</inkml:trace>
        </inkml:traceGroup>
        <inkml:traceGroup>
          <inkml:annotationXML>
            <emma:emma xmlns:emma="http://www.w3.org/2003/04/emma" version="1.0">
              <emma:interpretation id="{D59A033A-FDC4-4C50-B972-484AB7A42AD3}" emma:medium="tactile" emma:mode="ink">
                <msink:context xmlns:msink="http://schemas.microsoft.com/ink/2010/main" type="inkWord" rotatedBoundingBox="14362,15311 15290,15149 15433,15959 14504,16122"/>
              </emma:interpretation>
              <emma:one-of disjunction-type="recognition" id="oneOf24">
                <emma:interpretation id="interp40" emma:lang="" emma:confidence="1">
                  <emma:literal/>
                </emma:interpretation>
              </emma:one-of>
            </emma:emma>
          </inkml:annotationXML>
          <inkml:trace contextRef="#ctx0" brushRef="#br0" timeOffset="116323.34">6033 11346 665 0,'0'0'5'0,"0"0"-3"0,0 0 0 16,0 0-2 0,0 0-4-16,0 0 4 0,159-37 7 15,-69 1 0-15,1 6-1 16,-22-1-4-16,-6 9-2 16,-20 8-19-16,-20 12-37 15,-12 2-37-15,-11 0-40 16,0 0-40-16</inkml:trace>
          <inkml:trace contextRef="#ctx0" brushRef="#br0" timeOffset="116500.87">6078 11522 486 0,'0'0'49'0,"0"0"-46"0,0 0 5 16,0 0 8-1,0 0-4-15,0 0-5 0,210-129-6 16,-138 82-1-16,-3 5-7 16,-10-9-56-16,-10 1-160 15</inkml:trace>
          <inkml:trace contextRef="#ctx0" brushRef="#br0" timeOffset="116762.92">6484 10803 448 0,'0'0'64'0,"0"0"-42"16,0 0 11-16,0 0-21 15,0 0-11-15,0 0 19 16,117-9 0-16,-57 9 4 16,-1 0-5-16,-4 0-9 15,-1 15-2-15,-18 21-2 16,0 6 4-16,-17 15-4 15,-14 12 2-15,-5 15-7 16,0 9 8-16,-24 4-9 16,-21-1 0-16,1-8-31 15,-1-20-112-15,5-11-223 16</inkml:trace>
        </inkml:traceGroup>
        <inkml:traceGroup>
          <inkml:annotationXML>
            <emma:emma xmlns:emma="http://www.w3.org/2003/04/emma" version="1.0">
              <emma:interpretation id="{D2E0E8B7-2C2B-4C5D-B89E-DE23371C8DB8}" emma:medium="tactile" emma:mode="ink">
                <msink:context xmlns:msink="http://schemas.microsoft.com/ink/2010/main" type="inkWord" rotatedBoundingBox="17000,14078 21354,13314 21555,14463 17201,15226"/>
              </emma:interpretation>
              <emma:one-of disjunction-type="recognition" id="oneOf25">
                <emma:interpretation id="interp41" emma:lang="" emma:confidence="1">
                  <emma:literal/>
                </emma:interpretation>
              </emma:one-of>
            </emma:emma>
          </inkml:annotationXML>
          <inkml:trace contextRef="#ctx0" brushRef="#br0" timeOffset="117459.09">8948 9964 586 0,'0'0'39'16,"0"0"58"-16,0 0-35 16,0 0-15-16,0 0-16 15,0 0-5-15,-113 44-26 16,109 44 4-16,-2 28-4 16,1 8 1-16,1-8 0 15,4-13-2-15,0-12 1 0,0-25 0 16,-4-16 5-16,4-16-5 15,-7-21-2-15,2-13-1 16,5 0 3-16,0 0 3 16,-4-13-3-16,-8-49-2 15,4-40-17-15,6-37 8 16,2-27 1-16,0-5 1 16,0 10 1-16,0 16 1 15,0 29 4-15,2 51 3 16,15 28 0-16,-10 31-1 0,13 6-8 15,15 6-6 1,16 40 15-16,13 20 0 0,1 8 0 16,-1 9 1-16,-5 4-3 15,-5 10 5-15,-6-8-3 16,-4-6 4-16,-8-4-4 16,-6-9-2-16,-5-15-2 15,-6-12-3-15,-3-16-48 16,-8-7-60-16,-8-3-15 15,0-3-122-15</inkml:trace>
          <inkml:trace contextRef="#ctx0" brushRef="#br0" timeOffset="117992.27">8765 10646 603 0,'0'0'13'0,"0"0"35"0,0 0 15 15,0 0-44-15,0 0-15 16,0 0-4-16,145-177 0 16,-62 127 4-16,8 6-3 15,4 0 0-15,2 13-1 16,6-3-19-16,-6 11-17 16,-19 14-20-16,-9 1 8 15,-19 8 32-15,-15 0 9 16,-7 0 5-16,-9 0 2 15,-2 0-2-15,2 27 2 16,-2 1 15-16,-2 9 6 16,-4 9-2-16,5-11-3 0,-3 8 8 15,-2-9-10-15,0-6-12 16,-2-11 3-16,0-7-4 16,-8-10-1-16,-1 0 0 15,4 0 5-15,2 0 0 16,7 0-1-16,0-48-4 15,6-21 7-15,13-9-6 16,-10 3-1-16,0 9 2 16,2 22-2-16,-9 13 3 15,-2 24-3-15,-6 7-8 16,5 0 6-16,7 0 1 16,5 0 1-16,5 24 0 15,6 13 3-15,4 1-2 0,3-2 0 16,2-3 0-16,1-10 0 15,-5-9-2-15,11-14 1 16,9 0-59-16,3-37-31 16,0-29-117-16</inkml:trace>
          <inkml:trace contextRef="#ctx0" brushRef="#br0" timeOffset="118322.7">10885 9686 433 0,'0'0'54'0,"0"0"32"16,0 0-6-16,0 0-30 0,0 0-35 16,0 0-4-16,0 0-7 15,-192 173-1-15,192-131-3 16,0-5 0-16,0 5 0 16,15-10-2-16,11-8 0 15,14 2 0-15,0-7-5 16,3 1 6-16,-2-7-4 15,-11 6-6-15,-10-1-1 16,-5-5 7-16,-11 5 3 16,1-1 0-16,-5 14 4 15,0 0-2-15,-15 8 5 16,-18 6 4-16,-2-4-4 16,3-13-4-16,4-8-1 15,5-12 0-15,6-8-29 0,11 0-59 16,6-36-70-16</inkml:trace>
          <inkml:trace contextRef="#ctx0" brushRef="#br0" timeOffset="119296.63">11137 9850 454 0,'0'0'44'16,"0"0"-14"-16,0 0 39 15,0 0-24-15,0 0 0 16,7 208-18-16,-2-142-15 16,-1-6-5-16,0-6-3 0,-2-11-2 15,2-15-2 1,0-14 1-16,1-10 1 0,-5-4-2 16,4 0-2-16,-1 0-5 15,6-27 14-15,5-30-7 16,7-2 0-16,-1 8 0 15,-1 18 1-15,4 5-2 16,-6 9 1-16,5 9-4 16,-2 3 4-16,4 5-5 15,12 2 4-15,3 0 0 16,5 15-5-16,1 17 12 16,-5-4-5-16,5 6-1 15,2 1 3-15,-4-14-5 0,-4-1 7 16,-8-5-1-1,-7-15-3-15,-12 0-1 0,-8 0 6 16,1 0-3-16,-5-39 8 16,0-1-7-16,0-14 4 15,-9 2-6-15,-23 11-2 16,0-3 0-16,0 9 10 16,6 7-10-16,7 13 4 15,11 10-4-15,8 1 2 16,0 4-2-16,0-4-3 15,0 3-4-15,13-8 2 16,27 0 4-16,15-6 1 0,0-2 3 16,1-1-3-16,-6-6-2 15,-6 1-2-15,-8 0 0 16,-8-1 3-16,-8 6 1 16,-8-5 0-16,-8 8 1 15,-4 2 2-15,0 4 2 16,0 5 7-16,0 4 6 15,0 0 5-15,0 0-9 16,-9 0-7-16,-4 13-6 16,-6 19-1-16,5 16-1 15,5 6-1-15,5 3 2 16,4 3-2-16,0 0 6 0,0 3-4 16,0-6 0-1,23-9-3-15,6-4 2 16,1-20-1-16,7-13-11 0,-2-11 2 15,4 0 0-15,6-31 8 16,-6-24 1-16,-4-9 0 16,-9-1 2-16,-13-5 1 15,-6 6 0-15,-7 5-1 16,0 12 0-16,0 23 7 16,0 5 10-16,0 15 3 15,0 4-15-15,0 0-5 16,0 0-1-16,12 0-4 15,5 0 1-15,5 4 4 0,7 15 0 16,-6 1 0 0,3 7-1-16,6-3 1 0,14 11 0 15,14-3-4-15,8-7-23 16,22-7 2-16,16-14-102 16,3-4-30-16,5-9-345 15</inkml:trace>
        </inkml:traceGroup>
        <inkml:traceGroup>
          <inkml:annotationXML>
            <emma:emma xmlns:emma="http://www.w3.org/2003/04/emma" version="1.0">
              <emma:interpretation id="{79B4432C-6DB6-40B0-9119-2BCFB13CAC2E}" emma:medium="tactile" emma:mode="ink">
                <msink:context xmlns:msink="http://schemas.microsoft.com/ink/2010/main" type="inkWord" rotatedBoundingBox="22342,13444 22839,13357 22999,14272 22503,14359"/>
              </emma:interpretation>
              <emma:one-of disjunction-type="recognition" id="oneOf26">
                <emma:interpretation id="interp42" emma:lang="" emma:confidence="1">
                  <emma:literal/>
                </emma:interpretation>
              </emma:one-of>
            </emma:emma>
          </inkml:annotationXML>
          <inkml:trace contextRef="#ctx0" brushRef="#br0" timeOffset="120009.09">13955 9044 733 0,'0'0'11'0,"0"0"13"15,0 0 46-15,0 0-44 0,0 0-19 16,0 0-7 0,-19-10-36-16,19 7-156 0,0 0-214 15</inkml:trace>
          <inkml:trace contextRef="#ctx0" brushRef="#br0" timeOffset="119836.55">14196 9364 708 0,'0'0'0'0,"0"0"1"16,0 0 20-16,0 0 6 15,0 0-12-15,0 0-12 16,-96 157 1-16,96-107 0 16,0-6-3-16,0-5-1 15,0-1-1-15,16-10-1 16,2-4 2-16,-2-11 0 16,3 0-1-16,4-13-2 15,-4 0 3-15,5 0 0 16,5-36 1-16,-3-6-1 15,-1-8-5-15,-6-5 1 16,-7 8 4-16,-4 0 0 0,-8 13 3 16,0 13-2-16,0 1 1 15,0 16 2-15,0 4 1 16,0 0 2-16,0 0-7 16,0 0-2-16,0 0 1 15,0 8-7-15,2 22 7 16,25 1 0-16,1 3 1 15,8-2-5-15,0-5 7 16,-8 1-4-16,-5-6 0 16,-7-2 2-16,-7 3 1 15,-8 0-1-15,-1 5 0 16,0 5-7-16,0-6 6 16,-19 4 1-16,-7-3 8 15,-14-4-8-15,5-6-5 0,-13-7-14 16,2-11-49-16,-5 0-31 15,-4-15-174-15</inkml:trace>
        </inkml:traceGroup>
        <inkml:traceGroup>
          <inkml:annotationXML>
            <emma:emma xmlns:emma="http://www.w3.org/2003/04/emma" version="1.0">
              <emma:interpretation id="{4331D3EF-6D18-411E-924A-C200176AF9BA}" emma:medium="tactile" emma:mode="ink">
                <msink:context xmlns:msink="http://schemas.microsoft.com/ink/2010/main" type="inkWord" rotatedBoundingBox="24736,13192 27434,12719 27573,13513 24875,13986"/>
              </emma:interpretation>
              <emma:one-of disjunction-type="recognition" id="oneOf27">
                <emma:interpretation id="interp43" emma:lang="" emma:confidence="1">
                  <emma:literal/>
                </emma:interpretation>
              </emma:one-of>
            </emma:emma>
          </inkml:annotationXML>
          <inkml:trace contextRef="#ctx0" brushRef="#br0" timeOffset="120766.06">16701 8803 520 0,'0'0'21'0,"0"0"-7"16,0 0 41-16,0 0-22 0,0 0-9 16,-129 221-3-1,112-151 3-15,-1 5-2 0,1-2 2 16,-3-9-10-16,4-6-6 16,5-8-7-16,0-12 9 15,7-15-6-15,4-9-2 16,-5-14-2-16,5 0 0 15,0 0 0-15,0 0-1 16,0-10-4-16,0-31 1 16,25-10 4-16,10 0 1 15,-5 8-1-15,1 16 0 16,2 12-2-16,2 10-4 0,1 5 6 16,8 0-2-1,-2 0 1-15,5 0 2 0,0 2-1 16,4 11 1-16,4-8 0 15,-3-1-1-15,-6-4 0 16,-1 0-1-16,-10-8 1 16,-4-27 0-16,-1-5 2 15,-10-15 1-15,-7 2 0 16,-10-6-3-16,-3-2 5 16,0 1 4-16,-32 5 11 15,-14-4-10-15,-8 7-7 16,5 18 5-16,14 9 2 15,11 15-2-15,18 6-6 0,6 4-2 16,0 0-3 0,0 0-27-16,0 8-37 0,0 29-26 15,0-5-45-15,14-4-215 16</inkml:trace>
          <inkml:trace contextRef="#ctx0" brushRef="#br0" timeOffset="121112.14">17263 9293 567 0,'0'0'2'0,"0"0"-2"0,0 0 25 16,0 0-24-16,0 0 26 15,0 0-5-15,95-130-8 16,-76 66-2-16,-3 3-2 15,-12 2 10-15,-4-7 5 16,0 15-18-16,0 1 5 16,0 18 4-16,0 9-7 15,0 12 18-15,0 11-11 16,0 0-16-16,0 0-2 16,11 0-12-16,22 24 9 15,9 17 5-15,2 2 5 16,1-2-3-16,-5 9-2 15,5-11-13-15,-1 1-24 16,-2-6-39-16,6-17-48 0,7-13-105 16</inkml:trace>
          <inkml:trace contextRef="#ctx0" brushRef="#br0" timeOffset="121757.41">18297 8895 526 0,'0'0'56'15,"0"0"28"-15,0 0 4 16,0 0-55-16,0 0-15 16,0 0-11-16,-160 129-7 15,160-85 4-15,0-3-4 16,0 0-3-16,0-8 2 0,15-6 1 16,9-2-3-1,-5-12-12-15,-3 0-12 0,-4-12-6 16,-8-1-7-16,-4 0 10 15,0 0 8-15,4-16 12 16,-4-23-6-16,5-12 0 16,-5-6 13-16,0-4 2 15,0-3 2-15,0 3 4 16,0 10 16-16,0 9-6 16,0 19 10-16,0 6-10 15,0 2-15-15,6 2 0 16,23 7-3-16,5 6 2 15,7 0 0-15,-5 0 0 0,5 0 1 16,-2 30 0 0,-4-3 0-16,1 4 0 0,-4 3 0 15,-9 3 0-15,-5-1 0 16,-12-8 0-16,-6 0 1 16,0-1 0-16,0-9 2 15,0-2 2-15,0-12 6 16,0-4 4-16,0 0 8 15,0 0 3-15,0 0 3 16,0-11-23-16,-5-25-5 16,-1-14-1-16,6-10 1 15,0-5-1-15,0 8-1 16,11 7 0-16,9 18-3 16,5 13 4-16,-2 11-8 0,-6 8 0 15,12 0 1-15,2 0 5 16,2 13-6-16,2 15 3 15,1 3 3-15,-1 6-22 16,0-9-12-16,-1 5-29 16,13-15-38-16,8-9-92 15,4-9-18-15</inkml:trace>
        </inkml:traceGroup>
      </inkml:traceGroup>
    </inkml:traceGroup>
    <inkml:traceGroup>
      <inkml:annotationXML>
        <emma:emma xmlns:emma="http://www.w3.org/2003/04/emma" version="1.0">
          <emma:interpretation id="{87D02821-CFDA-4D05-A7A7-0AB561DA8C6C}" emma:medium="tactile" emma:mode="ink">
            <msink:context xmlns:msink="http://schemas.microsoft.com/ink/2010/main" type="paragraph" rotatedBoundingBox="28007,15026 32955,15656 32787,16977 27838,16347" alignmentLevel="4"/>
          </emma:interpretation>
        </emma:emma>
      </inkml:annotationXML>
      <inkml:traceGroup>
        <inkml:annotationXML>
          <emma:emma xmlns:emma="http://www.w3.org/2003/04/emma" version="1.0">
            <emma:interpretation id="{A297886E-04E6-4656-958D-A1783AC36FA1}" emma:medium="tactile" emma:mode="ink">
              <msink:context xmlns:msink="http://schemas.microsoft.com/ink/2010/main" type="line" rotatedBoundingBox="28007,15026 32955,15656 32787,16977 27838,16347"/>
            </emma:interpretation>
          </emma:emma>
        </inkml:annotationXML>
        <inkml:traceGroup>
          <inkml:annotationXML>
            <emma:emma xmlns:emma="http://www.w3.org/2003/04/emma" version="1.0">
              <emma:interpretation id="{7317A681-1AA2-4EA9-87FB-329B5BE8BF67}" emma:medium="tactile" emma:mode="ink">
                <msink:context xmlns:msink="http://schemas.microsoft.com/ink/2010/main" type="inkWord" rotatedBoundingBox="28007,15026 32955,15656 32787,16977 27838,16347"/>
              </emma:interpretation>
              <emma:one-of disjunction-type="recognition" id="oneOf28">
                <emma:interpretation id="interp44" emma:lang="" emma:confidence="1">
                  <emma:literal/>
                </emma:interpretation>
              </emma:one-of>
            </emma:emma>
          </inkml:annotationXML>
          <inkml:trace contextRef="#ctx0" brushRef="#br0" timeOffset="-166529.68">21504 10994 375 0,'0'0'86'0,"0"0"-41"16,0 0 31-16,0 0-22 0,0 0-23 15,0 0-3-15,-6 0-19 16,2 0-5-16,-1 0-1 16,-5 0-2-16,-14 32-1 15,-3 6 11-15,-7 12 4 16,-11 2-4-16,1-6-5 16,2-1 0-16,-1-7 0 15,8-9-6-15,10-7 0 16,5-9 1-16,14 2 0 15,2-11 1-15,4 1 3 16,0-1 5-16,0 2 0 16,0-6-3-16,0 0-1 15,0 0-3-15,0 0-3 16,0 0 0-16,0 0-1 16,0 0-4-16,0 0 1 0,14 0 2 15,15 0 0-15,9 0 4 16,1 4-1-16,5 5-1 15,1 1 1-15,-6-1-2 16,-5 0 1-16,-2 10-5 16,-5-4 2-16,-4-6-1 15,-7-1 0-15,0-2-2 16,-12-6 2-16,0 0-3 16,1 0 4-16,-5 0 3 15,0 0 0-15,0 0 3 16,0 0-2-16,0 0 10 15,0-16 0-15,0-25-7 0,0 0 1 16,-13-6 4-16,-3-4 3 16,4 5-7-16,2 0 12 15,-3 13-7-15,6 5-1 16,2 0 1-16,1 11-2 16,4 3-6-16,0 4-2 15,0 6-1-15,0-5-1 16,0 3-40-16,0-3-47 15,0 5-133-15,0 4-304 16</inkml:trace>
          <inkml:trace contextRef="#ctx0" brushRef="#br0" timeOffset="-166008.54">19470 11624 243 0,'0'0'167'16,"0"0"-103"-16,0 0-22 16,0 0-5-16,0 0-14 15,0 0 0-15,35-23-4 0,-9 18 16 16,8-4-2 0,5 0-15-16,-2 1 0 0,7 7-13 15,-3-5-1-15,-2 3-4 16,-9 3 0-16,-1 0-6 15,-9 0-63-15,-9 0-46 16,-11 0-150-16</inkml:trace>
          <inkml:trace contextRef="#ctx0" brushRef="#br0" timeOffset="-165367.9499">19985 11328 489 0,'0'0'58'0,"0"0"40"16,0 0-19-16,0 0-54 15,0 0-9-15,0 0-8 16,26 4-2 0,-5 23-5-16,-3 11 5 0,7-1 0 15,1 6 0-15,-1-1-6 16,0-1 4-16,-7 0-1 15,-2-5-3-15,-5-12 1 16,3 0 1-16,-8-14-2 16,-6-3 2-16,4-7-7 15,-4 0 10-15,0 0-5 16,5 0 2-16,-5 0 12 0,0 0-10 16,0-31-4-16,0-11 3 15,11-17-2-15,4 1-1 16,14 3-1-16,5 0-2 15,3 5 3-15,6 7-6 16,-1 5-4-16,2 1 8 16,-1 6 2-16,-6 7 1 15,-7 0-1-15,-10 11 0 16,-9 3 1-16,-3 6-1 16,-8 4 4-16,0 0 3 15,0 0 3-15,0 0-6 16,0 0 7-16,0 0 2 0,0 0-6 15,0 0 1-15,-19 0-8 16,-8 14 8-16,4 3-6 16,-2 13-2-16,5-3-2 15,5 2 0-15,6 7 2 16,2 1-3-16,7 1-4 16,0 3 7-16,0-4 0 15,0 10-1-15,0-9 0 16,20 3 2-16,-1-14-2 15,2 6 1-15,-5-15-9 16,2 1-23-16,-2-9-31 16,5-2-66-16,2-8-76 15,9 0-150-15</inkml:trace>
          <inkml:trace contextRef="#ctx0" brushRef="#br0" timeOffset="-164717.69">21019 11624 260 0,'0'0'314'0,"0"0"-260"15,0 0 75-15,0 0-57 16,0 0-31-16,0 0-8 16,-16 0-20-16,16 0 0 15,0 0-13-15,0 0 0 16,0 0 1-16,0 0 0 15,0 0-1-15,0 0 0 0,0 0 4 16,0 0-4-16,0 0-3 16,0 0 3-16,0 0 1 15,0 0-1-15,0 0-2 16,0 0-1-16,0 0 1 16,0 0-5-16,0 0-1 15,0 0 4-15,0 0-4 16,0 0 3-16,0 0-1 15,0 0 4-15,0 0-9 16,0 0 7-16,0 0 2 16,0 0 2-16,0 0 2 15,0 0-2-15,0 0-5 16,0 0-1-16,0 0-15 16,0 0 1-16,0 0-12 15,0 0-2-15,0-4-3 0,0-2-8 16,0 6 13-16,0-5 15 15,0 5 11-15,0 0 5 16,0-4-7-16,0 4-3 16,0-4-11-16,0 4-4 15,0-5 17-15,0 5 2 16,0 0 2-16,0 0 5 16,0 0 0-16,0 0 0 15,0 0-2-15,0 0 4 16,0 0-2-16,0 0 4 0,0 0-7 15,0 0 9-15,0 0-11 16,0 0 10-16,0 0-10 16,0-5 3-16,0 5-27 15,-4-4-39-15,0 0-73 16,-2 3-75-16</inkml:trace>
          <inkml:trace contextRef="#ctx0" brushRef="#br0" timeOffset="-171801.51">23263 11695 488 0,'0'0'50'15,"0"0"33"-15,0 0 28 16,0 0-43-16,0 0-9 16,0 0-7-16,0-10-16 15,0 10-5-15,0 0-5 16,0 0-20-16,0 0-1 16,0 10-10-16,0 21 8 15,0 16-3-15,0 13 3 16,0-1 2-16,0 3-4 15,0 2 1-15,0 5-2 0,0-9 1 16,0-13 1-16,5 7-2 16,-1-16 0-16,-4-4-3 15,0-11-12-15,4-9-14 16,-4-6-3-16,0-8-10 16,0 0-13-16,0 0-13 15,-4 0-27-15,-25-18-58 16,-6-2-58-16</inkml:trace>
          <inkml:trace contextRef="#ctx0" brushRef="#br0" timeOffset="-171225.8">23004 12264 230 0,'0'0'97'16,"0"0"-1"-16,0 0-12 0,0 0-2 16,0 0-22-16,0 0-10 15,-16-1-25-15,16 1-17 16,0 0-8-16,0 0-2 15,10 13 2-15,13 7 4 16,3 7-2-16,6-3 4 16,0-1-6-16,0 0 5 15,-2-8-3-15,4-12 2 16,-8-1-2-16,-1-2-2 16,1 0 1-16,1 0 0 15,1 0 2-15,7-24-1 16,-2-8 1-16,-3-5 0 0,1-1-2 15,-6 7 1-15,-5 8-1 16,-6 2 2-16,-5 8-2 16,-6 8-1-16,1 1 0 15,-4 4 1-15,0 0-1 16,0 0 1-16,0 0 0 16,0 0 0-16,0 0-1 15,0 0 1-15,-4 0 7 16,-28 0-4-16,-7 0 0 15,-12 0 2-15,-8 0-6 16,-7 0 5-16,0 0 3 16,2 0-3-16,9 0 0 15,7 8-5-15,13 3 13 16,9-2-7-16,10-5-1 16,3 7-4-16,6-11 3 0,7 4-4 15,0-4 1 1,0 0-1-16,0 0-1 0,0 0 0 15,0 0-2-15,0 0 0 16,0 0-9-16,0 0-15 16,0 0-13-16,0 0-21 15,0 0-46-15,0 0 8 16,0 0-206-16</inkml:trace>
          <inkml:trace contextRef="#ctx0" brushRef="#br0" timeOffset="-167242.57">21518 11120 565 0,'0'0'30'0,"0"0"-4"16,0 0 50-1,0 0-18-15,0 0-30 0,0 0 0 16,0 0-15-16,-10 32-3 16,10-29-9-16,0-3 1 15,0 4-4-15,0-4 1 16,22 0 1-16,17 0 1 16,9 0 0-16,3 0-1 15,4 0 6-15,0 0-6 16,-9-13 1-16,-6 9-1 15,-11-6-1-15,-13 6-22 16,-11 0-9-16,-5 4-28 16,0 0-29-16,0 0-15 15,0 0-75-15</inkml:trace>
          <inkml:trace contextRef="#ctx0" brushRef="#br0" timeOffset="-172911.87">21858 11730 596 0,'0'0'0'0,"0"0"-21"16,0 0 21-16,0 0 13 16,294-129 2-16,-144 97 0 15,15-5-2-15,6-4-6 16,8 7 10-16,2 11-1 16,7-5-10-16,8 5 4 15,0-1 6-15,-12 0-8 16,-10 4-5-16,-20 0 2 0,-20 2-1 15,-13 5-1 1,-29 2 5-16,-33 7-8 0,-24 0 12 16,-25 2-12-16,-4 2 2 15,-6 0 4-15,0-3-3 16,0 3-2-16,0 0-1 16,0 0-5-16,0 0 2 15,0 0-31-15,0 0-38 16,-32 0-18-16,-23 5-11 15,-15 8-180-15</inkml:trace>
          <inkml:trace contextRef="#ctx0" brushRef="#br0" timeOffset="-172526.3898">22009 11833 581 0,'0'0'18'0,"0"0"-13"15,0 0 47-15,0 0-27 16,0 0-22-16,0 0-5 16,33 15 7-16,77-15-2 15,40 0 2-15,27-21 8 16,23-10-2-16,13-11-4 15,-3 4-6-15,-1-7 3 0,-17 3-4 16,-18 0 7-16,-29 9-7 16,-31-2 0-16,-22 11 0 15,-27 4 0-15,-17 2 8 16,-21 14-1-16,-9-5 1 16,-8 9 9-16,-10-4-12 15,0 4-4-15,0 0-2 16,0 0-15-16,-30 0-47 15,-23 17-74-15,-9 3-181 16</inkml:trace>
        </inkml:traceGroup>
      </inkml:traceGroup>
    </inkml:traceGroup>
  </inkml:traceGroup>
</inkml:ink>
</file>

<file path=ppt/ink/ink2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5:49.50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C92D8E1-7B63-4FA1-899B-7B9384E830C8}" emma:medium="tactile" emma:mode="ink">
          <msink:context xmlns:msink="http://schemas.microsoft.com/ink/2010/main" type="inkDrawing" rotatedBoundingBox="16801,8008 20182,7760 20347,10018 16966,10265" hotPoints="20214,8784 18687,10180 16838,9252 18365,7856" semanticType="enclosure" shapeName="Ellipse">
            <msink:sourceLink direction="with" ref="{106527FA-9EDD-43A3-BC1C-652DB3F41F57}"/>
          </msink:context>
        </emma:interpretation>
      </emma:emma>
    </inkml:annotationXML>
    <inkml:trace contextRef="#ctx0" brushRef="#br0">3215 902 318 0,'0'0'86'0,"0"0"-12"16,0 0-5-16,0 0-10 16,0 0-7-16,0 0-7 15,0 0-3-15,0 0-16 0,0-65 5 16,0 47-7-16,0-1-12 15,0 2 3-15,0-6 4 16,0-11-13-16,0 1-4 16,0-4 2-16,0 1 2 15,0 0 0-15,0 3-2 16,0 4-4-16,0 1 0 16,0 14 2-16,0-5-3 15,-9-3 2-15,-5 6 2 16,4-4-3-16,-5-4 3 15,-5-3-3-15,1-3 0 16,-13 5 3-16,6 2-3 16,-7-4 0-16,2 2 4 0,-4-2-3 15,-4 7-1-15,-1-3-4 16,-4 0 2-16,5 5 4 16,-7 1-2-16,3 4 0 15,4 2-1-15,-1-4 0 16,8 3 1-16,-4 6-2 15,8 1 2-15,-10-1-2 16,3 6 1-16,-5-3 2 16,1-1-1-16,4 0 0 15,-1 1-1-15,-1-1 1 16,0 0 0-16,-4 4-2 16,2 0 10-16,-8 0-13 15,0 0 6-15,-1 0-1 0,-2 0 4 16,-2 0-4-16,1 0 0 15,3 0 0-15,2 0 0 16,4 4 0-16,3 3 1 16,-6-3 0-16,-2 3-1 15,7-3 0-15,2-2-1 16,-2 3 2-16,-1 1-1 16,-4 2 0-16,-3 0 0 15,5 3 0-15,-8-4 0 16,4 1-3-16,2-3 3 15,6 5 0-15,2-9 0 16,-4 9 1-16,-6 4-1 16,5-5 6-16,3 5-11 15,3-6 12-15,4 1-7 0,-4 1 2 16,8-1-1-16,-5-1-1 16,-2-1 0-16,-10 6 0 15,6 1 2-15,0 3-1 16,-8 3-2-16,-2 8-1 15,-6-1 2-15,0 1-1 16,5 5 0-16,6-6 0 16,6 6-3-16,6 8 2 15,4 6 0-15,-4 5 1 16,6 7 0-16,2-4 0 16,-1-3 1-16,11 3-1 15,-7-1 1-15,5 8 0 0,2-1 0 16,5-3 0-16,5-5-4 15,-1-6 4-15,5 4 0 16,0 3 0 0,0-8-1-16,0 1 0 0,0 4 0 15,0-6-3-15,13 7 1 16,11-5 3-16,8 3 0 16,-9 1-4-16,13 1 4 15,3-7 0-15,3 3 0 16,-1-8-1-16,10 3 1 15,-1-1-2-15,10-1 4 16,7 2 2-16,-8-4-4 16,5-4-2-16,0 0 0 15,1-4 2-15,-3-4-2 16,6-2-5-16,-2-6 6 0,0-4 0 16,-2-2-1-16,2-2 1 15,-3-3 0-15,-5-4-3 16,-2-3 4-16,-13 3 0 15,1 2-1-15,1-6-1 16,4 3-5-16,6-3 7 16,9 0 0-16,7 0 5 15,-1 0-5-15,8 0-1 16,-6 0 1-16,2 0 1 16,2-13 0-16,-7 4 0 15,2-6-1-15,-7-2 2 16,-7 3-5-16,2 1 4 0,-8-2-1 15,3 2 0-15,-9-1-3 16,0 1 3-16,-3 2 2 16,-10-2-2-16,4 2-1 15,-6-7 1-15,-1 1 1 16,-2-7 0-16,0 4 3 16,-4-6-4-16,5 3-5 15,-1-3 5-15,-3-9 6 16,6 2-5-16,-5-4-1 15,4-1 8-15,-5 3-8 16,-2-4-2-16,1-1 2 16,-2 1 2-16,-1 4-2 15,-6 3 1-15,5 4-1 0,-10-2 7 16,8 2-13-16,-2 1 7 16,1-2-1-16,0-2 1 15,3 0-1-15,-3-4 2 16,-2 0-4-16,7 2 4 15,-6 9 0-15,0-6 1 16,2 3-3-16,-2 7 3 16,-6 1 0-16,-1 0-2 15,-3-1 1-15,0-3 3 16,0 2-1-16,3-5-4 16,-5 9-1-16,-3 3 1 15,0-3 7-15,0-2-6 0,0 3 0 16,0-1-1-16,0-6 1 15,0 10 0-15,0 2-1 16,0 4 1-16,0-1-1 16,0 0 0-16,0 4 1 15,0-3 0-15,0 7-2 16,0 0 2-16,0-4 1 16,0 4-2-16,0 0 1 15,0 0-1-15,0 0 0 16,0 0 0-16,0 0 1 15,0 0-1-15,0 0 0 16,0 0 0-16,0 0 1 16,0 0 0-16,0 0 0 15,0 0-2-15,0 0 1 16,0 0 0-16,0 0 1 0,0 0 1 16,0-3-2-16,0 3 1 15,0-6-1-15,0 6-1 16,0-4 1-16,0 0 0 15,0 4 0-15,0 0-1 16,0-3 1-16,0 3 0 16,-3-6 0-16,3 6 0 15,-4-5-1-15,4 5 1 16,-4 0 0-16,4 0 1 16,0 0 0-16,-5-4-1 0,1-5 0 15,3 6-2 1,1 0 2-16,-5-7 0 0,1 3 3 15,0 0-3-15,4-1 1 16,-3 4-1-16,3-5 0 16,0 9-1-16,-5-6 0 15,4 6 1-15,1 0 1 16,0 0-1-16,0 0 0 16,0 0 0-16,0 0 3 15,0 0-3-15,-4 0 0 16,4 0-4-16,0 0 3 15,0 0 1-15,0 0 0 16,0 0 0-16,0 0 0 16,0 0-2-16,0 0 2 15,0 0-1-15,0 0 1 0,0 0-1 16,0 0 0-16,0 0 1 16,0 0 0-16,0 0-1 15,0 0 1-15,0 0-2 16,0 0 5-16,-5 0-6 15,5 0 3-15,0 0 0 16,0 0-1-16,0 0 1 16,0 0 0-16,0 0 0 15,0 0 0-15,0 0 0 16,0 0 1-16,0 0-1 16,0 0 0-16,0 0-1 15,0 0-1-15,0 0 2 0,0 0 0 16,0 0 1-1,0 0-4-15,0 0 1 0,0 0 2 16,0 0-13-16,0 0 7 16,0 0-1-16,0 0 0 15,0 0-2-15,0 0-8 16,0 0-15-16,0 0-35 16,0 0-86-16,0 15-6 15,-14 4-208-15</inkml:trace>
  </inkml:traceGroup>
</inkml:ink>
</file>

<file path=ppt/ink/ink2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5:51.07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8A8C03A-6327-4761-A08A-BA697F19642B}" emma:medium="tactile" emma:mode="ink">
          <msink:context xmlns:msink="http://schemas.microsoft.com/ink/2010/main" type="inkDrawing" rotatedBoundingBox="24339,9171 29532,10305 29491,10494 24297,9361" semanticType="underline" shapeName="Other">
            <msink:sourceLink direction="with" ref="{0C06208F-7399-4C09-AE8E-1ABB3BC0D39C}"/>
            <msink:sourceLink direction="with" ref="{078F83CC-F060-4173-B279-10FA6433176A}"/>
          </msink:context>
        </emma:interpretation>
      </emma:emma>
    </inkml:annotationXML>
    <inkml:trace contextRef="#ctx0" brushRef="#br0">7-1 467 0,'0'0'33'16,"0"0"-31"-16,0 0-3 15,0 0 5-15,0 0 10 16,0 0 19-16,0 0-17 16,-13 0 4-16,13 1 6 15,0 5 6-15,0-6-6 16,0 0-13-16,0 5-9 16,0-1-8-16,9 5 14 15,46 6-9-15,31 0 30 16,17 9-16-16,18 6-2 0,17 2 4 15,3 10-16 1,14 3 9-16,5 6-6 0,5-1-2 16,9-3 6-16,-3 1-8 15,-1-3 0-15,-8-4 1 16,-9-3 6-16,0 9-4 16,1-14-3-16,-1 8-3 15,-10-3 2-15,-9-2 2 16,-13-1 0-16,-2-5 6 15,-7-3-4-15,7-3-3 16,0 4 0-16,-7-6-2 16,-4-3 0-16,-12 0 2 15,-6-1 8-15,-6 1-8 0,-4-4-4 16,-6-2 2 0,-3-3 4-16,-1-2-2 15,1 5 0-15,4-7 0 0,4 2 6 16,0-2-6-16,-5 1 0 15,3-1 0-15,-1-1-2 16,-1-1 2-16,-1 0 0 16,1 1 0-16,-6 2 4 15,-8-3-1-15,2-4-3 16,-12 0 0-16,-7 0-2 16,-12 0-4-16,-9 0 3 15,-7 0 1-15,-12 0-1 16,3 0-5-16,-7 0 5 15,0 0 1-15,0 0 1 16,0 0-5-16,-7 0-12 0,-36 0-47 16,-17-16-48-16,-21-7-32 15</inkml:trace>
  </inkml:traceGroup>
</inkml:ink>
</file>

<file path=ppt/ink/ink2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5:52.98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34D8670-2727-4A31-BF0B-20AABF1B39BD}" emma:medium="tactile" emma:mode="ink">
          <msink:context xmlns:msink="http://schemas.microsoft.com/ink/2010/main" type="inkDrawing" rotatedBoundingBox="25341,9540 28904,10543 28880,10625 25317,9622" semanticType="underline" shapeName="Other">
            <msink:sourceLink direction="with" ref="{0C06208F-7399-4C09-AE8E-1ABB3BC0D39C}"/>
            <msink:sourceLink direction="with" ref="{078F83CC-F060-4173-B279-10FA6433176A}"/>
          </msink:context>
        </emma:interpretation>
      </emma:emma>
    </inkml:annotationXML>
    <inkml:trace contextRef="#ctx0" brushRef="#br0">23 27 404 0,'0'0'10'16,"0"0"-9"-16,0 0 29 15,0 0 18-15,0 0-12 16,0 0 4-16,-23-27-26 16,23 27-11-16,0 0-3 15,0 0-3-15,0 0 0 16,15 18 3-16,30 15 1 0,16 4 4 15,27 4 8 1,28 6-2-16,28-2 22 0,17-2-6 16,23-2-13-16,21 10-1 15,19 0-11-15,7-3 0 16,3 3-1-16,-10 4 0 16,-22-4-1-16,-3 3 7 15,-24-3-7-15,-17-3 2 16,-21-2-2-16,-18-9 0 15,-13 1-8-15,-21-11 15 16,-5 1-14-16,-16-5 6 16,-14-6 1-16,-6-6 0 15,-14-3 0-15,-5 3 0 0,-5-7 4 16,2-1-4 0,-2-1 0-16,-1-2 0 0,-3 0 0 15,2 0 0-15,-12 4-1 16,4-4 1-16,-5 4 8 15,-5-4-7-15,5 4 5 16,-5-4-2-16,0 0 2 16,0 0 0-16,4 0-5 15,-4 0 7-15,0 3-8 16,0-3 0-16,0 0 8 16,0 0-7-16,0 0 0 15,0 0-1-15,0 0 0 16,0 0 0-16,0 0 0 15,0 0 0-15,0 4 1 16,0-4-1-16,0 0 0 16,0 0 1-16,0 0 3 0,0 0-6 15,0 0 6-15,0 0-4 16,0 0 1-16,0 0 2 16,0 0-2-16,0 0 1 15,0 0-2-15,0 0 0 16,0 0-4-16,0 0 4 15,0 0 0-15,0 0 5 16,0 0-5-16,0 0 0 16,0 0-4-16,0 0 5 15,0 0-1-15,0 0 0 16,0 0 2-16,0 0-4 0,0 0 2 16,0 0 0-1,0 0 0-15,0 0 2 0,0 0-2 16,0 0 0-16,0 0 6 15,0 0-5-15,0 0 1 16,0 0-2-16,0 0-1 16,0 0 1-16,0 0-3 15,0 0 4-15,0 0-5 16,0 0 8-16,0 0-3 16,0 0-1-16,0 0 0 15,0 0-2-15,0 0 7 16,0 0-9-16,0 0 5 0,0 0-1 15,0 0 1-15,0 0 6 16,0 0-6-16,0 0-1 16,0 3 0-16,0-3-7 15,0 0 14-15,0 0-13 16,0 0 6-16,0 0-2 16,0 0 2-16,0 0 1 15,0 0 2-15,0 0-3 16,0 0 0-16,0 0 1 15,0 0-5-15,0 0 8 16,0 0-8-16,0 0 4 16,0 0 0-16,0 0 8 15,0 0-7-15,0 0-1 0,0 4 0 16,0-4-6 0,0 0 7-16,0 0-1 0,0 0 0 15,0 0 5-15,0 0-3 16,0 0-1-16,0 0 0 15,0 0 1-15,0 0 4 16,0 0 4-16,0 0-7 16,0 0 0-16,0 0 0 15,0 0-3-15,0 0 0 16,0 0 0-16,0 0 0 16,0 0 0-16,0 0 2 15,0 0-3-15,0 0 1 16,0 0-8-16,0 0 8 15,0 0-1-15,0 0 0 0,0 0 0 16,0 0 1 0,0 0 6-16,-9 0-6 0,-2 0 4 15,1 0-7-15,1 0 3 16,-3 0 0-16,-1 0 0 16,3 0 2-16,-1 0 1 15,-2 0-3-15,8 0 0 16,-2 0 4-16,7 0-4 15,0 0-2-15,0 0-1 16,0 0 1-16,0 0 2 0,0 0 0 16,0 0-3-1,0 0-2-15,0 0 2 16,0 0 0-16,0 0 2 0,0 0-1 16,0 0 2-16,0 0-5 15,0 0 3-15,0 0 2 16,0 0-1-16,0 0-1 15,0 0 4-15,0 0-5 16,0 0 3-16,0 0 0 16,0 0 5-16,0 0-5 15,0 0 0-15,0 0-2 16,0 0 1-16,0 0 0 16,0 0-5-16,0 0 4 15,0 0 2-15,0 0-4 16,0 0-3-16,0 0 7 0,0 0 0 15,0 0 4-15,0 0-4 16,0 0 2-16,0 0-3 16,0 0 1-16,0 0-22 15,0-4-10-15,0 1-60 16,7-8-47-16,13 1 27 16,-5-8-128-16</inkml:trace>
  </inkml:traceGroup>
</inkml:ink>
</file>

<file path=ppt/ink/ink2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6:23.95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0C9D2CF-C1A1-4E69-A752-28B3D7D21E7D}" emma:medium="tactile" emma:mode="ink">
          <msink:context xmlns:msink="http://schemas.microsoft.com/ink/2010/main" type="writingRegion" rotatedBoundingBox="28076,2836 31553,2619 31877,7814 28400,8031"/>
        </emma:interpretation>
      </emma:emma>
    </inkml:annotationXML>
    <inkml:traceGroup>
      <inkml:annotationXML>
        <emma:emma xmlns:emma="http://www.w3.org/2003/04/emma" version="1.0">
          <emma:interpretation id="{1283B43D-A3B2-41A3-9FF9-7833E209DF79}" emma:medium="tactile" emma:mode="ink">
            <msink:context xmlns:msink="http://schemas.microsoft.com/ink/2010/main" type="paragraph" rotatedBoundingBox="28378,2831 30922,2617 31027,3871 28483,4085" alignmentLevel="1"/>
          </emma:interpretation>
        </emma:emma>
      </inkml:annotationXML>
      <inkml:traceGroup>
        <inkml:annotationXML>
          <emma:emma xmlns:emma="http://www.w3.org/2003/04/emma" version="1.0">
            <emma:interpretation id="{F1E8A74D-1180-438F-85C1-BE2B96272D16}" emma:medium="tactile" emma:mode="ink">
              <msink:context xmlns:msink="http://schemas.microsoft.com/ink/2010/main" type="line" rotatedBoundingBox="28378,2831 30922,2617 31027,3871 28483,4085"/>
            </emma:interpretation>
          </emma:emma>
        </inkml:annotationXML>
        <inkml:traceGroup>
          <inkml:annotationXML>
            <emma:emma xmlns:emma="http://www.w3.org/2003/04/emma" version="1.0">
              <emma:interpretation id="{B3E9A7AA-93E3-40F8-9729-8FAB88FC508E}" emma:medium="tactile" emma:mode="ink">
                <msink:context xmlns:msink="http://schemas.microsoft.com/ink/2010/main" type="inkWord" rotatedBoundingBox="28378,2831 30922,2617 31027,3871 28483,4085"/>
              </emma:interpretation>
              <emma:one-of disjunction-type="recognition" id="oneOf0">
                <emma:interpretation id="interp0" emma:lang="" emma:confidence="0">
                  <emma:literal>of</emma:literal>
                </emma:interpretation>
                <emma:interpretation id="interp1" emma:lang="" emma:confidence="0">
                  <emma:literal>_ •</emma:literal>
                </emma:interpretation>
                <emma:interpretation id="interp2" emma:lang="" emma:confidence="0">
                  <emma:literal>_ o</emma:literal>
                </emma:interpretation>
                <emma:interpretation id="interp3" emma:lang="" emma:confidence="0">
                  <emma:literal>t</emma:literal>
                </emma:interpretation>
                <emma:interpretation id="interp4" emma:lang="" emma:confidence="0">
                  <emma:literal>_ c</emma:literal>
                </emma:interpretation>
              </emma:one-of>
            </emma:emma>
          </inkml:annotationXML>
          <inkml:trace contextRef="#ctx0" brushRef="#br0">595-535 414 0,'0'0'56'16,"0"0"-44"-16,0 0 78 16,0 0-7-16,0 0-35 15,0 0 1-15,-16-3-8 16,16 3-13-16,-5 0-7 15,5 3-2-15,0 25-12 16,0 29 7-16,0 8 11 16,0 19 11-16,0 12-22 15,0 1-1-15,0 6-2 16,0 3 0-16,0-12-5 16,0-9-1-16,5-14-2 0,2-8-2 15,-3-9 2-15,1-11 0 16,-1-11-3-16,-2-10 1 15,2-5-1-15,-4-5-27 16,4-3-13-16,-4 4-29 16,0 1-33-16,0 8-111 15,0 6-207-15</inkml:trace>
          <inkml:trace contextRef="#ctx0" brushRef="#br0" timeOffset="-1513.85">0 106 89 0,'0'0'426'16,"0"0"-417"-16,0 0 9 15,0 0 61-15,0 0-31 16,0 0-18-16,0 0-7 15,0-23-1-15,0 23-8 0,0 0 7 16,0 0-6 0,0 0 7-16,4 0-2 0,-4 0-1 15,0 0 4-15,0 0-17 16,0 0 1-16,21 0 2 16,9 0-8-16,21 0 4 15,17 0-4-15,2 0 2 16,9-6 4-16,7-6-7 15,-5-1 2-15,8-3-2 16,-8 2 5-16,-6 4-4 16,-11 3-1-16,-17 3 0 15,-13 4-4-15,-13 0 5 16,-8 0-1-16,-13 0 2 16,1 0-2-16,-1 0 0 0,0 0 2 15,5 0-2 1,-5 0-1-16,0 0-5 0,4 0-2 15,-4 0-28-15,4 0-19 16,4 0-4-16,6 0-68 16,1 0-53-16</inkml:trace>
          <inkml:trace contextRef="#ctx0" brushRef="#br0" timeOffset="-785.79">1269-226 141 0,'0'0'306'0,"0"0"-298"16,0 0 19-16,0 0 33 16,0 0-32-16,0 0-1 15,29 0-3-15,-8 0-4 16,-3 13 4-16,6 15-12 15,-1 6 10-15,6 9-11 16,-3 12 1-16,-1 6 5 16,-1 4 1-16,-2 1-7 15,-3-10-6-15,1-2 0 16,-4-6-2-16,-1-7 2 0,-2-17-5 16,-6-5 1-1,2-8 5-15,-5-9-2 0,-1 2 3 16,1-4 11-16,1 0 2 15,3 0 2-15,7 0 3 16,9-13-9-16,11-38-11 16,20-18 3-16,16-14-5 15,3-7 1-15,3 6-4 16,-1 7-4-16,-4 19-7 16,-5 15 6-16,-3 8-7 15,-8 4 3-15,4 10 2 16,-9-2 1-16,-12 10 1 15,-10 3 0-15,-15 3 5 0,-8 2 0 16,-2 1 1 0,-2 4-1-16,-2 0 10 0,0-4 7 15,0 3-3-15,0-7-1 16,0-4-11-16,-20 6 1 16,-11 1 0-16,1 5-1 15,-5 0 1-15,1 0-3 16,4 0 3-16,2 31-3 15,-3 13-1-15,3 17 0 16,0 7 1-16,7 14-2 16,0 1 2-16,8-1 0 15,6-7 0-15,7-10 0 16,0-4-4-16,0-7 1 16,0-11 3-16,20-5-1 0,2-7 1 15,7-4-20-15,2-2-3 16,-2-6-50-16,1-6-8 15,-10 5-73-15,-14-8-209 16</inkml:trace>
        </inkml:traceGroup>
      </inkml:traceGroup>
    </inkml:traceGroup>
    <inkml:traceGroup>
      <inkml:annotationXML>
        <emma:emma xmlns:emma="http://www.w3.org/2003/04/emma" version="1.0">
          <emma:interpretation id="{4A45D563-B318-4BEF-9777-DDA158CB32EC}" emma:medium="tactile" emma:mode="ink">
            <msink:context xmlns:msink="http://schemas.microsoft.com/ink/2010/main" type="paragraph" rotatedBoundingBox="28891,4728 31674,4555 31715,5214 28932,5387" alignmentLevel="1"/>
          </emma:interpretation>
        </emma:emma>
      </inkml:annotationXML>
      <inkml:traceGroup>
        <inkml:annotationXML>
          <emma:emma xmlns:emma="http://www.w3.org/2003/04/emma" version="1.0">
            <emma:interpretation id="{B6039ED5-3E18-47F6-B62B-9A58015AFB2F}" emma:medium="tactile" emma:mode="ink">
              <msink:context xmlns:msink="http://schemas.microsoft.com/ink/2010/main" type="line" rotatedBoundingBox="28891,4728 31674,4555 31715,5214 28932,5387"/>
            </emma:interpretation>
          </emma:emma>
        </inkml:annotationXML>
        <inkml:traceGroup>
          <inkml:annotationXML>
            <emma:emma xmlns:emma="http://www.w3.org/2003/04/emma" version="1.0">
              <emma:interpretation id="{4D5054DD-7BD0-46E0-A104-0A80CF039AB2}" emma:medium="tactile" emma:mode="ink">
                <msink:context xmlns:msink="http://schemas.microsoft.com/ink/2010/main" type="inkWord" rotatedBoundingBox="28891,4728 31674,4555 31715,5214 28932,5387"/>
              </emma:interpretation>
              <emma:one-of disjunction-type="recognition" id="oneOf1">
                <emma:interpretation id="interp5" emma:lang="" emma:confidence="1">
                  <emma:literal/>
                </emma:interpretation>
              </emma:one-of>
            </emma:emma>
          </inkml:annotationXML>
          <inkml:trace contextRef="#ctx0" brushRef="#br0" timeOffset="461.76">489 1820 507 0,'0'0'48'15,"0"0"-18"-15,0 0 48 16,0 0-27-16,0 0-34 15,0 0-11-15,26-13 10 16,13 7-11-16,8-3 6 16,6 1 8-16,-2-3-1 15,-2 0-13-15,6 2 3 16,-10-3-7-16,-4 5 0 16,-8-1-1-16,-12 5-5 15,-11-1-14-15,-4 4-22 16,-6-5-12-16,0 4-28 15,0-11-1-15,-11-2-56 0</inkml:trace>
          <inkml:trace contextRef="#ctx0" brushRef="#br0" timeOffset="741.98">664 1404 501 0,'0'0'24'15,"0"0"33"-15,0 0 55 16,0 0-49-16,0 0-18 16,0 0-17-16,-10-4-18 15,10 4-8-15,0 8-2 16,0 24 0-16,0 23 0 16,0 3 11-16,0 6 0 0,2 6 4 15,2-4-15-15,5-6 3 16,2 2-1-16,2-11-2 15,-1-9-1-15,7-5-25 16,-3-11-20-16,3-9-58 16,5-13-68-16,-2-4-187 15</inkml:trace>
          <inkml:trace contextRef="#ctx0" brushRef="#br0" timeOffset="1388.1498">1439 1549 655 0,'0'0'25'0,"0"0"2"16,0 0 69-16,0 0-45 16,0 0-44-16,0 0-7 15,-4 0-7-15,20 37-1 16,21 7 8-16,-2 5 4 15,-4 6-3-15,3-5 0 16,-9-3-1-16,-3-3 4 16,-2-9-3-16,-3-5-1 15,-5-11 7-15,-2-10-7 16,-1-5 0-16,-5-4 5 0,4 0-3 16,-4 0 2-1,5 0 3-15,-8 0-1 0,14-32-6 16,-1-17-5-16,11-3 4 15,12 1 0-15,11-1-1 16,13 11-8-16,7 4-4 16,12-4 1-16,-3 6-2 15,-2 6 2-15,-5 1 12 16,-15 1-1-16,-10 7-1 16,-14 1 3-16,-14 0 0 15,-10 12 3-15,-7-5 4 16,0 11 10-16,0-5 1 15,0 4 6-15,-7-2-21 16,-28 4 3-16,-10 0-6 16,-3 0 11-16,6 0-6 0,3 0-5 15,10 19 9-15,7 13-9 16,2 4-1-16,6 7-3 16,5 1 0-16,9 4 1 15,0-6 3-15,0 0 0 16,0 0 1-16,19-2-1 15,5-8 0-15,7-2-9 16,-1-6-11-16,11-6-8 16,-2 0-14-16,0-3-12 15,8-12-70-15,8-3-29 16,0 0-164-16</inkml:trace>
          <inkml:trace contextRef="#ctx0" brushRef="#br0" timeOffset="1590.91">3278 1756 607 0,'0'0'49'0,"0"0"71"16,0 0-52-16,0 0-37 15,0 0-17-15,0 0-14 16,0-7-5-16,-10-1-45 15,-36 1-113-15,-30-1-223 16</inkml:trace>
        </inkml:traceGroup>
      </inkml:traceGroup>
    </inkml:traceGroup>
    <inkml:traceGroup>
      <inkml:annotationXML>
        <emma:emma xmlns:emma="http://www.w3.org/2003/04/emma" version="1.0">
          <emma:interpretation id="{BABA65BB-6D9C-46C3-8049-F00B0F7F76F3}" emma:medium="tactile" emma:mode="ink">
            <msink:context xmlns:msink="http://schemas.microsoft.com/ink/2010/main" type="paragraph" rotatedBoundingBox="28321,6565 31527,6399 31603,7859 28396,8025" alignmentLevel="1"/>
          </emma:interpretation>
        </emma:emma>
      </inkml:annotationXML>
      <inkml:traceGroup>
        <inkml:annotationXML>
          <emma:emma xmlns:emma="http://www.w3.org/2003/04/emma" version="1.0">
            <emma:interpretation id="{F69DF4CB-7628-4C83-986E-024511851271}" emma:medium="tactile" emma:mode="ink">
              <msink:context xmlns:msink="http://schemas.microsoft.com/ink/2010/main" type="line" rotatedBoundingBox="28321,6565 31527,6399 31603,7859 28396,8025"/>
            </emma:interpretation>
          </emma:emma>
        </inkml:annotationXML>
        <inkml:traceGroup>
          <inkml:annotationXML>
            <emma:emma xmlns:emma="http://www.w3.org/2003/04/emma" version="1.0">
              <emma:interpretation id="{4E6BEA91-BD12-4CCA-A20E-BFB1EF87F1B4}" emma:medium="tactile" emma:mode="ink">
                <msink:context xmlns:msink="http://schemas.microsoft.com/ink/2010/main" type="inkWord" rotatedBoundingBox="28321,6565 31527,6399 31603,7859 28396,8025"/>
              </emma:interpretation>
              <emma:one-of disjunction-type="recognition" id="oneOf2">
                <emma:interpretation id="interp6" emma:lang="" emma:confidence="1">
                  <emma:literal>n.</emma:literal>
                </emma:interpretation>
                <emma:interpretation id="interp7" emma:lang="" emma:confidence="0">
                  <emma:literal>r.</emma:literal>
                </emma:interpretation>
                <emma:interpretation id="interp8" emma:lang="" emma:confidence="0">
                  <emma:literal>re.</emma:literal>
                </emma:interpretation>
                <emma:interpretation id="interp9" emma:lang="" emma:confidence="0">
                  <emma:literal>ne.</emma:literal>
                </emma:interpretation>
                <emma:interpretation id="interp10" emma:lang="" emma:confidence="0">
                  <emma:literal>K.</emma:literal>
                </emma:interpretation>
              </emma:one-of>
            </emma:emma>
          </inkml:annotationXML>
          <inkml:trace contextRef="#ctx0" brushRef="#br0" timeOffset="3270.93">381 3619 512 0,'0'0'35'0,"0"0"-7"0,0 0 52 15,0 0-35-15,0 0-24 16,0 0-15-16,44 8 6 16,2-8 16-16,14 0-12 15,4 0 5-15,-3-12-11 16,11 3-3-16,-1-6 2 15,3 0-5-15,2 6 0 16,-11 0-2-16,-6-4-2 16,-12 8 0-16,-23 1-9 15,-13-1-30-15,-6 2-45 16,0-3-66-16,3-3-102 16</inkml:trace>
          <inkml:trace contextRef="#ctx0" brushRef="#br0" timeOffset="3955.61">1464 3239 492 0,'0'0'37'0,"0"0"-1"16,0 0 41-16,0 0-39 15,0 0-25-15,0 0-7 16,0 7-1-16,5 8 0 15,16 1 8-15,3 15-2 0,0 5 2 16,3 3-3 0,5 12-2-16,4 3 7 0,-5 2-8 15,4-4-2-15,-6-2 1 16,-8-8-5-16,4-5 3 16,-15-10-3-16,6-4 2 15,-3-12 0-15,-6-4-2 16,-2-7 0-16,-5 0 2 15,4 0 4-15,-4 0 8 16,4 0 5-16,1 0 7 16,-4-26-10-16,8-21-12 15,7-13-5-15,9-4-3 0,1-1 2 16,8 0-6 0,10 8-4-16,5 7 2 0,-2 3 1 15,4 2 4-15,-4 9 3 16,0 1 1-16,-4 8 0 15,-8 6-4-15,-7 6 4 16,-5 6 4-16,-12 5-4 16,-2 4 0-16,-9 0 2 15,0 0 3-15,0 0 0 16,0 0 4-16,0 0 3 16,0 0-1-16,0 0-4 15,0 0 0-15,-16 0 7 16,2 8-11-16,-11 5-3 15,0 11-3-15,7 6 2 16,2 6-1-16,0 3 0 0,7 3 1 16,9 5-8-16,0 0 9 15,0 3 0-15,0 7 1 16,20-8-1-16,5-5-3 16,5 0-6-16,4-6-10 15,1-10-17-15,4-5-15 16,3-10-39-16,11-6-62 15,-3-7-113-15</inkml:trace>
          <inkml:trace contextRef="#ctx0" brushRef="#br0" timeOffset="4141.12">3127 3615 381 0,'0'0'243'16,"0"0"-224"-16,0 0 52 15,0 0 8-15,0 0-56 16,0 0-17-16,0 0-6 16,0 0-1-16,0 0-25 15,-33 0-94-15,-38 4-81 16,-34 4-178-16</inkml:trace>
          <inkml:trace contextRef="#ctx0" brushRef="#br0" timeOffset="4597.9">-46 4420 494 0,'0'0'0'0,"0"0"-21"16,0 0 21-16,0 0 7 16,0 0 2-16,0 0 13 15,306 0-14-15,-171-9 1 0,1-5-6 16,22-4 2 0,12-5 1-16,10-2-2 0,15 3-2 15,6-5 1-15,-1 3-2 16,-15 3 3-16,-8 1-4 15,-11 4 0-15,-17 5-7 16,-7 0 7-16,-24 5 2 16,-21 6-2-16,-25-4 3 15,-16 4-3-15,-22 0 0 16,-18 0 4-16,-8 0 4 16,-4 0 2-16,-4 0-4 15,0 0 19-15,0 0-11 16,0 0-13-16,-23 0-2 15,-21 4-16-15,-11 9-46 16,-13 2-46-16,-13 1-135 16</inkml:trace>
          <inkml:trace contextRef="#ctx0" brushRef="#br0" timeOffset="5025.75">326 4676 340 0,'0'0'175'16,"0"0"-175"-16,0 0-12 0,0 0 12 16,0 0 2-1,0 0 15-15,264 0 9 0,-126-16-11 16,7 1-2-16,16 2-2 15,19-2-4-15,6-8-4 16,-2 6 6-16,-6-5-4 16,-21-2-3-16,-8 2 3 15,-18-1 7-15,-14 2 3 16,-19 3 15-16,-23 0-3 16,-15 7-12-16,-21 4 13 15,-13 2-17-15,-9 5 12 16,-5 0-8-16,-3 0-3 15,-7 0-12-15,-2 0 13 0,5 0-12 16,-5 0 3 0,0 0-4-16,0 0-2 0,0 0 1 15,0 0-18-15,0-1-22 16,0-7-48-16,-21-6-84 16</inkml:trace>
        </inkml:traceGroup>
      </inkml:traceGroup>
    </inkml:traceGroup>
  </inkml:traceGroup>
</inkml:ink>
</file>

<file path=ppt/ink/ink2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6:26.73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4F1C33A-6EF7-4CBB-8995-0E3C388E06D9}" emma:medium="tactile" emma:mode="ink">
          <msink:context xmlns:msink="http://schemas.microsoft.com/ink/2010/main" type="inkDrawing" rotatedBoundingBox="27173,6262 32255,5822 32268,5970 27185,6410" shapeName="Other"/>
        </emma:interpretation>
      </emma:emma>
    </inkml:annotationXML>
    <inkml:trace contextRef="#ctx0" brushRef="#br0">100 394 556 0,'0'0'6'16,"0"0"27"-16,0 0 44 15,0 0-5-15,0 0-21 16,0 0-11-16,-100 7-28 15,100-7-8-15,0 0-4 16,0 0-5-16,45 0 2 16,32 0 3-16,38 6 3 15,30-6 8-15,24 0-3 16,16 0-4-16,28 0-2 16,18 0 0-16,28 0-2 0,12-6 0 15,22-18 0-15,22-4 1 16,1-6 3-16,12-7 0 15,-6 3 0-15,-19-2-4 16,-21 2 0-16,-24 6 2 16,-32-2-1-16,-27 6 0 15,-32 5 0-15,-29 5-1 16,-37 3 2-16,-33 7-2 16,-33 8 0-16,-15 0 1 15,-15 0 1-15,-5 0-2 16,0 0 0-16,0 0 3 15,0 0-3-15,0 0 1 16,0 0 1-16,0 0 1 16,0 0-3-16,0 0-6 0,0 0 5 15,0 0-8-15,0 0-26 16,0 0-41-16,-35 0-92 16,-40 0-122-16</inkml:trace>
  </inkml:traceGroup>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3:30.611"/>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72AAD95E-3FE8-4DB8-8B41-087D722B23FA}" emma:medium="tactile" emma:mode="ink">
          <msink:context xmlns:msink="http://schemas.microsoft.com/ink/2010/main" type="writingRegion" rotatedBoundingBox="6316,14480 5870,8867 7303,8753 7748,14366"/>
        </emma:interpretation>
      </emma:emma>
    </inkml:annotationXML>
    <inkml:traceGroup>
      <inkml:annotationXML>
        <emma:emma xmlns:emma="http://www.w3.org/2003/04/emma" version="1.0">
          <emma:interpretation id="{785E8159-7E5A-4660-8759-F23DB0D628F8}" emma:medium="tactile" emma:mode="ink">
            <msink:context xmlns:msink="http://schemas.microsoft.com/ink/2010/main" type="paragraph" rotatedBoundingBox="6316,14480 5870,8867 7303,8753 7748,14366" alignmentLevel="1"/>
          </emma:interpretation>
        </emma:emma>
      </inkml:annotationXML>
      <inkml:traceGroup>
        <inkml:annotationXML>
          <emma:emma xmlns:emma="http://www.w3.org/2003/04/emma" version="1.0">
            <emma:interpretation id="{625EBE45-EB9B-4EE2-9B9A-5BB2F47F4268}" emma:medium="tactile" emma:mode="ink">
              <msink:context xmlns:msink="http://schemas.microsoft.com/ink/2010/main" type="line" rotatedBoundingBox="6316,14480 5870,8867 7303,8753 7748,14366"/>
            </emma:interpretation>
          </emma:emma>
        </inkml:annotationXML>
        <inkml:traceGroup>
          <inkml:annotationXML>
            <emma:emma xmlns:emma="http://www.w3.org/2003/04/emma" version="1.0">
              <emma:interpretation id="{B2C3FCDC-A683-4663-B7EC-49AA18E1EB40}" emma:medium="tactile" emma:mode="ink">
                <msink:context xmlns:msink="http://schemas.microsoft.com/ink/2010/main" type="inkWord" rotatedBoundingBox="6841,14438 6676,12362 7076,12330 7240,14407"/>
              </emma:interpretation>
            </emma:emma>
          </inkml:annotationXML>
          <inkml:trace contextRef="#ctx0" brushRef="#br0">2906 374 469 0,'0'0'46'0,"0"0"-20"16,0 0 19-16,0 0-11 15,0 0-11-15,0 0-13 16,-5-9 3-16,5 9 10 15,0 0 7-15,0 0 5 0,0 0 3 16,0-2 5 0,0 2-21-16,0 0-6 0,0 0-3 15,0 0-6-15,0 0 3 16,0 0-7-16,0 0-2 16,0 0-1-16,0 0 3 15,0 0-1-15,0 0 7 16,0 0 7-16,0 0-13 15,0 0 9-15,0 0 2 16,0 0-8-16,0 0 4 16,0 0 5-16,0 0-9 15,0 0 1-15,0 0 3 16,0 0-1-16,0 0 2 16,0 0 7-16,0 0-10 0,0 0 6 15,0 0-3-15,0 0 2 16,0 0-10-16,0 0 6 15,0 0-2-15,0 0 1 16,0 0-1-16,0 0 5 16,0 0-2-16,0 0 1 15,0-4 7-15,0 4-1 16,0-4 1-16,-4-1-17 16,0-2 7-16,2 3-8 15,-8-3 3-15,6-1-2 16,-1 1 4-16,-5-2-2 15,5-1-2-15,1-1 1 16,-6 1 2-16,-1-6-1 0,1 6-2 16,4-1 1-16,6-2 1 15,-10 7-3-15,0 0 2 16,6-8 0-16,-6 3-2 16,0-1 0-16,-1-2 6 15,0-2-6-15,-4 1-4 16,6-5 4-16,-6 6 3 15,6-7-3-15,-7 4 0 16,9 3 2-16,-2-3-1 16,-1-3 1-16,-4 10 2 15,4-10-4-15,-8 1 0 16,5 1-2-16,2-2 3 0,-8-5-1 16,5-6 0-16,-4 5 5 15,3-5-5-15,6 5-3 16,-1 4 3-16,1-1 0 15,-6 3 6-15,2 3-6 16,4-7 0-16,-1 3 0 16,5-10 1-16,0-1-2 15,1-7-1-15,4 2 2 16,0-5 0-16,0 3-1 16,0-4 0-16,0 9 2 15,0-1 0-15,0 9-1 16,0-5-1-16,0 0 1 15,0 0 2-15,0-10-2 16,0-4 0-16,0 3 6 16,0-3-5-16,0 2-1 0,0 8 0 15,0 4 0-15,0 2 1 16,4-5-2-16,6 5 1 16,-5-3-2-16,1-3 1 15,-1-4 1-15,6-3 0 16,-6-11 1-16,-5 2-1 15,0-1 0-15,0 2 0 16,0 9 2-16,0 10-2 16,0 5 2-16,0 7-1 15,0 7 2-15,0-2-2 0,0 7 0 16,0 7 3 0,0-4-3-16,0 0 3 0,0 4-3 15,0 0 0-15,0-2 0 16,0 2-2-16,0 0-4 15,0 0 2-15,0 0-12 16,0 0-31-16,0 0-32 16,0 0-48-16,0 2-81 15,0 13 10-15,0 0-60 16</inkml:trace>
        </inkml:traceGroup>
        <inkml:traceGroup>
          <inkml:annotationXML>
            <emma:emma xmlns:emma="http://www.w3.org/2003/04/emma" version="1.0">
              <emma:interpretation id="{147BED3A-5061-4C1C-B950-63F179859B8A}" emma:medium="tactile" emma:mode="ink">
                <msink:context xmlns:msink="http://schemas.microsoft.com/ink/2010/main" type="inkWord" rotatedBoundingBox="7256,13583 7249,13497 7268,13496 7274,13582"/>
              </emma:interpretation>
            </emma:emma>
          </inkml:annotationXML>
          <inkml:trace contextRef="#ctx0" brushRef="#br0" timeOffset="-11338.04">2933-450 673 0,'0'0'6'15,"0"0"-6"-15,0 0 32 16,0 0 9-16,0 0-16 15,0 0-19-15,0 0-3 16,0 0 6-16,0 0-8 16,0 0-1-16,0 0-4 0,0 0-3 15,0 0-2-15,0 0-13 16,0-6-23-16,0-14-8 16,0-6-55-16,0-9-100 15</inkml:trace>
        </inkml:traceGroup>
        <inkml:traceGroup>
          <inkml:annotationXML>
            <emma:emma xmlns:emma="http://www.w3.org/2003/04/emma" version="1.0">
              <emma:interpretation id="{C3C904D0-D528-42CD-A490-72E588BDF4B4}" emma:medium="tactile" emma:mode="ink">
                <msink:context xmlns:msink="http://schemas.microsoft.com/ink/2010/main" type="inkWord" rotatedBoundingBox="6325,12849 6284,12327 7358,12241 7399,12763"/>
              </emma:interpretation>
            </emma:emma>
          </inkml:annotationXML>
          <inkml:trace contextRef="#ctx0" brushRef="#br0" timeOffset="914.01">2010-1225 434 0,'0'0'11'0,"0"0"-11"16,0 0 0-16,0 0 15 15,0 0 20-15,0 0 2 16,-9 30 1-16,4-30-13 16,5 7 2-16,0-7-5 15,-5 4 7-15,5-4-5 16,0 0 1-16,0 0 5 0,0 0 1 16,0 0 3-16,0 0-3 15,0 0 13-15,0 0-10 16,0 0 10-16,0 0 10 15,0 0 2-15,0-4-18 16,0-17-13-16,10-5-15 16,14-5-7-16,-8-3-2 15,14-1 2-15,-6-3-1 16,4 7 0-16,0 0 3 16,-3 1-2-16,2-1 5 15,-8 1-6-15,5 4 3 16,-8 0-4-16,0-1 1 15,3 7 0-15,-4-1-1 0,-10 7 0 16,4 2 1-16,-2 4 1 16,-7-3 0-16,0 11 1 15,0-7 1-15,6-1-1 16,-6 8 1-16,0-5 6 16,10 5-10-16,-10 0 2 15,0-1-3-15,5-4 4 16,-5 5-2-16,0 0 7 15,0 0-9-15,0 0 2 16,4 0 10-16,-4 0-11 16,5-4 0-16,0 0 4 15,-5 0-4-15,5 1 0 16,4-2-1-16,-4 5 0 16,-5 0 0-16,5-4-3 0,-5 4-1 15,0 0 1-15,0 0 0 16,0 0-5-16,23 0-3 15,5 4 9-15,14 12-1 16,8 3 6-16,9 7 1 16,-3 0-4-16,1 4 0 15,-14 1 0-15,-6-5-2 16,-8-5 6-16,-2-5-6 16,-8-1 2-16,-9-11 0 15,-1 3 2-15,-4-7-2 16,0 4 6-16,1-4-7 15,-2 0 1-15,9 0-4 0,1 5 4 16,0-1 0-16,6-2 6 16,-6 2-6-16,4 0 0 15,-4 3 0-15,-4 2-14 16,4 1-26-16,-4 6-14 16,-4 5-64-16,1-2-66 15,-7-18-89-15</inkml:trace>
        </inkml:traceGroup>
        <inkml:traceGroup>
          <inkml:annotationXML>
            <emma:emma xmlns:emma="http://www.w3.org/2003/04/emma" version="1.0">
              <emma:interpretation id="{C85375DC-47C9-4030-9497-E7996154C974}" emma:medium="tactile" emma:mode="ink">
                <msink:context xmlns:msink="http://schemas.microsoft.com/ink/2010/main" type="inkWord" rotatedBoundingBox="6741,10389 6621,8878 6739,8869 6859,10379"/>
              </emma:interpretation>
            </emma:emma>
          </inkml:annotationXML>
          <inkml:trace contextRef="#ctx0" brushRef="#br0" timeOffset="-75820.9899">2524-3654 216 0,'0'0'34'0,"0"0"-33"16,0 0 27-16,0 0 12 16,0 0-8-16,0 0-13 15,0 0-8-15,0 0 3 0,0 1 13 16,0-1-12 0,0 0 14-16,0 0 16 0,0 0-5 15,0 0-6-15,0 0-8 16,0 0 1-16,-5 0 14 15,-5 0-4-15,5 0-3 16,5 0 10-16,0 0-8 16,0 0-11-16,0 0-1 15,0 0-13-15,-4 0-7 16,-1 0 8-16,0-1 2 16,0-3-2-16,-8-1-5 15,13 3 6-15,-3-2 2 16,3-1-3-16,-5 5 1 0,4-5-1 15,-4 1 4-15,0 3 1 16,5-4-6-16,0-1 11 16,0 5-16-16,0-3 6 15,0-1-11-15,0 0 5 16,0-6 5-16,0 6-8 16,0 0-1-16,0-4 4 15,0-3 7-15,0 7-7 16,0-4 0-16,0 3 7 15,0-8-11-15,0 8 5 16,0-6-4-16,0 4 2 16,0-3 7-16,0-1-11 0,0 2 2 15,0-6 3 1,0 3-5-16,0-1 2 0,0 2 4 16,0-2-1-16,0 3-2 15,0-3 1-15,0-2 2 16,0-6-3-16,0 3 7 15,0 2-11-15,0-12 3 16,0 3-3-16,0-1 2 16,0 1 6-16,0 0-5 15,-5 1-2-15,0 2 0 16,1-3 0-16,4 4 2 16,0-9-2-16,0 5-1 15,0-15-1-15,-5 5 0 16,5-4 1-16,-5-1 7 15,5 0-7-15,0 3 1 0,-5 3 0 16,5 0-1-16,0 11 2 16,-5-2 3-16,5-1-5 15,-4 6 0-15,4-9-2 16,-5 4 2-16,-2 0 0 16,3-9-2-16,-3 5 2 15,2-3 0-15,-4 3 0 16,-1 1 0-16,5 1-1 15,-4 8 1-15,4-1 0 16,0 7 0-16,-6-3 1 16,6-2-1-16,3 9 0 15,-7-9 0-15,4 2-1 0,-5 3 1 16,5 2 1 0,5 3-1-16,-4 4 0 0,4-1-1 15,0 6 1-15,0 0 0 16,0 0-2-16,0 0 0 15,0 0-11-15,0 0 6 16,0 0-4-16,0 0-3 16,0 0 1-16,0 0-7 15,0 0 9-15,0 0-20 16,0 0-18-16,0 0-34 16,0 0-17-16,0 14-27 15,0 9 20-15,0 3-7 16,0-4-118-16</inkml:trace>
        </inkml:traceGroup>
        <inkml:traceGroup>
          <inkml:annotationXML>
            <emma:emma xmlns:emma="http://www.w3.org/2003/04/emma" version="1.0">
              <emma:interpretation id="{3BEF4F3D-955B-44CB-B033-5A70CB390C22}" emma:medium="tactile" emma:mode="ink">
                <msink:context xmlns:msink="http://schemas.microsoft.com/ink/2010/main" type="inkWord" rotatedBoundingBox="7268,9643 7268,9635 7312,9631 7313,9639"/>
              </emma:interpretation>
            </emma:emma>
          </inkml:annotationXML>
          <inkml:trace contextRef="#ctx0" brushRef="#br0" timeOffset="-10548.8498">2978-4393 435 0,'0'0'0'16,"0"0"-20"-16,0 0 18 15,0 0 2-15,0 0 13 16,0 0 8-16,0 0-14 16,0 0-3-16,0 0 10 0,0 0 7 15,0 0-5-15,0 0-1 16,0 0 2-16,0 0-7 16,0 0-8-16,0 0-2 15,0-5-6-15,0 5-25 16,-10 0-16-16,-6 0-54 15,-3 0-194-15</inkml:trace>
        </inkml:traceGroup>
        <inkml:traceGroup>
          <inkml:annotationXML>
            <emma:emma xmlns:emma="http://www.w3.org/2003/04/emma" version="1.0">
              <emma:interpretation id="{1242C1FE-716E-4152-A224-F030E65D67F7}" emma:medium="tactile" emma:mode="ink">
                <msink:context xmlns:msink="http://schemas.microsoft.com/ink/2010/main" type="inkWord" rotatedBoundingBox="5912,9387 5870,8867 7303,8753 7344,9273">
                  <msink:destinationLink direction="with" ref="{EE92DA92-EDA4-4B43-864D-59D5AEE352DE}"/>
                </msink:context>
              </emma:interpretation>
            </emma:emma>
          </inkml:annotationXML>
          <inkml:trace contextRef="#ctx0" brushRef="#br0" timeOffset="-74874.82">1587-4735 385 0,'0'0'7'0,"0"0"-7"0,0 0 0 15,0 0 3-15,0 0 22 16,0 0 14-16,-10 78-16 16,10-74-4-16,0 0 14 15,0-1-4-15,0-3 0 16,0 0 8-16,0 0 3 15,0 0 0-15,0 0 7 16,0 0 5-16,0 0-8 16,0 0-7-16,0-11-11 15,19-4-17-15,9-3-9 16,-9-2 5-16,0-5 1 16,-3 5-1-16,5-2 4 15,-2-7-6-15,5 3 5 16,-1-5-1-16,1-3 4 15,0 0-3-15,-2-5-5 0,-7 2 3 16,4 0 1-16,-9 11-6 16,-1 7 2-16,-4-1 7 15,0 11 1-15,-5-8 4 16,2 8-1-16,-2 4 4 16,0-7-17-16,4 3 13 15,-4 4-10-15,7-6-4 16,-7 10 0-16,0-3 5 15,0 4-5-15,0 0-3 16,5 0 3-16,-5 0 6 16,4 0-6-16,-4 0-8 15,0-5 8-15,0 5 1 0,0 0-1 16,0 0-5 0,0 0 5-16,0 0 0 0,0 0 0 15,0 0-6-15,0 0 6 16,0 0-2-16,10 0-6 15,4 0 6-15,1 0 3 16,12 10-1-16,-3 6 0 16,7-1-2-16,14 1 2 15,6 5 1-15,10 0-1 16,14 3 0-16,1-4 1 16,9 1-1-16,-5-2-2 15,0-3 2-15,-4 1 0 16,-6-3 2-16,-9-2-1 0,-5-2-2 15,-20 3 2 1,-1-6-1-16,-21 2 0 0,-4-8-4 16,0 4 3-16,-4 0 1 15,-3-2-1-15,-3-3 1 16,5 4-5-16,-5-4 5 16,2 0 0-16,-2 0 0 15,0 0 3-15,0 0-8 16,0 0 5-16,0 0 0 15,0 0 4-15,6 0-1 16,-6 0-3-16,0 0-7 16,0 0-36-16,10 4-64 0,-5-4-19 15,-5 0-36-15</inkml:trace>
        </inkml:traceGroup>
      </inkml:traceGroup>
    </inkml:traceGroup>
  </inkml:traceGroup>
</inkml:ink>
</file>

<file path=ppt/ink/ink2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6:35.72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FD93E56-5E57-4F5C-9582-D27CFC65176F}" emma:medium="tactile" emma:mode="ink">
          <msink:context xmlns:msink="http://schemas.microsoft.com/ink/2010/main" type="inkDrawing" rotatedBoundingBox="29737,14405 33261,13897 33278,14019 29754,14528" semanticType="strikethrough" shapeName="Other"/>
        </emma:interpretation>
      </emma:emma>
    </inkml:annotationXML>
    <inkml:trace contextRef="#ctx0" brushRef="#br0">-2 575 407 0,'0'0'62'0,"0"0"-26"15,0 0 47-15,0 0-26 16,0 0-14-16,0 0-7 16,-1 0-15-16,1 0-2 15,0 0-2-15,0 0 2 16,0 0-3-16,0 0-13 15,0 0 9-15,30 0-6 16,25 0-4-16,10 0 15 16,15-5-11-16,6-9 2 15,17 5-5-15,19-9-1 0,11 1 6 16,14-4-3-16,2-1-5 16,0 7 0-16,-8-2-5 15,3-2 10-15,-12 1-7 16,-9 3 2-16,-10-3 0 15,-3 0 2-15,-8-3-1 16,1 8 6-16,-2-1-6 16,2 5-1-16,-1-9 0 15,4 5 0-15,-12-2-1 16,10 6 2-16,-3-6-2 0,4 2-3 16,6-1 3-1,-13-5 0-15,-12 10 1 0,-12 0 0 16,-18-4 0-16,-16 3 0 15,-11 7 0-15,-13-5-1 16,-8 8 1-16,-6 0 0 16,6-3-3-16,-3 3 3 15,2 0 0-15,2-4 4 16,-5 4-6-16,-2-6 4 16,8 6-3-16,-6 0 2 15,-4-3 0-15,0 3-1 16,0-4 5-16,0 4-3 15,0 0-2-15,6-7-2 16,7-1-10-16,-1 3 7 0,-2-5-11 16,-6 2-8-16,-4-5-1 15,0-2-33-15,0-4-83 16,-14 0-122-16</inkml:trace>
  </inkml:traceGroup>
</inkml:ink>
</file>

<file path=ppt/ink/ink2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7:24.00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2579310-9B87-4593-9F1F-588E840D71B2}" emma:medium="tactile" emma:mode="ink">
          <msink:context xmlns:msink="http://schemas.microsoft.com/ink/2010/main" type="inkDrawing" rotatedBoundingBox="27012,18678 27834,9803 28696,9882 27874,18757" semanticType="verticalRange" shapeName="Other">
            <msink:sourceLink direction="with" ref="{3C527199-F0BC-4419-9F78-10C3F8F5F428}"/>
            <msink:sourceLink direction="with" ref="{4284C76D-9235-4896-B0E9-186AF48007D1}"/>
          </msink:context>
        </emma:interpretation>
      </emma:emma>
    </inkml:annotationXML>
    <inkml:trace contextRef="#ctx0" brushRef="#br0">759-1 585 0,'0'0'3'0,"0"0"2"0,0 0 20 16,0 0 36-16,0 0-14 15,0 0-11-15,0 0-1 16,-14 0-12-16,14 0-12 16,0 0 6-16,0 0-11 15,0 0 6-15,-5 3-9 16,1 26-3-16,-5 27-1 16,-7 28 1-16,1 22 0 15,4 19 1-15,-5 11 5 16,8 0-6-16,3 3 3 15,1-4-2-15,4-2 1 0,0-8 5 16,0-7-7 0,0-8 0-16,0-1 1 0,0 0 0 15,0-7 0-15,0-5 2 16,0-8-1-16,9-8-2 16,-1 1 2-16,-5 0-2 15,2 1 1-15,3 0 3 16,-3 1-2-16,1 3 1 15,2-3-3-15,-1 0 2 16,-2-5-2-16,4 0 0 16,-2-6 0-16,1-2 0 15,3-3 1-15,-3 1-1 16,4-3 5-16,-2-1-5 16,5 0 0-16,-5 3 1 0,6-7 1 15,-2-6-1-15,5 1 0 16,-4-1-1-16,1-4 0 15,-6-4 1-15,6 4-1 16,1 0-2-16,-1-5 2 16,-1 1 1-16,-4-5 4 15,2 7-5-15,-6 2-1 16,6-8 1-16,-7 8-3 16,3-4 3-16,-6-5 4 15,1 2-4-15,1-1 3 16,-5-2-1-16,0-3-1 15,0 4 3-15,0-9-2 16,0 13 0-16,0-4 0 16,-16 6 4-16,5 5-1 0,-9-12 2 15,3 6-7-15,-1 5 3 16,-6 2-3-16,-1 11 3 16,-1-8-2-16,-3 2 0 15,-2-13-1-15,-3 1 0 16,0-5 1-16,-1-5 4 15,1 4-4-15,-3-4 2 16,3 0 0-16,-6 4 0 16,1-7 2-16,-1 2-1 15,5 3 5-15,-4 1-8 16,-3-5-1-16,-3 4 3 16,5-1 0-16,1 3-2 15,4-7 1-15,4 7-2 0,0-3-5 16,2 12 5-16,3-3 0 15,7 1-2-15,3 4 2 16,-1-5 0-16,5 7 0 16,2-3 0-16,1-3-2 15,5 9 2-15,4-3 0 16,0 6 0-16,0 9 0 16,0 3 0-16,0-9 3 15,0 6-3-15,0-4-3 16,9 6 2-16,-1 7 2 15,-2-5-1-15,6-2 1 16,1 3 1-16,-3-13-1 16,6-1 4-16,0 0-5 0,1 9 3 15,-2-5 1 1,-4 11-4-16,5-1 6 0,-7-5-3 16,1 0-1-16,-1-12 2 15,-5 7 0-15,-1-9-1 16,2 2 1-16,-5-1 2 15,0 4-5-15,0 0 3 16,0-14-1-16,0 0 0 16,0-12-1-16,0 3-1 15,4 4 3-15,0 0 1 16,3-1-1-16,-2 5 1 16,-1-1-5-16,1 3 3 0,-5-6-1 15,1-3-1-15,3 3 1 16,1-4-2-16,-1 10 6 15,-4-6-4-15,4 3 3 16,-1-9-3-16,2-2-3 16,3-9 1-16,-8-6 0 15,0-9 0-15,0-3-3 16,0-6-27-16,0 0-36 16,0-47-21-16,0-49-67 15,-4-35-215-15</inkml:trace>
  </inkml:traceGroup>
</inkml:ink>
</file>

<file path=ppt/ink/ink2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6:39.06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AE11E8F-01CA-4E18-9721-EC459F6AFD06}" emma:medium="tactile" emma:mode="ink">
          <msink:context xmlns:msink="http://schemas.microsoft.com/ink/2010/main" type="writingRegion" rotatedBoundingBox="30393,15322 30477,11329 33153,11385 33069,15379"/>
        </emma:interpretation>
      </emma:emma>
    </inkml:annotationXML>
    <inkml:traceGroup>
      <inkml:annotationXML>
        <emma:emma xmlns:emma="http://www.w3.org/2003/04/emma" version="1.0">
          <emma:interpretation id="{E781355A-C0E0-48C1-B6ED-25C68288B82F}" emma:medium="tactile" emma:mode="ink">
            <msink:context xmlns:msink="http://schemas.microsoft.com/ink/2010/main" type="paragraph" rotatedBoundingBox="30393,15322 30477,11329 33153,11385 33069,15379" alignmentLevel="1"/>
          </emma:interpretation>
        </emma:emma>
      </inkml:annotationXML>
      <inkml:traceGroup>
        <inkml:annotationXML>
          <emma:emma xmlns:emma="http://www.w3.org/2003/04/emma" version="1.0">
            <emma:interpretation id="{1EFFF7FE-F757-41E3-A458-AFB6B641256F}" emma:medium="tactile" emma:mode="ink">
              <msink:context xmlns:msink="http://schemas.microsoft.com/ink/2010/main" type="line" rotatedBoundingBox="30393,15322 30477,11329 33153,11385 33069,15379"/>
            </emma:interpretation>
          </emma:emma>
        </inkml:annotationXML>
        <inkml:traceGroup>
          <inkml:annotationXML>
            <emma:emma xmlns:emma="http://www.w3.org/2003/04/emma" version="1.0">
              <emma:interpretation id="{A12C6540-371F-4517-9559-A643545F477D}" emma:medium="tactile" emma:mode="ink">
                <msink:context xmlns:msink="http://schemas.microsoft.com/ink/2010/main" type="inkWord" rotatedBoundingBox="30961,14515 32561,14055 32811,14927 31211,15387"/>
              </emma:interpretation>
              <emma:one-of disjunction-type="recognition" id="oneOf0">
                <emma:interpretation id="interp0" emma:lang="" emma:confidence="1">
                  <emma:literal/>
                </emma:interpretation>
              </emma:one-of>
            </emma:emma>
          </inkml:annotationXML>
          <inkml:trace contextRef="#ctx0" brushRef="#br0">24016 9881 460 0,'0'0'46'15,"0"0"-4"-15,0 0 35 16,0 0-7-16,0 0-25 15,0 0-13-15,-84-13-8 16,61 13-4-16,-5 4-5 16,5 10 1-16,-4 14-1 15,-1 5 2-15,6 15-6 16,-2-4 5-16,3 7-12 16,7 10 3-16,1-17-5 15,5 4-1-15,8 3-1 16,0-4 0-16,0 0 1 15,0-1-2-15,0 0 2 0,0-13-2 16,21-2 0-16,-2-4 1 16,2-6-2-16,4-7-12 15,4-1 14-15,6-9-5 16,0-4 1-16,1 0 2 16,7 0-2-16,-5 0 4 15,6-9-8-15,-5-13 9 16,-3-2-2-16,-1 4 0 15,-5-11-4-15,4 7 5 16,-13 0-3-16,0-7 4 16,-7 7-1-16,1-2 6 15,-11-8-4-15,-2 7 0 16,-2-11-2-16,0 6 0 16,0-10 0-16,0 5 8 0,0 2 0 15,-11-3 2-15,-5 10-2 16,-4 0 2-16,-3 9 3 15,0-3-3-15,-5-2 2 16,1 4 0-16,-5 3-8 16,-5-1 2-16,7 9 2 15,-5-6 5-15,2 2-5 16,2 7-4-16,1 1-2 16,1 5 0-16,7 0-4 15,-3 0 2-15,1 0 0 0,9 0 0 16,-5 0-27-1,-5 20-16-15,-1 12-16 0,-4 2-34 16,-9 7-85-16,-6 0-264 16</inkml:trace>
          <inkml:trace contextRef="#ctx0" brushRef="#br0" timeOffset="1420.77">23131 10410 350 0,'0'0'19'15,"0"0"28"-15,0 0 19 16,0 0-40-16,0 0-7 16,0 0 17-16,0 0-6 15,21-140 0-15,-21 118 16 16,0-11-23-16,0 6 3 15,-5 3 4-15,-19-7-13 16,-2 7 1-16,-8 0 0 16,-1 1-5-16,-7 10 1 15,-1 3-3-15,-2 7 3 16,3 3-11-16,-2 0 3 0,5 0 1 16,0 17-3-16,7 11 6 15,9-4-7-15,-2 4-1 16,14 7-2-16,0-4-2 15,3 8 0-15,8-11 1 16,0 0-1-16,0 1 0 16,4-5 2-16,26 7 0 15,5-7 0-15,0-7 1 16,6 2-1-16,2 0 1 16,-4-6-1-16,2 6 1 15,-3-1-1-15,-6 2 2 16,-6 1 0-16,-2-1 0 15,-3 4-2-15,-7-2 0 0,-4-4 0 16,-4 0 0-16,3 1 0 16,-9 5 0-16,0-1 1 15,0 0-1-15,0 0 0 16,0 5 1-16,0-9 0 16,-9 4 2-16,-11-5 2 15,-2 1-3-15,-1-4 2 16,-6 2 0-16,-2-7 7 15,-5-1-3-15,6-5 7 16,1-4 1-16,6 0-3 16,5 0 1-16,4-13-7 15,3-20 6-15,3 0-10 16,0-3-3-16,8-7-1 0,0-2 1 16,0-11 0-16,0 1 0 15,16 0-1 1,11 7-1-16,6 6-5 0,-3 0-2 15,1 11 2-15,5 3-7 16,-8 9-5-16,-2 5-1 16,-2 6-11-16,1 3-12 15,-3 5-11-15,7 0-32 16,-15 0-90-16,-9 14-189 16</inkml:trace>
        </inkml:traceGroup>
        <inkml:traceGroup>
          <inkml:annotationXML>
            <emma:emma xmlns:emma="http://www.w3.org/2003/04/emma" version="1.0">
              <emma:interpretation id="{56F646ED-D973-46FF-AA7F-5F951642F17A}" emma:medium="tactile" emma:mode="ink">
                <msink:context xmlns:msink="http://schemas.microsoft.com/ink/2010/main" type="inkWord" rotatedBoundingBox="30432,13502 30477,11329 33153,11385 33107,13559"/>
              </emma:interpretation>
            </emma:emma>
          </inkml:annotationXML>
          <inkml:trace contextRef="#ctx0" brushRef="#br0" timeOffset="-8039.94">22093 7205 549 0,'0'0'40'0,"0"0"-14"16,0 0 61-16,0 0-25 0,0 0-32 15,0 0-11-15,0 0 3 16,-29-11-12-16,29 11 0 15,0-3-4-15,0-3-6 16,0 2 0-16,0 4-6 16,0 0 4-16,24-1-4 15,16-4 6-15,19-4 6 16,12-7 2-16,-1-4-1 16,-4 6 2-16,-6 1-9 15,-9 9 7-15,-12 4-3 16,-10 0-3-16,-10 0-1 15,-3 0 0-15,-8 0-7 16,-5 0 7-16,6 13 0 16,-3 22 1-16,3 9 2 0,-1 11 4 15,-5 9 2-15,-3 0-3 16,0 7 4-16,0-9 1 16,0 2-3-16,0-6-3 15,-3-11-5-15,-5 5 4 16,3-7-1-16,-1-6-3 15,2-7 3-15,0-6-3 16,4-9 0-16,-5 0 0 16,5-14 1-16,0 4-1 15,0-3 3-15,0 0-3 16,0-4-5-16,0 0-7 0,0 0-9 16,0 0-17-1,-7 0-18-15,-9 0-46 0,-3-18-88 16,-5-14-205-16</inkml:trace>
          <inkml:trace contextRef="#ctx0" brushRef="#br0" timeOffset="-7716.8">22305 7707 195 0,'0'0'388'0,"0"0"-340"0,0 0 45 15,0 0-24-15,0 0-41 16,0 0-12 0,0 0-5-16,14-7-8 0,24 1-3 15,17-12 4-15,16 1 5 16,10-7 9-16,-2 1-12 16,5 0-3-16,-9-1-2 15,-10 6-2-15,-14 9 4 16,-16-2-4-16,-15 8 1 15,-11 3-7-15,-9 0-2 16,0 0-6-16,0 0-2 16,0 0-9-16,0 0-18 15,0 0-49-15,0 0-64 16,0 0-105-16</inkml:trace>
          <inkml:trace contextRef="#ctx0" brushRef="#br0" timeOffset="-6945.86">23501 7116 349 0,'0'0'54'0,"0"0"12"16,0 0 17-16,0 0-24 15,0 0 4-15,0 0-5 16,0 0-10-16,-13 0-11 16,-7 11-6-16,-2 9-11 15,-3 4 2-15,-2 10-7 16,-5 2-5-16,6 5-1 15,1 7-2-15,2 3 2 16,3 0-2-16,10 0-5 16,-5 0-2-16,15-7 0 15,0 7 1-15,0-8-1 16,0-1 0-16,10-5 0 0,9-6 0 16,6-1-3-1,-4-3 2-15,8-10 0 0,2-3-2 16,4-4 2-16,1-3-4 15,-1-7-3-15,4 0 5 16,0 0-1-16,6-15 4 16,-6-5 0-16,-4-11-3 15,1 2 3-15,-5-12 7 16,-2 0-5-16,-7-6 1 16,-5 1 2-16,-2 0-3 15,-8 2 1-15,-3 7 2 16,-4 2-4-16,0 2 11 15,0 4-9-15,0-7 7 0,0 6-3 16,-11-1 2 0,-8-1-1-16,-6 5 5 0,0-1-11 15,4 4 9-15,-3 5-8 16,-5 0-2-16,3 2 4 16,2 3-3-16,-3 4 1 15,-2 3 7-15,3-4-9 16,2 6-1-16,-1 1-3 15,11 0 3-15,-7 4-4 16,7-6 4-16,-2 6-8 16,0 0-10-16,3 0-11 15,-2 0-7-15,-1 0-6 16,-4 6-24-16,-3 15-27 16,1 3-75-16,-3 3-147 0</inkml:trace>
          <inkml:trace contextRef="#ctx0" brushRef="#br0" timeOffset="-5077.04">22764 8432 475 0,'0'0'50'0,"0"0"-16"16,0 0 45-16,0 0-2 16,0 0-39-16,0 0 9 15,0-32-9-15,0 32-3 16,0 0 4-16,0 0-4 16,0 0-15-16,0 0 14 15,0 0-7-15,0 0-10 16,0 0 3-16,0 0-5 15,0 0-9-15,0 0-3 0,0 0-3 16,0 17-5-16,0 16-1 16,0 19 6-16,0 11 0 15,5 2 1-15,-5-3 5 16,0-2-6-16,0-1 2 16,0-8 0-16,0-8-2 15,0-11-1-15,0-8 1 16,0-1 5-16,0-10-4 15,0-3 0-15,0-7-1 16,0-3-4-16,0 0-13 16,4 0-16-16,-4 0-11 15,4 0-11-15,-4 0-16 16,0 0-27-16,6 0-67 0,3-7-85 16</inkml:trace>
          <inkml:trace contextRef="#ctx0" brushRef="#br0" timeOffset="-4426.2">23578 8484 460 0,'0'0'54'16,"0"0"4"-16,0 0 49 0,0 0-33 15,0 0-30-15,0 0-6 16,-75 11-11-16,56 9-14 16,1 3 3-16,-6 4 2 15,-1 7-11-15,2-3 6 16,3 7-6-16,-1 4-6 15,11 0 3-15,-1-1-2 16,6 0 0-16,5-4-1 16,0 1-1-16,0-10-3 15,0-4 0-15,5-1 2 16,16-10-6-16,8 5 3 16,0-9-13-16,2-5 13 0,4-4-14 15,1 0 7 1,3 0-2-16,5-8 13 0,-7-15-13 15,-2-9 12-15,-2 4 0 16,-11-10 1-16,-4 7 0 16,-7-7 1-16,-6 1 1 15,-1 1 1-15,-4-3 2 16,0 8 3-16,0 4-6 16,0 1 5-16,0 9 7 15,0-6-13-15,0 5 15 0,-9-5-6 16,-7 7-7-1,2-6 3-15,-11 4 3 0,0 3-3 16,-5 0-6-16,1 4 3 16,-6-2-3-16,5 2 0 15,-1 7-6-15,-5-1 4 16,8 1-28-16,1 4-9 16,-5 0-21-16,-9 0-48 15,-1 9-77-15,-7 13-220 16</inkml:trace>
          <inkml:trace contextRef="#ctx0" brushRef="#br0" timeOffset="-1305.1099">24166 8651 404 0,'0'0'55'0,"0"0"12"16,0 0 15-16,0 0-23 16,0 0-19-16,0 0-5 15,-9 0-13-15,9 0-10 16,0 17-7-16,0 16 7 15,0 12 9-15,0 6-8 16,0-1-2-16,0 2-9 16,0-1 1-16,0-4-3 15,0-2 1-15,0-12-2 16,4-9-4-16,1-6-19 0,2-3-25 16,-3-15-50-16,-4 0-52 15,10 0-200-15</inkml:trace>
          <inkml:trace contextRef="#ctx0" brushRef="#br0" timeOffset="-1055.77">24570 8561 527 0,'0'0'45'16,"0"0"0"-16,0 0 0 0,0 0-37 15,0 0-3 1,0 0 20-16,0 168-13 0,0-112-8 16,-4-1 6-16,4-4-6 15,-4-5 3-15,4-9-7 16,0-4-6-16,0-9-8 16,0-4-60-16,0-9-42 15,-6-11-187-15</inkml:trace>
          <inkml:trace contextRef="#ctx0" brushRef="#br0" timeOffset="-856.43">23928 8950 536 0,'0'0'23'0,"0"0"-14"16,0 0 23-16,0 0-28 15,0 0 0-15,0 0 5 16,254-55-9-16,-173 42-28 16,-7 2-82-16,-21 4-253 15</inkml:trace>
          <inkml:trace contextRef="#ctx0" brushRef="#br0" timeOffset="-2596.07">24228 7004 267 0,'0'0'278'0,"0"0"-258"16,0 0 96-16,0 0-17 15,0 0-39-15,0 0-7 16,-4-45-10-16,4 45-18 16,-3 0-13-16,3 0-5 15,0 0-6-15,0 0-2 16,0 41-7-16,0 24 8 16,0 28 2-16,0 4 2 15,0 2 7-15,-5-8-9 16,5-9 1-16,0-1-2 15,0-13-1-15,-4-7-2 0,4-16 0 16,0-6-22-16,0-17-23 16,0-13-16-16,0-9-34 15,0 0-76-15,4-13-153 16</inkml:trace>
          <inkml:trace contextRef="#ctx0" brushRef="#br0" timeOffset="-2311.41">24586 7084 511 0,'0'0'21'0,"0"0"33"16,0 0 54-16,0 0-45 16,0 0-33-16,0 0-12 0,0-1-6 15,0 1-9-15,0 16-3 16,0 32 0-16,0 14 0 15,0 8 9-15,5 5-3 16,-5-3 5-16,0 2-6 16,0-3-2-16,0-12-3 15,0 1 0-15,0-13-3 16,0-11-37-16,0-4-26 16,0-12-54-16,-5-6-32 15,-11-14-192-15</inkml:trace>
          <inkml:trace contextRef="#ctx0" brushRef="#br0" timeOffset="-2114.94">24267 7565 467 0,'0'0'28'0,"0"0"16"15,0 0 16-15,0 0-48 16,0 0-1-16,0 0-5 15,174-97-4-15,-95 79-4 16,-8 0-1-16,-10 8-37 16,-6 1-71-16,-26 8-133 15</inkml:trace>
        </inkml:traceGroup>
      </inkml:traceGroup>
    </inkml:traceGroup>
  </inkml:traceGroup>
</inkml:ink>
</file>

<file path=ppt/ink/ink2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4:26.97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95705E5-340B-4688-8B73-693C92EEC4F9}" emma:medium="tactile" emma:mode="ink">
          <msink:context xmlns:msink="http://schemas.microsoft.com/ink/2010/main" type="writingRegion" rotatedBoundingBox="27484,12913 28883,12913 28883,14770 27484,14770"/>
        </emma:interpretation>
      </emma:emma>
    </inkml:annotationXML>
    <inkml:traceGroup>
      <inkml:annotationXML>
        <emma:emma xmlns:emma="http://www.w3.org/2003/04/emma" version="1.0">
          <emma:interpretation id="{21861D7E-A556-4A9F-9E63-D8EA932185C1}" emma:medium="tactile" emma:mode="ink">
            <msink:context xmlns:msink="http://schemas.microsoft.com/ink/2010/main" type="paragraph" rotatedBoundingBox="27484,12913 28883,12913 28883,14770 27484,14770" alignmentLevel="1"/>
          </emma:interpretation>
        </emma:emma>
      </inkml:annotationXML>
      <inkml:traceGroup>
        <inkml:annotationXML>
          <emma:emma xmlns:emma="http://www.w3.org/2003/04/emma" version="1.0">
            <emma:interpretation id="{C2266204-A3B5-4518-AC57-28FA11A3F053}" emma:medium="tactile" emma:mode="ink">
              <msink:context xmlns:msink="http://schemas.microsoft.com/ink/2010/main" type="line" rotatedBoundingBox="27484,12913 28883,12913 28883,14770 27484,14770"/>
            </emma:interpretation>
          </emma:emma>
        </inkml:annotationXML>
        <inkml:traceGroup>
          <inkml:annotationXML>
            <emma:emma xmlns:emma="http://www.w3.org/2003/04/emma" version="1.0">
              <emma:interpretation id="{87CDD2FC-9ECF-4F49-887D-517A4B436AE0}" emma:medium="tactile" emma:mode="ink">
                <msink:context xmlns:msink="http://schemas.microsoft.com/ink/2010/main" type="inkWord" rotatedBoundingBox="27420,14760 27492,12902 28896,12956 28824,14814"/>
              </emma:interpretation>
            </emma:emma>
          </inkml:annotationXML>
          <inkml:trace contextRef="#ctx0" brushRef="#br0">20475 8891 441 0,'0'0'389'0,"0"0"-386"16,0 0 53-16,0 0-40 16,0 0-13-16,0 0-3 15,-26-98-1-15,18 70-59 16,-32-4-150-16</inkml:trace>
          <inkml:trace contextRef="#ctx0" brushRef="#br0" timeOffset="-172.54">19540 8668 549 0,'0'0'31'0,"0"0"39"15,0 0-23-15,0 0-26 16,0 0-7-16,0 0 1 16,-125-143 6-16,109 129 2 15,-3 5 5-15,-5 4-3 16,-7 5-4-16,-9 0-14 15,-11 9-2-15,-1 23-4 16,10 9-1-16,7 3-1 16,14-7-1-16,13 8 1 15,8-13-1-15,0-4 1 16,0-4-4-16,32-14-9 0,11 2 4 16,4-11-5-1,8-1 7-15,0 4 2 0,1 0-3 16,-1 6-1-16,1 11-8 15,-10 6 9-15,-7 17-4 16,-4 22 6-16,-3 8 2 16,-5 24 5-16,-5 4 0 15,-1 13 2-15,-4 5-1 16,-14 5-2-16,-3-7 2 16,0-4-1-16,-26-7 0 15,-19-6 1-15,-6-8 0 16,-4-10 5-16,-5-27 18 15,1-14 10-15,5-24-3 0,3-18-10 16,5 0 10 0,1-36-17-16,6-44-10 0,0-31-1 15,13-10-3-15,10 1-2 16,7 22 2-16,9 15 2 16,0 13-1-16,16 6-2 15,32 5 1-15,3 2-5 16,8 2-9-16,6 4-35 15,6 1-10-15,-1-1-81 16,-6-5-126-16</inkml:trace>
        </inkml:traceGroup>
      </inkml:traceGroup>
    </inkml:traceGroup>
  </inkml:traceGroup>
</inkml:ink>
</file>

<file path=ppt/ink/ink2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6:56.71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755B08B-F33F-45F5-8F8C-5E19D4147231}" emma:medium="tactile" emma:mode="ink">
          <msink:context xmlns:msink="http://schemas.microsoft.com/ink/2010/main" type="writingRegion" rotatedBoundingBox="27869,16841 28665,11922 30592,12234 29796,17153"/>
        </emma:interpretation>
      </emma:emma>
    </inkml:annotationXML>
    <inkml:traceGroup>
      <inkml:annotationXML>
        <emma:emma xmlns:emma="http://www.w3.org/2003/04/emma" version="1.0">
          <emma:interpretation id="{1C5F0641-1683-4D48-8019-DAF012DD2973}" emma:medium="tactile" emma:mode="ink">
            <msink:context xmlns:msink="http://schemas.microsoft.com/ink/2010/main" type="paragraph" rotatedBoundingBox="27869,16841 28665,11922 30592,12234 29796,17153" alignmentLevel="1"/>
          </emma:interpretation>
        </emma:emma>
      </inkml:annotationXML>
      <inkml:traceGroup>
        <inkml:annotationXML>
          <emma:emma xmlns:emma="http://www.w3.org/2003/04/emma" version="1.0">
            <emma:interpretation id="{1721FDBF-4B23-49B6-8ADE-313DBAC22EAA}" emma:medium="tactile" emma:mode="ink">
              <msink:context xmlns:msink="http://schemas.microsoft.com/ink/2010/main" type="line" rotatedBoundingBox="27869,16841 28665,11922 30592,12234 29796,17153"/>
            </emma:interpretation>
          </emma:emma>
        </inkml:annotationXML>
        <inkml:traceGroup>
          <inkml:annotationXML>
            <emma:emma xmlns:emma="http://www.w3.org/2003/04/emma" version="1.0">
              <emma:interpretation id="{73E17172-0781-4881-BF62-EB6D6C2E39EF}" emma:medium="tactile" emma:mode="ink">
                <msink:context xmlns:msink="http://schemas.microsoft.com/ink/2010/main" type="inkWord" rotatedBoundingBox="28103,16878 28208,16230 29178,16387 29072,17035"/>
              </emma:interpretation>
            </emma:emma>
          </inkml:annotationXML>
          <inkml:trace contextRef="#ctx0" brushRef="#br0">19976 12217 86 0,'0'0'36'0,"0"0"16"16,0 0-16-16,218-79-4 16,-144 57 3-16,1-2 5 15,2-3-26-15,3 7-3 16,-10-1 3-16,-6 6 1 15,-9-4-12-15,-15 10 8 16,-14 4-9-16,-13 0 0 16,-11 5-2-16,-2 0 0 15,0 0 0-15,0 0 1 16,0 0 5-16,-26 0 14 16,-22 23-3-16,-10 11-2 15,-16 3-4-15,-15 0-1 16,0 4-9-16,-1-3 5 0,-2 2 4 15,10 2-10 1,6-9 0-16,4 1 1 0,3-3 0 16,10 1 0-16,4-12 1 15,16 2-1-15,13-12 0 16,5 3 0-16,13-8 16 16,6-5-3-16,2 0 9 15,0 0 1-15,0 0-14 16,0 0-6-16,0 0-4 15,0 0-5-15,10 0 5 16,29 0-1-16,17 0 2 16,15-14 8-16,3-10-3 0,13-3 0 15,3-1-2 1,2-4-2-16,-6 0 1 0,-8 2-1 16,-7 9 0-16,-16 1-1 15,-15 6-2-15,-14 6 2 16,-10 2-1-16,-12 6 0 15,-4 0 4-15,0 0 1 16,0 0-1-16,0 0-1 16,0 0 15-16,0 0-2 15,0 0-9-15,0 0 10 16,0 0-4-16,0 0-7 16,0 0-4-16,0 0 5 15,0 0-6-15,0 0 3 16,0 0-8-16,0 0 7 15,0 0-3-15,0 0 1 0,0 0-1 16,0 0 0-16,0 0 7 16,0 0-7-16,0 0 1 15,0 0-1-15,0 0 1 16,0 0-2-16,0 0 3 16,0 0-2-16,0 0 0 15,0 0 1-15,0 0-2 16,0 0-1-16,4 0-2 15,-4 0 6-15,0-3-4 16,0 3-2-16,0 0 4 16,0 0 2-16,0 0-1 15,0 0-1-15,0 0-1 0,0 0 1 16,0 0 1-16,0 0 2 16,0 0-3-16,0 0 0 15,0 0 0-15,0 0 1 16,0 0-1-16,0 0 0 15,0 0 0-15,0 0 0 16,0 0 0-16,0 0-1 16,0 0 1-16,0 0-3 15,0 0 3-15,0 0-2 16,0 0 2-16,0 0 2 16,5 0-2-16,-5 0-1 15,0 0-1-15,0 0 2 16,0 0 0-16,0 0-1 0,0 0 0 15,0 0-2-15,0 0 3 16,0 0-10-16,0 0-14 16,0-6-15-16,0 6-4 15,0 0-67-15,0 0-132 16</inkml:trace>
        </inkml:traceGroup>
        <inkml:traceGroup>
          <inkml:annotationXML>
            <emma:emma xmlns:emma="http://www.w3.org/2003/04/emma" version="1.0">
              <emma:interpretation id="{B17D243B-3DE9-42C0-93ED-323DBE1933F7}" emma:medium="tactile" emma:mode="ink">
                <msink:context xmlns:msink="http://schemas.microsoft.com/ink/2010/main" type="inkWord" rotatedBoundingBox="28368,13761 28665,11922 30592,12234 30295,14073"/>
              </emma:interpretation>
            </emma:emma>
          </inkml:annotationXML>
          <inkml:trace contextRef="#ctx0" brushRef="#br0" timeOffset="-6531.82">21180 7977 416 0,'0'0'73'0,"0"0"-21"16,0 0 17-16,0 0-15 16,0 0-30-16,0 0-4 15,9 0-13-15,6 0-1 16,15 0-1-16,15-4 3 0,6-5 0 16,13-1-3-16,-14-3 4 15,0 3-9-15,-5 1-4 16,-10 1-4-16,-9-2-25 15,-9 0-43-15,-5 3-10 16,-12-8-42-16,0 9-85 16</inkml:trace>
          <inkml:trace contextRef="#ctx0" brushRef="#br0" timeOffset="-6156.82">21263 7714 413 0,'0'0'39'0,"0"0"22"16,0 0-16-16,0 0-27 15,0 0-11-15,0 0 0 16,-88 41-1-16,53-8 5 16,-4 4-7-16,-8 8 0 15,4-1-2-15,1-3 3 16,7-3-4-16,6-11 0 15,13-14 2-15,12-7-2 16,4-6 0-16,0 0 2 16,0 4-3-16,0-4-2 15,8 0 2-15,24 5 1 16,12-1 10-16,-2 14-5 0,1-1-4 16,1 0-2-16,-4 10 3 15,-5-9 0-15,-4 5-3 16,-5-10 0-16,-7-2-3 15,-5-6-21-15,-10-5-30 16,-4 0-27-16,0 0-71 16</inkml:trace>
          <inkml:trace contextRef="#ctx0" brushRef="#br0" timeOffset="-5842.76">20190 7926 226 0,'0'0'104'0,"0"0"-37"16,0 0-5-16,0 0-36 0,0 0-10 15,0 0-14-15,180-22-2 16,-144 22 0-16,-6-10-14 16,-6 3-67-16,-4 7-79 15</inkml:trace>
          <inkml:trace contextRef="#ctx0" brushRef="#br0" timeOffset="-5602.39">20374 7668 243 0,'0'0'154'15,"0"0"-73"-15,0 0-34 16,0 0-10-16,0 0-33 15,0 0 4-15,-4 60 18 16,4-6-2-16,4 3-7 16,8-2-17-16,1 5 12 0,-6-4-12 15,-3 1-2-15,-4-13-32 16,5-2-47-16,-5-22-46 16,1-12-197-16</inkml:trace>
          <inkml:trace contextRef="#ctx0" brushRef="#br0" timeOffset="-5122.85">20555 7812 296 0,'0'0'87'0,"0"0"-23"0,0 0 1 16,0 0-52-1,0 0-6-15,0 0-4 0,35 31-3 16,-19-2 13-16,-1 13 2 15,2-7-13-15,-1-2 0 16,-5-6-2-16,0-12 8 16,-3-3-8-16,-3-9 0 15,-1-3-5-15,-4 0 10 16,3 0-5-16,6 0 1 16,1-34 16-16,0-16-16 15,0-1-1-15,6-1 2 16,-3 5-4-16,6 1 2 15,1 9 0-15,1 9 2 0,-4 2 2 16,3 2-4-16,-2 10 0 16,-17 5 0-16,4 1 1 15,-5 8 1-15,0-1 3 16,0 1-2-16,0-4 8 16,0 4 5-16,0 0-1 15,-6 0 10-15,-23 13-14 16,4 19 1-16,3 5-4 15,5 10-7-15,5 4 0 16,8 0 0-16,4 0-1 16,0 13 0-16,13-3-10 15,28 4-29-15,1-10-38 16,7-4-85-16</inkml:trace>
          <inkml:trace contextRef="#ctx0" brushRef="#br0" timeOffset="-4357.89">21633 8997 442 0,'0'0'41'16,"0"0"21"-16,0 0 20 15,0 0-42-15,0 0-19 16,0 0-10-16,-44 0-8 0,20 19 2 15,-11 13-5-15,-1 10 1 16,-3-10 0-16,4 2-1 16,0-7 0-16,7-3 1 15,10-11 4-15,9-6-9 16,2-7 4-16,7 0 0 16,0 0-1-16,0 0-1 15,0 0-6-15,0 0 8 16,0 0-13-16,17 0 3 15,16 0 10-15,9 0 9 16,6 0-8-16,-1 15 1 16,1-6 1-16,-8 6-3 15,-2-2-4-15,-2 1-29 16,-8-1-14-16,-9-6-43 16,-11-3-94-16</inkml:trace>
          <inkml:trace contextRef="#ctx0" brushRef="#br0" timeOffset="-4732.89">21562 9207 150 0,'0'0'355'16,"0"0"-293"-16,0 0-8 15,0 0-6-15,0 0-36 16,0 0-12-16,0 0 4 15,83 0-3-15,-20 0 22 16,-6-15-18-16,-2 2 0 16,-7-1-5-16,-7 5-5 15,-7-2-40-15,-13-2-25 16,-11 3-18-16,-10 10-64 0,0-9-125 16</inkml:trace>
          <inkml:trace contextRef="#ctx0" brushRef="#br0" timeOffset="-3999.85">20370 9196 250 0,'0'0'140'0,"0"0"-44"16,0 0-54-16,0 0-22 16,0 0-8-16,0 0 5 15,75-17-6-15,-36 11-6 16,0 2-1-16,2-2-4 15,-6-7-27-15,-9 4-37 16,-1-6-66-16,-14 6-62 16</inkml:trace>
          <inkml:trace contextRef="#ctx0" brushRef="#br0" timeOffset="-3778.4">20510 8946 219 0,'0'0'155'16,"0"0"-70"-16,0 0 1 16,0 0-41-16,0 0-25 15,0 0-6-15,0 28-9 16,0 13 4-16,0 6 9 16,0 4-9-16,0 9-1 15,9-6-3-15,0-2 5 16,-6-1-10-16,5-4-18 15,-3-13-42-15,2-14-55 0,-3-9-135 16</inkml:trace>
          <inkml:trace contextRef="#ctx0" brushRef="#br0" timeOffset="-3270.7599">20806 9113 427 0,'0'0'89'0,"0"0"-73"16,0 0 26-16,0 0-27 15,0 0-15-15,0 0 11 0,39 60 5 16,-23-26-3-16,2 5-7 16,-4-6 4-16,-2 1-7 15,-3-6 0-15,-2-10-1 16,-3-4-2-16,0-10 0 15,-4-4 0-15,5 0 3 16,-5 0 7-16,1 0-9 16,4 0-1-16,8-23-8 15,3-10 0-15,4-9 3 16,6 5 4-16,2-9 0 16,4 6-5-16,-2-3 11 15,-1 9-5-15,-14 3 0 16,0 11-2-16,-10 7 2 15,-5 5 5-15,0 4 15 0,0 4 7 16,0 0 1-16,0 0-13 16,-13 0-10-16,-9 0-4 15,-3 0 10-15,-1 12-7 16,6 11 6-16,0 11-8 16,2 2 1-16,17 1-6 15,1 1 2-15,0-1 1 16,0-6 1-16,1-3-1 15,24-1-1-15,8-7-2 16,-2-1-20-16,-1-10-60 16,-1-9-61-16,-3 0-230 15</inkml:trace>
        </inkml:traceGroup>
      </inkml:traceGroup>
    </inkml:traceGroup>
  </inkml:traceGroup>
</inkml:ink>
</file>

<file path=ppt/ink/ink2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7:44.05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F1335B0-A8DD-4D5E-AFD0-B3DBA9716376}" emma:medium="tactile" emma:mode="ink">
          <msink:context xmlns:msink="http://schemas.microsoft.com/ink/2010/main" type="inkDrawing" rotatedBoundingBox="3094,3599 11506,3478 11509,3695 3097,3816" shapeName="Other"/>
        </emma:interpretation>
      </emma:emma>
    </inkml:annotationXML>
    <inkml:trace contextRef="#ctx0" brushRef="#br0">0 180 81 0,'0'0'304'16,"0"0"-253"-16,0 0-19 16,0 0-14-16,0 0-18 15,0 0-6-15,0 0 0 16,0 0 6-16,16 7 7 0,-3-4-2 16,4 4 2-16,0 1 6 15,12-3 1-15,8 5-5 16,12 1 13-16,6-9 0 15,9 6-5-15,4-4-6 16,18-4 1-16,-7 0-4 16,11 0 3-16,0 0-4 15,-10 0-2-15,6 0-3 16,4-4 2-16,2 4-3 16,7 0 5-16,3 0-6 15,2 0 0-15,1 0 0 16,-4 0 3-16,-2 0-6 0,2 0 3 15,4 0 0-15,8 0 1 16,-3 0 0-16,-3 0 0 16,8 0-1-16,-5 0 2 15,0 0-5-15,-7 0 6 16,-1 0 0-16,-3 0-3 16,-2 0 2-16,-7 0-2 15,-8 0 0-15,5 0 0 16,-5 0 2-16,3 0-2 15,4 0 0-15,1 0-3 16,-2 0 2-16,2 0 1 16,-3 0 1-16,0 0 2 15,-1 0-2-15,1 0-1 0,4 0-1 16,3 0 1-16,12 0 2 16,3 0-1-16,13 0-1 15,6 0-5-15,-4 0 5 16,7 0-1-16,-3 0 2 15,-10 4-3-15,1-4 2 16,-4 3 0-16,-11-3 2 16,1 0-2-16,-5 0 4 15,-4 0-4-15,-2 0-2 16,-6 0 2-16,-2 0 0 16,-5 0 0-16,3 0 0 15,-2-7 2-15,-1-3-1 16,6-1 1-16,0 0-2 15,-1-1 0-15,-4 2 1 0,1 0 1 16,-2 0 0-16,-13 5-2 16,-8 1 0-16,-1 0 0 15,-8 4 0-15,-3-4 1 16,-2 4-2-16,1 0 2 16,-4 0 1-16,5 0-2 15,10 0-2-15,-3 0 2 16,13 0 0-16,5 0-2 15,-1 0 2-15,7 0 0 16,-5 0 0-16,-10 0 0 16,-12 0 1-16,-10-4-1 0,0-3-1 15,-15 4 1 1,10-5 0-16,-11 2 0 0,0 3 9 16,3-5-2-16,-7 4 5 15,-2-3-3-15,6 5 0 16,-13-4-3-16,-3 2-2 15,9 4-4-15,-10 0 6 16,-5-3 2-16,-4 3 1 16,0 0 10-16,5 0-11 15,-5 0-3-15,4 0 7 16,-4 0-2-16,0 0-1 16,0 0-7-16,0 0 10 0,0 0-9 15,0 0-2 1,0 0-1-16,0 0-1 15,0 0-22-15,0-2-43 16,9-24-60-16,5-31-232 0</inkml:trace>
  </inkml:traceGroup>
</inkml:ink>
</file>

<file path=ppt/ink/ink2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9:35.14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16B9EC8-ABB0-4632-9FBD-B3876E5C910D}" emma:medium="tactile" emma:mode="ink">
          <msink:context xmlns:msink="http://schemas.microsoft.com/ink/2010/main" type="inkDrawing" rotatedBoundingBox="1299,8459 5132,6656 5159,6712 1326,8515" semanticType="underline" shapeName="Other">
            <msink:sourceLink direction="with" ref="{695BFEBE-13ED-4C3E-8409-BEEEB76E4846}"/>
            <msink:destinationLink direction="with" ref="{575CE259-D2CF-404F-A6EF-105BD9A4A59D}"/>
          </msink:context>
        </emma:interpretation>
      </emma:emma>
    </inkml:annotationXML>
    <inkml:trace contextRef="#ctx0" brushRef="#br0">0 1798 639 0,'0'0'0'0,"0"0"-31"15,0 0 15-15,0 0 16 16,264-154 19-16,-44 45 1 16,40-18-8-16,30-15-9 0,24-8-1 15,14-13 1 1,13-3-3-16,12 0-17 0,-8 3-23 16,-13 14 1-16,-43 20-5 15,-50 34-7-15,-69 33-52 16,-80 39-94-16</inkml:trace>
  </inkml:traceGroup>
</inkml:ink>
</file>

<file path=ppt/ink/ink2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9:35.43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75CE259-D2CF-404F-A6EF-105BD9A4A59D}" emma:medium="tactile" emma:mode="ink">
          <msink:context xmlns:msink="http://schemas.microsoft.com/ink/2010/main" type="inkDrawing" rotatedBoundingBox="1668,8994 4466,7403 4512,7483 1713,9074" semanticType="callout" shapeName="Other">
            <msink:sourceLink direction="with" ref="{316B9EC8-ABB0-4632-9FBD-B3876E5C910D}"/>
            <msink:sourceLink direction="with" ref="{5CAA2E1D-8354-437D-A6AA-FCA4AE82C34C}"/>
          </msink:context>
        </emma:interpretation>
      </emma:emma>
    </inkml:annotationXML>
    <inkml:trace contextRef="#ctx0" brushRef="#br0">515 1218 257 0,'0'0'0'0,"-348"218"0"0,250-149 24 16,38-33 29-1,51-22-9-15,9-14-33 0,44-4-4 16,66-65-7-16,56-36 23 16,38-32-5-16,38-23-6 15,27 1 2-15,3-2-2 16,5-2-6-16,-8 10-2 16,-18 15-1-16,-22 22 1 15,-33 25-4-15,-47 29-25 16,-52 28-50-16,-53 31-22 15,-44 3-36-15</inkml:trace>
  </inkml:traceGroup>
</inkml:ink>
</file>

<file path=ppt/ink/ink2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6:09:35.92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19D0F20-0731-4D03-ABD4-5F7DED143C3E}" emma:medium="tactile" emma:mode="ink">
          <msink:context xmlns:msink="http://schemas.microsoft.com/ink/2010/main" type="writingRegion" rotatedBoundingBox="1097,9154 3047,9154 3047,10416 1097,10416"/>
        </emma:interpretation>
      </emma:emma>
    </inkml:annotationXML>
    <inkml:traceGroup>
      <inkml:annotationXML>
        <emma:emma xmlns:emma="http://www.w3.org/2003/04/emma" version="1.0">
          <emma:interpretation id="{4AA18DE6-80D5-4534-B3AE-774E75020386}" emma:medium="tactile" emma:mode="ink">
            <msink:context xmlns:msink="http://schemas.microsoft.com/ink/2010/main" type="paragraph" rotatedBoundingBox="1097,9154 3047,9154 3047,10416 1097,10416" alignmentLevel="1"/>
          </emma:interpretation>
        </emma:emma>
      </inkml:annotationXML>
      <inkml:traceGroup>
        <inkml:annotationXML>
          <emma:emma xmlns:emma="http://www.w3.org/2003/04/emma" version="1.0">
            <emma:interpretation id="{F86E461B-A86D-4F81-B3D9-EDE9D73DC441}" emma:medium="tactile" emma:mode="ink">
              <msink:context xmlns:msink="http://schemas.microsoft.com/ink/2010/main" type="line" rotatedBoundingBox="1097,9154 3047,9154 3047,10416 1097,10416"/>
            </emma:interpretation>
          </emma:emma>
        </inkml:annotationXML>
        <inkml:traceGroup>
          <inkml:annotationXML>
            <emma:emma xmlns:emma="http://www.w3.org/2003/04/emma" version="1.0">
              <emma:interpretation id="{5CAA2E1D-8354-437D-A6AA-FCA4AE82C34C}" emma:medium="tactile" emma:mode="ink">
                <msink:context xmlns:msink="http://schemas.microsoft.com/ink/2010/main" type="inkWord" rotatedBoundingBox="1097,9154 3047,9154 3047,10416 1097,10416">
                  <msink:destinationLink direction="with" ref="{575CE259-D2CF-404F-A6EF-105BD9A4A59D}"/>
                </msink:context>
              </emma:interpretation>
              <emma:one-of disjunction-type="recognition" id="oneOf0">
                <emma:interpretation id="interp0" emma:lang="" emma:confidence="0">
                  <emma:literal>Los</emma:literal>
                </emma:interpretation>
                <emma:interpretation id="interp1" emma:lang="" emma:confidence="0">
                  <emma:literal>Los.</emma:literal>
                </emma:interpretation>
                <emma:interpretation id="interp2" emma:lang="" emma:confidence="0">
                  <emma:literal>Loo</emma:literal>
                </emma:interpretation>
                <emma:interpretation id="interp3" emma:lang="" emma:confidence="0">
                  <emma:literal>Loo.</emma:literal>
                </emma:interpretation>
                <emma:interpretation id="interp4" emma:lang="" emma:confidence="0">
                  <emma:literal>boo.</emma:literal>
                </emma:interpretation>
              </emma:one-of>
            </emma:emma>
          </inkml:annotationXML>
          <inkml:trace contextRef="#ctx0" brushRef="#br0">20 0 413 0,'0'0'0'0,"0"0"0"16,0 0 13-16,0 0 7 16,0 0-17-16,0 0 20 15,-26 205-8-15,26-125 4 16,13 15 6-16,13 21-1 15,16 1 1-15,-2 12-18 16,15-13 0-16,-4-4 1 16,-1-20-6-16,1-23 4 15,1-9-5-15,3-27 1 0,1-9 2 16,7-10-4-16,6-14 3 16,3 0-1-16,-4 0-1 15,5-28 0-15,-2-13-1 16,-7-1-4-16,-8 0-49 15,-14 1-26-15,-13 7-56 16,-20 2-119-16</inkml:trace>
          <inkml:trace contextRef="#ctx0" brushRef="#br0" timeOffset="322.13">804 579 556 0,'0'0'12'0,"0"0"-12"0,0 0 39 16,0 0-32-16,0 0-7 16,0 0-7-16,81-23 7 15,-1 16 0-15,10 1 2 16,-5 6 0-16,-1 0-2 16,-16 0 2-16,-8 13-4 15,-12 21 1-15,-19 7-5 16,-21 16-5-16,-8-2 7 15,0 13 2-15,-8-7 2 16,-30-4-1-16,-7-12 1 16,9-13 1-16,-2-4 0 15,8-21-1-15,5-7 0 0,12 0 0 16,-4-30-13 0,8-26-56-16,5-7-42 0,-1-5-167 15</inkml:trace>
          <inkml:trace contextRef="#ctx0" brushRef="#br0" timeOffset="944.56">973 567 442 0,'0'0'0'16,"0"0"0"-16,0 0 5 16,0 0 7-16,0 0 3 15,0 0-6-15,227-31 1 16,-164 20-4-16,10 11 0 15,-5 0-3-15,-4 0 1 16,-5 0-4-16,-3 31 3 16,-10-2 1-16,-7 4 1 0,-6-1-5 15,-11 6 0 1,-9-3 8-16,-11 9-8 0,-2 2 3 16,0 9-2-16,0-4 4 15,-2 4 0-15,-15-5 5 16,-5-6-8-16,0 0-2 15,2-9 4-15,-2-8-3 16,9-10 1-16,-1-8 2 16,8-5 1-16,-3-4-3 15,-4 0 1-15,-4 0-6 16,-8-13 2-16,-5-31 1 16,-12-14 6-16,2-7-2 15,-10-12-3-15,8-2-1 16,-2 4 0-16,15 5 27 15,-1 21-15-15,9 19 25 0,13 12-6 16,3 14 8-16,1 0-26 16,4 4 0-16,0 0-7 15,0-5-6-15,0 5-2 16,0 0-22-16,0 0-42 16,0 0-53-16,4 13-47 15</inkml:trace>
          <inkml:trace contextRef="#ctx0" brushRef="#br0" timeOffset="1119.09">1919 515 732 0,'0'0'25'16,"0"0"-25"-16,0 0 46 15,0 0 4-15,0 0-40 16,0 0-10-16,0-4-35 15,16 4-81-15,-7-6-126 16</inkml:trace>
        </inkml:traceGroup>
      </inkml:traceGroup>
    </inkml:traceGroup>
  </inkml:traceGroup>
</inkml:ink>
</file>

<file path=ppt/ink/ink2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39:14.25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E833245-9EB1-41C0-8634-36BBCEDE2073}" emma:medium="tactile" emma:mode="ink">
          <msink:context xmlns:msink="http://schemas.microsoft.com/ink/2010/main" type="inkDrawing" rotatedBoundingBox="19089,7448 23280,7249 23285,7356 19094,7556" semanticType="underline" shapeName="Other"/>
        </emma:interpretation>
      </emma:emma>
    </inkml:annotationXML>
    <inkml:trace contextRef="#ctx0" brushRef="#br0">255 3429 337 0,'0'0'26'16,"0"0"52"-16,0 0 12 15,0 0-38-15,0 0-12 0,0 0 6 16,-41-43-1 0,41 43 4-16,0 0-17 0,0 0-7 15,0 0-10-15,0 0-3 16,0 0-5-16,0 0-7 16,0 0-1-16,29 0 1 15,16 0 2-15,7-4 5 16,12 4-1-16,1 0-1 15,14 0-1-15,-3-3 3 16,10 1-3-16,7-6-4 16,11 4 6-16,2 4-6 15,16 0-1-15,-4 0 1 16,-4 0 0-16,4 0 5 16,-11 0-5-16,-1 0 0 15,4 0 0-15,10 0-1 0,11 0-2 16,2 0 2-16,-2 0 1 15,-8-7 0-15,-7-6 0 16,2-2 1-16,-15 2 1 16,0 0-2-16,-9-1 7 15,-17 4-7-15,1 6-6 16,-9 3 6-16,-10-2 2 16,-10 3 0-16,-4 0-2 15,-7 0 0-15,-8 0 0 16,4 0 1-16,-11 0-1 15,6-6-1-15,10 6 1 16,8-2 0-16,11 2 1 0,-11-7-2 16,6 1 5-1,-7 2-7-15,-7 0 3 0,-2 1 0 16,-10 3 5-16,-8 0-5 16,-2 0 1-16,-11 0-4 15,3 0 3-15,-5 0 0 16,3 0 0-16,7 0 0 15,1-5 7-15,4 0-6 16,3 4 4-16,7-7 3 16,-3 4-7-16,8-1 2 15,-13 5 2-15,7 0-4 16,-6 0 2-16,4 0-2 16,7 0 0-16,-2 0 3 0,-1 0 1 15,-1 0-5 1,-7 0-2-16,-5 0 2 0,-1 0 1 15,-11 0 0-15,-4 0 0 16,-1 0 0-16,0 0-1 16,0 0 0-16,0-6-4 15,-30-5-32-15,-44-2-85 16,-41 0-235-16</inkml:trace>
  </inkml:traceGroup>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3:25.40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5ED7B381-7197-4DE3-BA76-C7FA015AB9A2}" emma:medium="tactile" emma:mode="ink">
          <msink:context xmlns:msink="http://schemas.microsoft.com/ink/2010/main" type="writingRegion" rotatedBoundingBox="5998,14715 7505,14987 7241,16450 5735,16178">
            <msink:destinationLink direction="with" ref="{2178CCD4-062A-4331-9292-473CD485DF43}"/>
          </msink:context>
        </emma:interpretation>
      </emma:emma>
    </inkml:annotationXML>
    <inkml:traceGroup>
      <inkml:annotationXML>
        <emma:emma xmlns:emma="http://www.w3.org/2003/04/emma" version="1.0">
          <emma:interpretation id="{8E20D1A2-0F51-4B6D-85D0-9269581B5EB2}" emma:medium="tactile" emma:mode="ink">
            <msink:context xmlns:msink="http://schemas.microsoft.com/ink/2010/main" type="paragraph" rotatedBoundingBox="5998,14715 7505,14987 7241,16450 5735,16178" alignmentLevel="1"/>
          </emma:interpretation>
        </emma:emma>
      </inkml:annotationXML>
      <inkml:traceGroup>
        <inkml:annotationXML>
          <emma:emma xmlns:emma="http://www.w3.org/2003/04/emma" version="1.0">
            <emma:interpretation id="{53C8CBD7-CB42-4D62-863F-FDEECB5E35F3}" emma:medium="tactile" emma:mode="ink">
              <msink:context xmlns:msink="http://schemas.microsoft.com/ink/2010/main" type="line" rotatedBoundingBox="5998,14715 7505,14987 7241,16450 5735,16178"/>
            </emma:interpretation>
          </emma:emma>
        </inkml:annotationXML>
        <inkml:traceGroup>
          <inkml:annotationXML>
            <emma:emma xmlns:emma="http://www.w3.org/2003/04/emma" version="1.0">
              <emma:interpretation id="{0E99D1BE-79D8-4B95-8026-71D082503C66}" emma:medium="tactile" emma:mode="ink">
                <msink:context xmlns:msink="http://schemas.microsoft.com/ink/2010/main" type="inkWord" rotatedBoundingBox="5998,14715 7505,14987 7241,16450 5735,16178"/>
              </emma:interpretation>
            </emma:emma>
          </inkml:annotationXML>
          <inkml:trace contextRef="#ctx0" brushRef="#br0">1608 993 312 0,'0'0'103'0,"0"0"-59"16,0 0 48-16,0 0-12 15,0 0-30-15,0 0-34 16,4 0-9-16,-4 0 0 16,0 0-7-16,0 0-37 15,0 3-61-15,0-3-132 16</inkml:trace>
          <inkml:trace contextRef="#ctx0" brushRef="#br0" timeOffset="-324.14">1747 1477 582 0,'0'0'5'0,"0"0"-5"0,0 0 45 16,0 0 11-16,0 0-32 16,0 0-11-16,-14 5-9 15,14-1-2-15,0-4 1 16,-5 5 4-16,-5 5-4 15,5 1 13-15,-4 4 4 16,-1-4 2-16,2 4 2 16,-5 1-12-16,12 5-3 15,-4-2 9-15,-5-2-2 16,6 4-6-16,-1-3 5 16,5 2-14-16,0 7 9 0,-5-6-6 15,0 5 0-15,0-7-2 16,5 2 1-16,0-5-3 15,0 3 0-15,0-11 0 16,0 1 3-16,0 0-1 16,10 2 0-16,4-6-2 15,2-1 0-15,5-2 6 16,-2 3 0-16,6-5-1 16,7 0-3-16,-4 0-1 15,1 0 6-15,-6 0-7 16,1 0-5-16,0 0-14 15,-2-11-21-15,-2-9-47 16,-6-2-36-16,-9-7-42 16</inkml:trace>
          <inkml:trace contextRef="#ctx0" brushRef="#br0" timeOffset="536.5599">2095 810 213 0,'0'0'364'0,"0"0"-356"15,0 0 29-15,0 0 51 16,0 0-4-16,0 0-24 0,12-46-26 16,-8 46 0-16,-4 0-11 15,0 0-8-15,0 0-6 16,0 0-9-16,4 0-1 15,4 21-9-15,1 18 10 16,1 13 2-16,-1 16 6 16,-4 8 10-16,-5 17-6 15,5 4 10-15,-5 5-11 16,0 0-2-16,10 1-6 16,-4 1 8-16,7-7-10 15,5 0 12-15,1-6-8 16,0-9 8-16,-8-11-13 15,15-7 5-15,-12-14 2 16,-9-4-3-16,5-15-4 16,-10-5 1-16,5-6 1 0,-5-9 0 15,0-7-2-15,0-4 4 16,0 0-2-16,0 0-1 16,5 0 0-16,-5 0 3 15,6 0-1-15,-1-4-3 16,1-19-23-16,9-6-31 15,4-13-56-15,0-8-60 16,4 3-28-16</inkml:trace>
          <inkml:trace contextRef="#ctx0" brushRef="#br0" timeOffset="1243.1898">2472 1538 602 0,'0'0'6'0,"0"0"17"15,0 0 75-15,0 0-30 16,0 0-10-16,-29-117-44 15,76 91-14-15,11 5 4 16,14 0-4-16,5 11-1 16,-6-1 1-16,-12 11 0 15,-5 0 1-15,-2 0 1 16,-14 0-2-16,-1 6-1 16,-8 10 0-16,-6 9-4 15,-14 5 5-15,-9 1 0 16,0 6 3-16,0 3-3 15,-37-4 0-15,-11 1 6 16,-3-11 7-16,4-3 4 16,9-1-6-16,1-7-9 0,3-4 2 15,2 2-1-15,18-6-1 16,-1 2-2-16,6-7-14 16,4 2-50-16,5 0-87 15,0-4-91-15</inkml:trace>
          <inkml:trace contextRef="#ctx0" brushRef="#br0" timeOffset="867.68">2707 1512 667 0,'0'0'10'0,"0"0"96"16,0 0-26-16,0 0-50 16,0 0-30-16,0 0-5 15,-10 52 5-15,20-7 6 16,4 3 20-16,5 7 7 16,-4 1-6-16,7 6 12 15,-12-5-11-15,-1-7-13 16,-4-3 4-16,5-6-11 15,-5-7-2-15,1-7-1 16,-1-5-2-16,-5-3-2 0,0-10 0 16,0-3 1-1,0-6 0-15,0 0-2 0,5 0-6 16,1 0-19-16,-1-22-19 16,-5-8-69-16,0-9-100 15,0-8-47-15</inkml:trace>
        </inkml:traceGroup>
      </inkml:traceGroup>
    </inkml:traceGroup>
  </inkml:traceGroup>
</inkml:ink>
</file>

<file path=ppt/ink/ink2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39:16.08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703EF8A-34FE-483D-920E-91A580D95394}" emma:medium="tactile" emma:mode="ink">
          <msink:context xmlns:msink="http://schemas.microsoft.com/ink/2010/main" type="inkDrawing" rotatedBoundingBox="19042,5973 22725,5709 22732,5807 19048,6070" semanticType="underline" shapeName="Other"/>
        </emma:interpretation>
      </emma:emma>
    </inkml:annotationXML>
    <inkml:trace contextRef="#ctx0" brushRef="#br0">0 252 277 0,'0'0'49'0,"0"0"-10"16,0 0 51-16,0 0-31 16,0 0-32-16,0 0 1 15,85 0 18-15,-30 0-1 16,15 0-15-16,10 0-4 0,13 0 10 15,7 0-9-15,6 0-12 16,20 0-4-16,16-5 0 16,19 0-8-16,9-5-2 15,-5 1 3-15,-5 1-2 16,-4 8-1-16,7-1 0 16,9-9-1-16,-3 1-7 15,5-10 7-15,-18 6 0 16,-8-2 0-16,-20-4 3 15,-11 3-2-15,-11 6 0 16,-16-5-1-16,-16 6 0 16,-17 1 1-16,-14 2 0 0,-7 3-1 15,-8-2 0-15,-12 5 1 16,0-5 0-16,-2 5-1 16,-2 0 0-16,1 0 0 15,2 0 1-15,-4 0-1 16,10 0 0-16,2 0 0 15,6 0 0-15,-3-4 0 16,6 3 2-16,-5-7 0 16,-1-3-1-16,-5 10-1 15,-5-2 0-15,-3 0 0 16,-3 3 2-16,-6 0 0 16,6 0-4-16,-10 0 2 15,0 0 0-15,0 0 2 0,0-6 1 16,0 5 2-16,0 1-5 15,0-10-6-15,-20 1-61 16,-44 9-193-16</inkml:trace>
  </inkml:traceGroup>
</inkml:ink>
</file>

<file path=ppt/ink/ink2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39:17.87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63AD57D-6F9E-4487-B114-D3D648DC2918}" emma:medium="tactile" emma:mode="ink">
          <msink:context xmlns:msink="http://schemas.microsoft.com/ink/2010/main" type="inkDrawing" rotatedBoundingBox="19016,4533 23486,4174 23502,4375 19033,4734" semanticType="underline" shapeName="Other">
            <msink:sourceLink direction="with" ref="{3C57AF43-9E14-4871-94B1-A3CBA852D3AD}"/>
            <msink:sourceLink direction="with" ref="{44F16885-F201-40E3-81E9-215A8F1C8593}"/>
          </msink:context>
        </emma:interpretation>
      </emma:emma>
    </inkml:annotationXML>
    <inkml:trace contextRef="#ctx0" brushRef="#br0">0 336 91 0,'0'0'123'16,"0"0"-52"-16,0 0 18 0,0 0-21 15,0 0-11-15,0 0-15 16,142 8-2-16,-100 1 1 16,8 4-17-16,5-8 3 15,4 3-3-15,5-4 10 16,0-3-8-16,10-1-4 15,14 0-7-15,9 0 2 16,12 0-7-16,19 0 3 16,13 0-7-16,9 0-1 15,6 0 2-15,-6 0-4 16,-7-5-5-16,9-3 6 0,2-2-4 16,4 2 0-1,-2-1 4-15,-12 1-6 0,-19 2 2 16,-5-7 0-16,-10 0 1 15,-4-1-1-15,-11 2 4 16,-11-1-7-16,-9 0 3 16,-7 3 0-16,-15 3 1 15,-10-1-1-15,-2 4 1 16,-7-1 0-16,1 1-1 16,0-6 0-16,1 5 0 15,15-7 0-15,17-8 0 16,14 1 0-16,21-7 4 15,7 2-2-15,1 1-4 16,8 3 2-16,-10-3 0 0,-28 8 0 16,-21 2 3-16,-34 8-3 15,-16 5 0-15,-5 0 0 16,-5 0 0-16,0 0 10 16,0 0 6-16,0 0 8 15,0 0-16-15,0 0-1 16,0 0-2-16,0 0-4 15,0 0-1-15,0 0 4 16,0 0-5-16,0 0 1 16,0 0-19-16,0 0-37 15,0 0-66-15,-22 4-110 16</inkml:trace>
  </inkml:traceGroup>
</inkml:ink>
</file>

<file path=ppt/ink/ink2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39:16.96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6E792AB-8257-45BC-9F0A-C9467822706B}" emma:medium="tactile" emma:mode="ink">
          <msink:context xmlns:msink="http://schemas.microsoft.com/ink/2010/main" type="inkDrawing" rotatedBoundingBox="19064,5232 23237,4926 23246,5049 19073,5354" semanticType="underline" shapeName="Other">
            <msink:sourceLink direction="with" ref="{B3E546F8-5CB4-4E3F-9634-3D574A15DCE7}"/>
          </msink:context>
        </emma:interpretation>
      </emma:emma>
    </inkml:annotationXML>
    <inkml:trace contextRef="#ctx0" brushRef="#br0">0 338 203 0,'0'0'63'16,"0"0"52"-16,0 0-30 15,0 0-27-15,0 0-13 16,0 0-10-16,213-8-1 16,-167 8 3-16,10 0-4 15,-1 0 0-15,8 0 2 16,16 0-24-16,6 0 4 15,21 0-1-15,18 0-6 16,6-7 3-16,6 0 0 16,7 1-6-16,2-5-4 0,-3 4 2 15,-9-1 2-15,8-1-5 16,3-5 1-16,2 5-5 16,9-6 9-16,-5 6-7 15,-10-4 2-15,-2 7 0 16,-7-5 0-16,-11 3 1 15,-1 1-1-15,-13-5 0 16,-3 11 1-16,-12-7-1 16,-9 0 0-16,-13 1 1 15,-5 0 5-15,-13 3-6 16,-8 0-4-16,-2 4 4 16,-15-4 0-16,-1 4 0 15,-11 0 0-15,2 0 0 0,0-2-1 16,-7-1 1-16,10-1 1 15,1-3 3-15,5 6-4 16,1-4 0-16,3 3 3 16,11-9 0-16,10 1-3 15,0-2 3-15,-5 2 2 16,-7 6-5-16,-18-4 0 16,-9 8 0-16,-6 0 3 15,-5 0-3-15,0 0 0 16,0 0 3-16,0-7-2 15,-10 3-2-15,-43-10-35 16,-39-1-98-16,-33 6-120 0</inkml:trace>
  </inkml:traceGroup>
</inkml:ink>
</file>

<file path=ppt/ink/ink2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39:46.90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0 109 0,'0'0'102'16,"0"0"-66"-16,0 0 21 15,0 0 33-15,0 0-16 16,0 0-15-16,0 0-21 16,0 0-1-16,0 10 3 15,0-10-12-15,0 0-8 16,0 0 5-16,0 0-7 15,0 0-4-15,0 0-8 16,0 3 3-16,0 0-9 16,0 5 1-16,0 8-1 15,0 5 2-15,0 3 9 16,0 7 4-16,0 3-6 0,0 2-4 16,0-8 0-16,0-9-3 15,0-7 3-15,0-9-4 16,0 0 0-16,0 1 2 15,0-4 4-15,0 0 3 16,0 0 4-16,0 0-3 16,0 0-5-16,0 0 3 15,0 0-8-15,0 0-1 16,0 0-1-16,0 0-18 16,0 0-62-16,0-7-94 15,0-17-250-15</inkml:trace>
</inkml:ink>
</file>

<file path=ppt/ink/ink2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0:12.12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57DB67C-7527-4AA7-8711-2AF4D07DECD5}" emma:medium="tactile" emma:mode="ink">
          <msink:context xmlns:msink="http://schemas.microsoft.com/ink/2010/main" type="inkDrawing" rotatedBoundingBox="19391,3035 22479,3119 22474,3291 19387,3206" semanticType="underline" shapeName="Other">
            <msink:sourceLink direction="with" ref="{3C57AF43-9E14-4871-94B1-A3CBA852D3AD}"/>
          </msink:context>
        </emma:interpretation>
      </emma:emma>
    </inkml:annotationXML>
    <inkml:trace contextRef="#ctx0" brushRef="#br0">64 0 249 0,'0'0'5'0,"0"0"26"16,0 0 84-16,0 0 13 16,0 0-84-16,0 0-9 15,0 0-6-15,0 0 16 0,-54 17-9 16,54-14-8-16,-1-3 6 15,1 3-15-15,-4-3-1 16,4 0-3-16,0 0-3 16,-5 4-8-16,5 0 0 15,0-4 1-15,0 0-2 16,0 0-6-16,0 0 3 16,0 12-4-16,19 3 4 15,28 2 0-15,8-2 0 16,13 5 0-16,12-1-1 15,12-2 1-15,17-4 0 16,19 0 6-16,2-2-6 16,2-5 0-16,2 2-2 15,-4-5 2-15,-1-3 1 0,9 0-1 16,-10 0-4-16,8 0 4 16,-4 0 7-16,0 0-7 15,-8 0-4-15,-13-11 4 16,-8 5 1-16,-13-5-1 15,-7 4 0-15,-11 3 1 16,-6 4-1-16,-8 0 4 16,-15 0-4-16,1 0-1 15,-4 0 1-15,-9 0-1 16,2 0 1-16,-7 0-8 16,-3 0 8-16,5 0 3 15,-5 0-1-15,-2 0-2 0,-1 0-4 16,-10 0 4-16,-1 0 1 15,2 0 5-15,-6 0-6 16,-1 0 1-16,0 0 0 16,-2 0-1-16,4 0-1 15,-6 0-6-15,0 0 7 16,0 0 4-16,0 0-4 16,0 0 0-16,0 0 4 15,0 0-4-15,0 0 0 16,0 0 2-16,0 0-2 15,0 0 2-15,0 0-1 16,0 0-1-16,0 0 0 16,0 0 0-16,0 0 11 0,0 0-6 15,0 0-1 1,0 0-1-16,0 0-2 0,0 0-1 16,0 0 2-16,0 0-1 15,0 0-1-15,0 0 0 16,0 0-1-16,0 0 2 15,0 0-2-15,0 0 2 16,0 0-1-16,0 0 0 16,0 0 1-16,0 0-1 15,0 0 0-15,0 0 0 16,0 0 0-16,0 0 0 16,0 0 0-16,0 0 2 0,0 0-2 15,0 0 0 1,0 0-6-16,0 0 5 0,0 0 1 15,0 0 7-15,0 0-7 16,0 0 0-16,0 0 1 16,0 0-1-16,0 0 0 15,0 0 0-15,0 0-4 16,4 0 9-16,-4 0-9 16,0 0 9-16,4 0-5 15,-4 0 1-15,0 0-1 16,0 0 0-16,0 0-1 15,0 0 2-15,0 0 1 16,0 0 13-16,5 0-5 16,-4 0-1-16,-1 0 2 15,4 0 4-15,-4-2 4 0,5 2-16 16,-5 0 10 0,0 0-7-16,4 0-2 0,-4 0 4 15,0 0-5-15,0 0-5 16,0 0 7-16,3 0-10 15,-3 0 5-15,0 0 0 16,0 0-1-16,0 0 0 16,0 0 1-16,0 0-1 15,0 0 1-15,0 0-3 16,0 0 3-16,0 0-3 16,0 0-3-16,0 0 0 15,0-6 5-15,0 6-10 0,0 0 11 16,0 0-6-1,0 0-9-15,0 0 6 0,0 0-16 16,0-4 2-16,0 1-10 16,4 3-27-16,9-6-59 15,3 2-38-15,-1-7-27 16</inkml:trace>
  </inkml:traceGroup>
</inkml:ink>
</file>

<file path=ppt/ink/ink2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31.18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02A2F8F-19BC-4D61-8BB7-AF637AD00177}" emma:medium="tactile" emma:mode="ink">
          <msink:context xmlns:msink="http://schemas.microsoft.com/ink/2010/main" type="inkDrawing" rotatedBoundingBox="19584,11875 23900,11221 23917,11333 19600,11987" semanticType="callout" shapeName="Other">
            <msink:sourceLink direction="with" ref="{2D4D5BF7-CE63-472C-A606-50AB08E84AC6}"/>
            <msink:sourceLink direction="with" ref="{F74A4014-77F9-4ADE-88B1-2A01F0266552}"/>
          </msink:context>
        </emma:interpretation>
      </emma:emma>
    </inkml:annotationXML>
    <inkml:trace contextRef="#ctx0" brushRef="#br0">-4127 339 193 0,'0'0'358'0,"0"0"-344"16,0 0-5-16,0 0 7 16,0 0 7-16,0 0-18 15,0 0-3-15,-22 0 55 16,69 0-54-16,37 0 3 16,36 0-5-16,34 0 11 15,32-9-2-15,14-15 7 16,30 0-11-16,24-7 10 15,20-6-6-15,12-1-4 16,-2-13-5-16,-4-3 6 16,-14-1-6-16,-12 2-1 15,-12 3 0-15,-4 17 7 0,-24-5-6 16,-18 10-2 0,-30 2-1-16,-37 2 2 0,-36 6-3 15,-35 13 3-15,-27-3 4 16,-12 8-3-16,-14 0-1 15,-1 0 1-15,0 0-1 16,1 0 0-16,-4 0 7 16,-1 0-1-16,0 0-4 15,0 0 2-15,0 0-4 16,0 0 0-16,0 0 0 16,0 0-2-16,0 0-15 15,0 0-14-15,-35 0-25 16,-42 26-68-16,-46 25-185 15</inkml:trace>
  </inkml:traceGroup>
</inkml:ink>
</file>

<file path=ppt/ink/ink2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31.81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C206A22-5CBD-4856-BA40-C123A177F719}" emma:medium="tactile" emma:mode="ink">
          <msink:context xmlns:msink="http://schemas.microsoft.com/ink/2010/main" type="inkDrawing" rotatedBoundingBox="19318,12785 23515,12188 23539,12353 19342,12950" semanticType="underline" shapeName="Other">
            <msink:sourceLink direction="with" ref="{8F3854B5-7C1A-4CAB-8CA8-A9848D536C04}"/>
          </msink:context>
        </emma:interpretation>
      </emma:emma>
    </inkml:annotationXML>
    <inkml:trace contextRef="#ctx0" brushRef="#br0">510 400 232 0,'0'0'41'0,"0"0"5"16,0 0 14-16,0 0-12 15,-243 83 3-15,184-57-17 16,2-1-17-16,2-3 0 16,5 2 20-16,23-14-2 15,11-6 6-15,12-1 23 16,4-3-35-16,0 0-21 16,0 0-8-16,15 0 4 15,40 0-4-15,36 0 15 16,32 0 0-16,46-20 4 15,31-19 1-15,28-3-16 16,18-10-1-16,14-2-1 0,5 2-1 16,17-7 0-16,5 3-1 15,-10 6 0-15,-12 6 0 16,-15 7-4-16,-20 6 0 16,-16 16 2-16,-18 2-8 15,-22 8 7-15,-31-3-8 16,-38 1 4-16,-47 7 0 15,-25 0-3-15,-27 0-5 16,-6 0 15-16,4 0 4 16,1-3 9-16,-5 3-4 15,4 0 8-15,-1 0-17 16,-3-4 0-16,4-2 2 16,-4 2-2-16,4 1-5 0,-4 3-8 15,0 0-9-15,0 0-2 16,-11 0-36-16,-44 0-73 15,-37 3-111-15</inkml:trace>
  </inkml:traceGroup>
</inkml:ink>
</file>

<file path=ppt/ink/ink2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32.35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0E39FDC-8970-4404-A32B-4AB8F2E0FC6F}" emma:medium="tactile" emma:mode="ink">
          <msink:context xmlns:msink="http://schemas.microsoft.com/ink/2010/main" type="inkDrawing" rotatedBoundingBox="19750,13638 23503,13074 23517,13165 19763,13729" semanticType="underline" shapeName="Other">
            <msink:sourceLink direction="with" ref="{8F3854B5-7C1A-4CAB-8CA8-A9848D536C04}"/>
          </msink:context>
        </emma:interpretation>
      </emma:emma>
    </inkml:annotationXML>
    <inkml:trace contextRef="#ctx0" brushRef="#br0">-1 518 403 0,'0'0'46'16,"0"0"-17"-16,0 0 2 16,0 0 45-16,0 0-18 15,0 0-14-15,0-8-22 16,0 8-9-16,0 0-10 15,0 0-2-15,28 0 0 16,39 0 8-16,34 0-7 16,11 0 8-16,36 0 7 15,10-7 6-15,22-17-11 16,24-9-4-16,24-13 4 0,17-3-10 16,19-9 9-16,-4-2-5 15,-5 5-5-15,-8 11 1 16,-9 4-2-16,-22 9 0 15,-7 12 0-15,-25 0 2 16,-27 6-2-16,-31 7-1 16,-48 1 1-16,-39 2-3 15,-23 3-6-15,-16 0 9 16,0 0 2-16,0 0 20 16,0 0 15-16,0 0 3 15,0 0-22-15,0 0-10 16,0 0 2-16,0 0-10 0,0 0 0 15,0 0-20-15,0 0-29 16,-35 0-2-16,-20 0-43 16,-30 31-70-16,-34 16-106 15</inkml:trace>
  </inkml:traceGroup>
</inkml:ink>
</file>

<file path=ppt/ink/ink2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32.89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C926321-7081-4C20-AB40-2AB5E3F818E2}" emma:medium="tactile" emma:mode="ink">
          <msink:context xmlns:msink="http://schemas.microsoft.com/ink/2010/main" type="inkDrawing" rotatedBoundingBox="19756,14405 23667,13930 23678,14025 19767,14500" semanticType="underline" shapeName="Other"/>
        </emma:interpretation>
      </emma:emma>
    </inkml:annotationXML>
    <inkml:trace contextRef="#ctx0" brushRef="#br0">-1 432 406 0,'0'0'27'0,"0"0"12"15,0 0-6-15,0 0 24 16,0 0-16-16,0 0-17 15,-4 0-9-15,0 0 1 16,4 0 1-16,0 0-5 16,0 0-12-16,19 3 2 15,52 5-2-15,32-2 0 16,33-6 10-16,22 0 15 16,15-6-5-16,24-29-2 15,28-7-8-15,26-6-6 16,17-1 5-16,8 1-2 15,-11 4-3-15,-10 9-2 0,-15-1-2 16,-15 13 2-16,-5 3 3 16,-12 1-5-16,-18 3 0 15,-34 5 0-15,-32 3 3 16,-45 7-3-16,-32-3-2 16,-28 4 2-16,-12 0 14 15,-7 0-5-15,0 0 16 16,0 0-4-16,0 0 2 15,0-4-5-15,0 4-16 16,4 0 7-16,-4 0-9 16,0 0 0-16,0 0 2 15,0 0-2-15,-4 0-22 16,-27 0-33-16,-28 0-71 0,-28 4-39 16,-42 33-190-16</inkml:trace>
  </inkml:traceGroup>
</inkml:ink>
</file>

<file path=ppt/ink/ink2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33.40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25F4BAB-ABB7-47FB-BBC2-9ED940BC5A70}" emma:medium="tactile" emma:mode="ink">
          <msink:context xmlns:msink="http://schemas.microsoft.com/ink/2010/main" type="inkDrawing" rotatedBoundingBox="20052,15706 23727,15028 23738,15091 20064,15768" semanticType="underline" shapeName="Other">
            <msink:sourceLink direction="with" ref="{105B9B03-95A8-4CE4-BFF7-5104473C5FBF}"/>
          </msink:context>
        </emma:interpretation>
      </emma:emma>
    </inkml:annotationXML>
    <inkml:trace contextRef="#ctx0" brushRef="#br0">-1 644 525 0,'0'0'24'16,"0"0"-4"-16,0 0 15 0,0 0 5 15,0 0-3-15,0 0-23 16,-16 0-9-16,16 0 4 16,20 0 8-16,25 0-10 15,14 0 8-15,33-5 12 16,15-12-11-16,25-12-2 16,22 5 0-16,20-12 0 15,10-3-8-15,16-1 0 16,11-2-4-16,-5-9 3 15,11-3-4-15,2 10 0 16,-17 0 1-16,-6 5-1 16,-2 3 4-16,-14 2-5 15,0 3 0-15,-2 8 0 0,-21 0 1 16,-28 9-4 0,-29 10 4-16,-35-7-3 0,-24 7 2 15,-22 4 0-15,-12 0-2 16,2 0 2-16,-5 0 0 15,-4 0 0-15,0 0 6 16,0 0-6-16,0 0 0 16,0 0 0-16,0 0-15 15,0 0 2-15,0 0-22 16,-25 0-7-16,-34 0-65 16,-28 32-59-16,-41 2-138 15</inkml:trace>
  </inkml:traceGroup>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1:18.483"/>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AB3A1EA1-DED5-47C1-96C0-5E39C18E5B73}" emma:medium="tactile" emma:mode="ink">
          <msink:context xmlns:msink="http://schemas.microsoft.com/ink/2010/main" type="inkDrawing" rotatedBoundingBox="5878,1916 11915,4012 9541,10847 3504,8751" hotPoints="10262,3741 10278,9029 4990,9045 4974,3757" semanticType="enclosure" shapeName="Square">
            <msink:sourceLink direction="with" ref="{868151B3-AAE5-452F-8175-23E17132E78A}"/>
            <msink:sourceLink direction="with" ref="{93C283B2-613C-484B-9C90-2A0EB89A0A05}"/>
            <msink:sourceLink direction="with" ref="{76BDA64F-5D1C-4B05-B3FC-8D6B1705D6C8}"/>
            <msink:destinationLink direction="with" ref="{C1451A95-A319-4272-B168-B54ACB0916FA}"/>
            <msink:destinationLink direction="with" ref="{3374E24C-70A7-4A70-BE4A-6BFF1BCF5AA4}"/>
          </msink:context>
        </emma:interpretation>
      </emma:emma>
    </inkml:annotationXML>
    <inkml:trace contextRef="#ctx0" brushRef="#br0">279 3 388 0,'0'0'87'0,"0"0"19"15,0 0-39-15,0 0-15 16,0 0-19-16,0 0 13 15,0 0-5-15,-4-1-14 16,4 1-8-16,0 0-1 16,-5 0 7-16,5 0 9 15,0-3-16-15,0 3 1 16,0 0 42-16,-5 0-56 0,5 0 1 16,0 0-3-16,0 0 1 15,0 0-1-15,0 0-3 16,0 0 2-16,0 0 5 15,0 0-6-15,0 0-2 16,0 0-3-16,0 0 4 16,0 9 3-16,0 5 0 15,0-2-3-15,0 9 18 16,0-2-11-16,-5 0-1 16,5-1 1-16,0 2-4 15,0 5 5-15,0 0-7 16,0-2 8-16,0 6-8 0,0-3 2 15,0 9 3-15,0 3-5 16,0 1 3-16,0-2 1 16,0 5 0-16,0-7 3 15,0 1-8-15,0 2 0 16,0-5 2-16,0-2-1 16,0 1 1-16,0 2-2 15,5-3 3-15,0 6 2 16,0-1-5-16,-1 2 4 15,1 1 0-15,0 1-2 16,5-2-2-16,-10 2 2 16,9 0-5-16,-9 1 9 15,5 3-3-15,-5 0-1 0,2-9-1 16,1 10 2 0,2-7-3-16,-4 1 0 0,6-1 9 15,-7-3-9-15,4 0 0 16,1-1 0-16,-5 3 3 15,0-5-2-15,0 7 1 16,0-5-2-16,0 5 2 16,0-4-2-16,0 4 5 15,0-4-1-15,0 4-2 16,-5-1 0-16,-7 3-1 16,4-2 1-16,1 3 0 15,-2 10 4-15,4-4-6 16,0 9 8-16,5-5-3 15,-5 1-1-15,0-2 4 0,5-5-8 16,-4-1 2-16,-1 0-1 16,0 0-1-16,5-2 7 15,0 5 1-15,0-3-4 16,0 7-3-16,0-1 1 16,0 0 11-16,0 6-9 15,0-6-1-15,-5 2 2 16,-3 6-5-16,-5-1 5 15,2-1 1-15,6-2 5 16,-4 1-10-16,4 4 2 16,0 3 6-16,-5 6-7 15,5-4 3-15,-11 5-1 16,10-2 0-16,1-3-1 0,0-3 2 16,-4-6 1-16,4 1-5 15,0-1 0-15,-4 8 4 16,4-12-2-16,5-7 7 15,0-4-10-15,-5-1 3 16,5-1-3-16,0-2 2 16,0 1-2-16,0-8 3 15,0 5 5-15,0 5-7 16,0 2-1-16,0-1 0 16,0 4 6-16,0-2-1 15,0-3-4-15,0-6 3 16,0 4-2-16,0 2 8 0,0 3-9 15,0-3-1 1,0 5 11-16,0-4 1 0,0 6-12 16,0 0 12-16,0-1-10 15,0 10 4-15,0-6-1 16,0-3-5-16,0-2 5 16,0-7-1-16,0-4-4 15,0-12 0-15,0-3 1 16,0-7 1-16,0-8 0 15,0-4 2-15,0 0-4 16,0 0-12-16,-27-20-29 16,-12-17-48-16,7-34-80 0,8-31-52 15,24-31-474 1</inkml:trace>
    <inkml:trace contextRef="#ctx0" brushRef="#br0" timeOffset="1896.25">199 12 375 0,'0'0'165'16,"0"0"-164"-16,0 0 55 15,0 0 11-15,0 0-9 16,0 0-38-16,-5-17-6 15,5 17 11-15,0 0-2 16,0-4 2-16,0 4-1 16,15-3-5-16,20 1-7 0,15-1-3 15,16-1 3 1,19-3 2-16,22 5 6 0,13-6 1 16,25 1 1-16,14 3-20 15,1-4 4-15,10 3-3 16,-1-2-1-16,5 1 4 15,9 1-4-15,-8-3-2 16,-10-4 9-16,-1 3-9 16,6-7 1-16,5 1-7 15,13-12 9-15,4 2-3 16,-2 4 0-16,2 0 2 16,-9 3 5-16,-3 6-7 15,-15 1 1-15,-1 3-1 16,-14 1 1-16,-8-2-1 15,-6-1 0-15,0-6 1 0,-12 1 1 16,-7 4-1 0,-11 1-1-16,-10-1 1 0,-11 1 0 15,-9 1 6-15,-11 2-7 16,-13-1 9-16,-19 1-1 16,-17 2 9-16,0 1-2 15,-16 2-5-15,5 1-4 16,-5 1 2-16,0-4 1 15,0 0-5-15,0 4-1 16,0 0-3-16,0 0-1 16,0 0-1-16,0 0-11 15,0 0 5-15,0 9 8 0,0 12 0 16,0 5 1-16,0 4-1 16,0 4 0-16,0 4 4 15,0 3-3-15,0 6 1 16,-5 1 4-16,-3 0 1 15,-4 0-5-15,2 4-1 16,4-1 3-16,-4 6-2 16,-9 7 2-16,3 5 1 15,0 2-4-15,1 5 2 16,-4-4 2-16,-2-1-2 16,2-5-3-16,8-4-1 15,6 2 1-15,-5 0 7 16,5-1-7-16,5 4 2 0,0-2 1 15,0 1 1-15,0 2 0 16,0-3-1-16,0 2-3 16,0 1 4-16,-4-1-2 15,-8 0 1-15,6-6 5 16,-4 1-7-16,1-1 11 16,-1-4-5-16,5-7-4 15,-4 5 2-15,-1-1-2 16,-6 1 2-16,1 2 0 15,4 5-2-15,-3 7 4 16,-1 0-5-16,6-4 7 16,-4 2-9-16,3-5 9 15,1 0-9-15,-1 3 2 16,-4 3 9-16,-1-2-1 0,4-1-1 16,0-5 4-16,1-4-7 15,-4 0 1-15,9 0 2 16,-10 0-8-16,11-5 13 15,4 1-6-15,-8-2 3 16,8-3-8-16,0-1 5 16,0 6 4-16,0-1 7 15,0 6-16-15,0 3 2 16,0-4 5-16,0 9-5 16,0 8 9-16,0 4-3 15,12 2 6-15,8 7 4 16,-6-4-13-16,-4 0-8 15,4-2 0-15,-1-1 3 0,1-2-2 16,1-4 4-16,-10-4-1 16,11-6-4-16,-8 0 4 15,0-10-4-15,-8-11 1 16,0-11 1-16,0-9-2 16,0-8 7-16,0-3-6 15,0-10-1-15,0 3 1 16,0-4 2-16,0 0 7 15,0 0-9-15,0 0 4 16,0 0-1-16,0 0-4 16,0 0 1-16,0 0-5 15,0 0-26-15,0 0-49 0,0 0-57 16,0 0-69-16,-37 0-222 16</inkml:trace>
    <inkml:trace contextRef="#ctx0" brushRef="#br0" timeOffset="3224.93">21 5327 205 0,'0'0'446'16,"0"0"-438"-16,0 0-8 15,0 0 36-15,0 0 22 0,0 0-16 16,0 0 5-1,132 6-3-15,-81-1-13 0,-3-5 8 16,13 0 0-16,10 0-6 16,6 0-5-16,14 0-10 15,9 0-1-15,1 0-5 16,19 3-2-16,-3-3-4 16,10 0 2-16,-4 0-6 15,4 0 1-15,0 0-2 16,9 0 2-16,-4 0-3 15,-7 0 6-15,0 0-2 16,-8 0-4-16,-3 0 1 16,-6 0 3-16,1 0-2 15,3-3 1-15,-3-2-3 0,8-1 2 16,-11-4 1-16,10 4 3 16,-9-4-5-16,-7 0 2 15,-6 1 1-15,-14 4-2 16,4-2 4-16,-4 2-6 15,-5 0 6-15,11-4 0 16,-11 9-4-16,0-7 0 16,-14 2-2-16,0 2 3 15,-16-2-3-15,-5 3 2 16,-4-2 2-16,-11 4-1 16,-1 0 2-16,4-4-4 15,0 4 6-15,6-3-7 16,8 3 6-16,-7 0-6 0,5 0 1 15,-11 0-8-15,3 0 14 16,-6 0-7-16,0 0 0 16,-2 0-3-16,5 0 3 15,7 0 6-15,-7 0 4 16,8 0 1-16,3-5-5 16,0 2-3-16,-1-2 4 15,-12 3-7-15,-3 2 1 16,-4-3-1-16,-3 3 11 15,2-1-6-15,5 1-3 16,4-4 1-16,1 4 4 16,8 0-7-16,-13-4 1 15,11 4-2-15,0-4 2 16,-9 1-1-16,0 2 1 0,-12 1 6 16,-9-4-5-16,0 4-2 15,-5 0 6-15,0 0 9 16,0-5-6-16,0 5 4 15,0-1-2-15,0-8 3 16,-10-2-14-16,0 0 1 16,1-9-1-16,9-5 5 15,0-11 0-15,0-7-4 16,0-10-1-16,0 1 4 16,9 5-1-16,1 0 5 15,-10 17-7-15,0 4-1 0,0 7 2 16,0 3-3-1,0 6 1-15,-14-1-55 0,-19-4-44 16,-10-11-74-16,-8-16-262 16</inkml:trace>
  </inkml:traceGroup>
</inkml:ink>
</file>

<file path=ppt/ink/ink2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39:10.46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352FAFA-BC93-4039-9EC2-645CC2B77ECB}" emma:medium="tactile" emma:mode="ink">
          <msink:context xmlns:msink="http://schemas.microsoft.com/ink/2010/main" type="inkDrawing" rotatedBoundingBox="22944,3554 23806,11453 18576,12023 17715,4124" semanticType="enclosure" shapeName="Other">
            <msink:sourceLink direction="with" ref="{145E8C9D-DF12-4290-BD3E-FAB909A75C24}"/>
            <msink:sourceLink direction="with" ref="{CE8287BD-78BC-4572-A268-578ADFA675A4}"/>
            <msink:destinationLink direction="with" ref="{0D9F0E68-270B-4A3E-977E-944A861C94A7}"/>
          </msink:context>
        </emma:interpretation>
      </emma:emma>
    </inkml:annotationXML>
    <inkml:trace contextRef="#ctx0" brushRef="#br0">3-90 435 0,'0'0'13'16,"0"0"-3"-16,0 0 14 16,0 0 33-16,0 0-17 15,0 0-13-15,-30 0-4 0,26 0 4 16,4 0-3-16,0 0 13 16,0 0-20-16,0 0 5 15,0 0 0-15,0 0-6 16,0 0-1-16,0 0-6 15,0 0-2-15,0 0-1 16,0 0-2-16,0 0-4 16,0 0 1-16,0 0-1 15,0 0-2-15,0 0-3 16,18 0 4-16,21 0 1 16,8 0 1-16,12 0 1 15,12 0 6-15,7 0-3 0,13 0 3 16,-1 0-7-1,9-12-1-15,-2-7 0 0,13 4 0 16,8-8 4-16,5 9-2 16,5-3-2-16,-15 5-3 15,1 4 3-15,-8 1 4 16,-4 4-3-16,-10-1-2 16,-3 4 2-16,4 0-2 15,-11 0 1-15,7 0 0 16,-5 0-1-16,-8 0 2 15,-6 0-2-15,-2 0 2 16,-10 0-2-16,5 0 1 16,-3 0 0-16,-5 0 1 0,-2 0 0 15,-2 0-2 1,0 0 1-16,4-8 0 0,-2 3 0 16,1 1 0-16,1-9 0 15,0 7 0-15,3-6-1 16,-3 6 1-16,0-1 2 15,8-2-2-15,3 4 0 16,6 1 1-16,-5 0-1 16,-4-1 1-16,-8 5-1 15,-10 0 0-15,-4 0 1 16,-15 0-1-16,3 0 0 16,-6 0 0-16,0 0 0 0,4 0 1 15,-2 0-1 1,-3 0 0-16,7 0-2 15,-3 0 2-15,-2 0 1 0,-5 9-1 16,0-4 0-16,-6 4-3 16,0 2-2-16,-3 0 2 15,10 2 3-15,1 5 0 16,-2 1 1-16,-4 2-1 16,1 2 1-16,-1 1 1 15,1 4 2-15,3 9-1 16,-5 3 1-16,-4 7-2 15,2 5 10-15,-4 9-12 16,1 3 8-16,-3 9 2 16,3 2-2-16,-9 9 3 15,0 0-8-15,0 3 4 0,0 3-3 16,0 1-1-16,0 1-1 16,0-4 2-16,-9 1 0 15,9 9-2-15,-6-6 0 16,6 3 4-16,0-11-1 15,-4 2 0-15,4 0-3 16,0 8-1-16,0-3-1 16,0-1 4-16,0-3-4 15,0 4 1-15,0-5-2 16,4-9 2-16,2 9 3 16,7-9-3-16,3-1 0 15,-5 11 2-15,8-5 3 16,-7 2-5-16,4 18 4 0,-3-9-5 15,-7-5 2-15,2 10 2 16,-3-6-4-16,-1-4 3 16,-1 0-3-16,-3 2-1 15,0-3 1-15,0 10 0 16,0-7 0-16,0-8 1 16,0 4-2-16,-3-1 2 15,-1 6-1-15,-1-7 1 16,5 10-1-16,0-16-1 15,0 1 1-15,0-4 2 16,-4 3-1-16,4 3-1 16,0-3 0-16,0-4-2 15,0-5 2-15,0-15 0 0,0-1 0 16,0-1 0-16,0-7 0 16,0 0 0-16,0-12 0 15,0 5 2-15,0-6-4 16,4-1 4-16,-4 3-2 15,0-17 0-15,0 7-1 16,0-9 1-16,0-2 2 16,0 2-2-16,0-7 0 15,0 2 0-15,0-1 1 16,0 9-1-16,0-1 0 16,0 2-1-16,0 1 1 0,0-1 0 15,-4-6 0 1,0 6 0-16,4-4 0 0,0 3 0 15,-2 1 1-15,-2-5-1 16,-5-1 0-16,9-1-1 16,0 2 1-16,-4 2 2 15,-3-6-2-15,-2-7 0 16,-7 1 0-16,-7 2 3 16,-9-6-2-16,-19 0 2 15,-2 0 0-15,-11 1-3 16,2-1 1-16,-6 4-1 15,11 4 0-15,-2 2 0 16,0-2 0-16,4 2-1 0,-5 5 1 16,-3-2 0-16,5 4 2 15,-6-1-4-15,-1 4 2 16,-3-7 0-16,-3 5 0 16,1-1 1-16,4-2-1 15,-7-2 0-15,13-2 0 16,-4-2 1-16,2 4-1 15,-2-8 7-15,0 8-7 16,-1-4 0-16,2 1 0 16,5 4-7-16,-2 0 7 15,10-8 4-15,0 2-4 16,1-8 0-16,6 4 0 16,4-4 0-16,1 0 0 15,-2 0-1-15,5 0 0 16,-4 0 1-16,0 0 1 15,-6 0-1-15,-2-8 3 0,-8-2-3 16,2 6-4-16,-6 4 4 16,-1-4 4-16,5-2-4 15,-4 6 0-15,-1-3-2 16,3 3 2-16,2-4 0 16,-9 4 4-16,5 0-1 15,-1-11-1-15,11 9-2 16,3-2 0-16,9-3 2 15,14 5 2-15,-3-7-2 16,3 1 3-16,9 7-2 16,-7-8-3-16,7 5 3 0,-6-1-1 15,-2 1 1-15,0 4 0 16,-5 0-1-16,1 0-2 16,1 0 1-16,-2 0-1 15,-5 0 0-15,-13 0-1 16,-9 0-1-16,-1 0 2 15,-14 13 0-15,-2 1 5 16,-3 1-5-16,6-4 0 16,0-5 11-16,13 1-4 15,6-3-3-15,21 5-2 16,5-5 32-16,19-4-23 16,-1 0-7-16,5 0-4 15,0 0 0-15,0 0-3 16,0 0-6-16,-5 0-35 0,5 0-18 15,0 0-32-15,0 4-51 16,1-4-133-16</inkml:trace>
    <inkml:trace contextRef="#ctx0" brushRef="#br0" timeOffset="156692.46">12 587 62 0,'0'0'42'0,"0"0"-4"15,0 0-1-15,0 0-6 16,0 0-6-16,0 0-5 15,0 0-13-15,0 0 1 0,-172 39-8 16,144 1 0-16,-4 7 0 16,0 8 0-1,2 7 0-15,1 2-1 0,10 2 1 16,3 7 0-16,10 11 0 16,-7 14 0-16,9 12-15 15,4 2 12-15,0 1 3 16,0-9-1-16,4-2-23 15,11 3 22-15,-2 4 1 16,-2 6 0-16,-6 1 1 16,-5-1-2-16,0 4 2 15,0-7-4-15,0 5 4 16,-5-10 3-16,-21-2-3 16,-3-7 3-16,-1-9-8 0,1-6 10 15,-2-17-5 1,5 2 0-16,-7-3 2 0,7-15 0 15,-3-12 4-15,2-4-3 16,7-10 1-16,-5-7-4 16,2 1 19-16,10-9 4 15,-6-9 5-15,15 0 38 16,0 0-39-16,4 0-19 16,0 0 5-16,0-4-12 15,0-16-2-15,0 3-31 16,13 1-33-16,10 5 65 15,4 0 0-15,10 7 0 16,2 4-8-16,4 0 5 0,2 0 2 16,0 18 1-16,2 18 0 15,-7 11-5-15,-5 10 3 16,-6 17 2-16,-14-1 0 16,-4 17 2-16,-11 0 1 15,0 3 0-15,0 0 18 16,0 0-2-16,-16 13 9 15,-14 0-10-15,-3-8-5 16,-2 0-4-16,0-20-5 16,-1 4-1-16,8-7 1 15,-5 2-2-15,8-6-2 16,11-4 0-16,-1-7 1 0,9 0-3 16,6-4 4-16,0-1-2 15,0-4 0-15,0 3 3 16,0-10-3-16,5-2 0 15,11 5-4-15,2-6 4 16,9 0 0-16,2-9-2 16,-3-4 0-16,6-2-3 15,-5-6 5-15,1-4 0 16,-11-12 2-16,-2 5-2 16,-4-5 0-16,-6-4 1 15,-1 0 3-15,-4 0-2 16,0 0 11-16,0 0 20 15,0 0 3-15,0 0-6 0,0 0-16 16,0 0-8 0,0 0 1-16,0 0-6 15,0 0-2-15,0 0 0 0,0 0 1 16,6 11-34-16,8 9-83 16,-4 23 81-16,-5 23-109 15</inkml:trace>
    <inkml:trace contextRef="#ctx0" brushRef="#br0" timeOffset="1400.08">437 4957 413 0,'0'0'56'0,"0"0"-50"16,0 0 30-16,0 0-13 0,0 0-4 15,0 0 3-15,0 0 3 16,232-61-7-16,-153 48-1 16,5 12-8-16,1 1 4 15,10 0-1-15,6 0-9 16,2 0 5-16,2 0 2 15,-10 1-1-15,5 13-1 16,-4 1 1-16,4-2 13 16,-1-2-14-16,7 0 11 15,4-9-4-15,-1-2-11 16,5 0 13-16,-3 0-17 16,-1 0 9-16,4-6-8 15,-2-8 2-15,1 2 3 0,-4-3-5 16,-3 2 2-1,-9-2 0-15,2 0-2 0,-5 2 5 16,-10-2-6-16,-3 12 2 16,-10 3 0-16,-11 0-2 15,-9 0-1-15,-12 0 0 16,-9 0 1-16,-1 0 0 16,0 0 3-16,-3 0-2 15,3 0-1-15,-7 0 8 16,1 0-8-16,2-4 0 15,-5-2 2-15,2 2-2 16,3-2 5-16,2-3-3 0,5-3 1 16,-6 6-3-1,2-2 6-15,-8-1 0 0,-4 9-1 16,-1-4-4-16,-7 4 1 16,-3 0-1-16,-5 0 0 15,0 0 1-15,0 0 8 16,0 0-4-16,0 0 2 15,0 0-7-15,0 0 5 16,0 0-6-16,-13 0-17 16,-18 0-47-16,-8-6-88 15,-20-7-190-15</inkml:trace>
    <inkml:trace contextRef="#ctx0" brushRef="#br0" timeOffset="2637.49">354 4092 174 0,'0'0'170'0,"0"0"-129"16,0 0 22-16,0 0 8 15,0 0-21-15,0 0-15 16,0-2 2-16,0 2 0 0,0 0-8 16,0 0 6-16,0 0-13 15,0 0-5-15,0 0-7 16,0 0-5-16,0 0-3 16,32 0 1-16,15 0 13 15,12 2-5-15,8 11 4 16,11-8-3-16,6 3 1 15,14-3-4-15,12-5-2 16,7 0-1-16,5 0-3 16,3 0-3-16,-6 0 5 15,-5 0-5-15,-8 0-2 16,-3 0 2-16,2 0 0 16,-9 0 4-16,5-5-4 15,-2-8 0-15,-4 7-3 16,-5-1 7-16,-8-3-8 0,2-1 8 15,-6 0-8-15,-7 2 8 16,-6-3-2-16,4 3-2 16,-7 3 0-16,2-1 0 15,-3 3 0-15,-2-2 0 16,5 2-5-16,-2 0 5 16,7-1 0-16,9 0 0 15,7 1-1-15,2-5 0 16,-1 2 1-16,-8-5 2 15,-7 7 2-15,-11-5-3 16,-17 10-2-16,-12-9-1 16,-2 9 1-16,-9-4 1 0,-5 0 0 15,1 4-1-15,-9-1-3 16,6 1 4-16,-7 0 0 16,3 0 0-16,-1 0 0 15,-1 0 0-15,7 0 0 16,-3 0 3-16,-1 0-2 15,6 0-1-15,2 0 8 16,3 0-5-16,0 0 3 16,-8 0-4-16,-3 0 3 15,-4 0 0-15,-6 0-3 16,4 0 5-16,-4 0-6 16,0 0 1-16,0 0 4 15,0-5-5-15,0 5 0 0,0 0-1 16,0 0 2-1,0 0-4-15,0-4-13 0,0 0-12 16,0-5-31-16,-29-5-118 16,-35 3-276-16</inkml:trace>
    <inkml:trace contextRef="#ctx0" brushRef="#br0" timeOffset="135880.65">4110 4335 388 0,'0'0'40'16,"0"0"-19"-16,0 0 48 16,0 0-39-16,0 0-13 15,0 0 1-15,-26 85-1 16,26-57-3-16,-5 13 2 15,5-4 5-15,0 10-2 0,0 12 3 16,0 7 1 0,0 5-16-16,27 12 5 0,6 12-1 15,-3 3 12-15,5 6-13 16,1 1 1-16,-1 2 0 16,-4 4-6-16,2 1 1 15,-7 8-1-15,-6 6 0 16,-1-4 0-16,2-5-4 15,3-1-1-15,-5-14-2 16,4-3 1-16,-4-4 1 16,2-10 1-16,-3 2-1 15,-2-8 0-15,5-5 1 16,-7-5-1-16,6-9 0 16,-6-4-1-16,-3 1-8 15,-1-2 6-15,3-4-14 0,3-9-2 16,0 3-44-16,-3-7 15 15,-3-5-19-15,2-3-14 16,0-5-24-16,-4-11-60 16</inkml:trace>
  </inkml:traceGroup>
</inkml:ink>
</file>

<file path=ppt/ink/ink2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0:38.86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7FAA7AC-DDA5-4248-90FF-7645AB5E75EB}" emma:medium="tactile" emma:mode="ink">
          <msink:context xmlns:msink="http://schemas.microsoft.com/ink/2010/main" type="inkDrawing" rotatedBoundingBox="3318,3935 10422,3734 10425,3852 3321,4054" shapeName="Other"/>
        </emma:interpretation>
      </emma:emma>
    </inkml:annotationXML>
    <inkml:trace contextRef="#ctx0" brushRef="#br0">-2447-573 292 0,'0'0'31'16,"0"0"23"-16,0 0 10 16,0 0-16-16,0 0-3 15,0 0-13-15,0 0-1 16,0 0 1-16,-18 0-4 0,18 0-6 16,0 0-7-1,0 0-3-15,0 0 7 0,0 0-3 16,0 0-16-16,0 0-2 15,0 0 0-15,0 0-3 16,0 0 5-16,18 0 1 16,15 0 0-16,11 0-1 15,2 0-1-15,9 0 1 16,0 0 0-16,9 0 0 16,0 0 1-16,-5 0-2 15,5 0 2-15,0 0-3 16,4 0 2-16,5-4-1 15,4 0 2-15,0-3-1 16,5 0 4-16,-3-3-2 0,6 3-1 16,-12 0-1-1,-1-1 0-15,-4-1 5 0,6 6-3 16,0 0 7-16,3-1-8 16,4 4 1-16,1 0 5 15,2 0-4-15,-3 0-3 16,5 0 1-16,-8 0-2 15,0-2-3-15,-5 2 4 16,-5 0 8-16,-4 0-8 16,-5-4 0-16,5 4 1 15,-4-4-1-15,-8 0 4 16,3 1-2-16,0 0-1 16,-4 3 0-16,0 0-1 0,-6 0 0 15,0 0 2-15,-8 0-2 16,-2 0 0-16,7 0 0 15,-7 0 0-15,-2 0-3 16,2 0 2-16,12 0 1 16,-5 0 0-16,3 0 2 15,8 0 1-15,-2 0-3 16,4 0 0-16,0 0 1 16,5 0 5-16,-8 0-5 15,3 0 0-15,0 0-1 16,5 0 1-16,-1 0-1 15,9 0 1-15,-4 0 6 0,-4 0-7 16,-1 0 1-16,9 0-4 16,5-4 3-16,-5 0 0 15,4 0 0-15,-6 4 6 16,-4-5-4-16,-7 5-2 16,9 0 1-16,-5 0-2 15,10-4 1-15,-6 4-4 16,-3-6 3-16,-5 3 1 15,0 3 0-15,3-4 7 16,-3 2-7-16,-1 2 0 16,-3-4 0-16,-9 0 0 15,-3 4 0-15,3-4 0 16,-6 0 0-16,5 0-5 16,1 4 5-16,-3 0 1 15,8 0 1-15,3-2-2 0,10-2 1 16,4 4 1-16,8-3-1 15,5-1-1-15,6-1 0 16,-1 0 0-16,4 1 1 16,-5-5-1-16,-8 5 0 15,-9 1-2-15,-18 0 4 16,-4 0-4-16,-1-2 2 16,-1 5 0-16,7 0 3 15,-12 0-3-15,2 0-3 16,-6 0 3-16,-2 0 0 15,3 0 0-15,0 0 0 16,2 0 0-16,-5 0 0 0,2 0 0 16,-8 0 0-16,13 0 2 15,-17 0-2-15,13 0-1 16,-10 0 1-16,-5 0 0 16,4 0 0-16,0 0 0 15,-8 0 1-15,8 0-1 16,-4 0 0-16,2 0 0 15,-2 0 1-15,2 0 1 16,-1 0 2-16,-14 0-3 16,5 0 4-16,-4 0-4 15,-5 0 1-15,9 0 3 16,-9-4 0-16,4 4-4 16,-4 0 4-16,5 0-4 0,-5 0 7 15,0 0-1 1,0-5 2-16,0 5 1 0,0 0 1 15,0 0-1-15,0 0 1 16,0 0-2-16,0 0 3 16,0 0 1-16,6 0 1 15,-6 0-4-15,0 0 5 16,0 0 3-16,0 0-13 16,0 0 11-16,0 0-3 15,0 0-7-15,0 0-1 16,0 0-5-16,0 0 0 15,0 0-1-15,0 0-1 0,0 0 1 16,0 0-39 0,0 0-44-16,0 54-109 0,-69-6-169 15</inkml:trace>
  </inkml:traceGroup>
</inkml:ink>
</file>

<file path=ppt/ink/ink2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55.86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D6E6310-9518-4DCC-BADF-3695BB8C88CB}" emma:medium="tactile" emma:mode="ink">
          <msink:context xmlns:msink="http://schemas.microsoft.com/ink/2010/main" type="inkDrawing" rotatedBoundingBox="6327,2764 8672,7532 6046,8823 3702,4055" semanticType="scratchOut" shapeName="Other">
            <msink:sourceLink direction="with" ref="{1967614D-BBEA-4E28-849B-822BFD559AAA}"/>
            <msink:sourceLink direction="with" ref="{FC55E452-53C8-470B-BD91-462F656862B8}"/>
            <msink:sourceLink direction="with" ref="{F79022B7-829D-4D12-BA06-4970A34D8F5C}"/>
            <msink:sourceLink direction="with" ref="{5FC5A76A-367B-4B38-9795-A3A3080A3E42}"/>
            <msink:destinationLink direction="with" ref="{AD21870A-73EA-441D-A45E-B995C1EEBB15}"/>
          </msink:context>
        </emma:interpretation>
      </emma:emma>
    </inkml:annotationXML>
    <inkml:trace contextRef="#ctx0" brushRef="#br0">3104 3838 494 0,'0'0'14'0,"0"0"4"16,0 0 22-16,0 0 50 16,0 0 12-16,0 0-41 15,0 0-10-15,0 0-8 16,0 0-6-16,-8 0-7 15,-1 0-3-15,-3-8-14 16,-5-10-2-16,-13-2-4 16,-4-4-3-16,-12-7-2 0,2-7 6 15,-2-3-8-15,4-1-2 16,-6-14-1-16,1 1 2 16,-3-14 1-16,-14-21 0 15,0 2-2-15,-4-17-1 16,0-11-16-16,-9-2 16 15,0-9-1-15,-10-4-19 16,0-7 11-16,-3 7 12 16,-3-9-3-16,12 3-1 15,8 15 3-15,10 13-1 16,12 12 2-16,1 7-2 16,10 10 0-16,2-3-1 15,3 0 3-15,2-5-2 0,3 1 2 16,-4 1-2-1,8-4 2-15,1 13 0 0,8-3-1 16,-5 5 1-16,2 9-1 16,7-3 1-16,-5 1-4 15,-3-2-1-15,-4-1-6 16,-1 1 10-16,-2 10-3 16,10-2 4-16,-4 4 0 15,3 11 0-15,4 7 6 16,7 12-6-16,-5 1-5 15,0 9 5-15,2-2 0 16,6 7 4-16,-8-1-6 16,8 4 2-16,-3-3 0 15,-1 12 1-15,4-3 0 0,5 0-1 16,-4 0 0 0,0-1 0-16,-1 5 0 0,-6-3 0 15,-2-4 0-15,-5 5 0 16,1-2-2-16,-12 0 2 15,7 4 0-15,-5 0-2 16,3 0 2-16,3 0 0 16,-8 0-1-16,-2 4 5 15,-2 12-9-15,2 2 9 16,-1 9-7-16,1 6 3 16,-6-1-7-16,14-3 4 15,-3-4 3-15,6-4 0 0,-2 5 0 16,4 4-2-16,-6 1 2 15,2-5 4 1,5-1-4-16,-4 5-2 0,0 10-2 16,-6 14 2-16,-6 8-2 15,-8 2 4-15,14-12 0 16,-4 2-1-16,7-7 1 16,2-12 0-16,5 1 0 15,1-6-1-15,-2-2 1 16,5 6-1-16,0-6 1 15,3 0-2-15,0 2 2 16,1 2 0-16,5 1-1 16,-1 0-3-16,5 0 4 0,0 2 0 15,0-3 0 1,-4 2-1-16,4 2 0 0,0-1 1 16,0 7-2-16,0 3 2 15,0 6-2-15,0 7 2 16,13 0 0-16,12 6-8 15,-3 2 8-15,-1 3 0 16,4 6 2-16,1 9-2 16,-4 2 0-16,7 9 0 15,-3 2 0-15,-1-1-8 16,1 6 8-16,-7-10 0 16,8 3 0-16,-9-13 1 15,3 2 6-15,-5-1-14 0,-3-4 7 16,0-1 0-1,0-11 7-15,1-8-7 0,-3 3-7 16,-2-8 7-16,4-7 0 16,0-2 7-16,0-2-7 15,3-1-1-15,1-1 0 16,1 1-1-16,-4-3 2 16,9-1-6-16,-5-1 6 15,4 4-1-15,-2-5 8 16,2-1-14-16,1-2 11 15,0-2-8-15,3 4 5 16,-4-5-7-16,3-11 6 0,-8 2-3 16,6-8-3-1,5 1 5-15,-11 4-2 0,12-5-6 16,-3 1 9-16,5 4 0 16,2-3 0-16,-2-6 2 15,2 2-2-15,3-3-8 16,5-1 8-16,5-5 5 15,5-2-4-15,-3 0-2 16,-2 0 1-16,5 0 0 16,-12 0 0-16,8 0-3 15,-5 0 3-15,-2-6 3 16,5-8-3-16,2 1 0 16,-8-6 1-16,7 5-3 15,1-4 3-15,-1 5-5 16,3 3 8-16,5-5-4 0,1 2 0 15,0-1-1-15,9 6-1 16,0-7 4-16,0 1-1 16,4 1 0-16,-13 0-1 15,0 2-6-15,-14 0 6 16,-1 4-3-16,-9 1 5 16,-6-3-3-16,-4 5 2 15,-8 3 0-15,-2-3-1 16,3-1 0-16,-5-3 0 15,-1 8 0-15,-3-5-1 16,4-4 1-16,-1 0 0 16,2 5 1-16,5-6-1 0,-6 3 0 15,-1 0 4 1,-8 5-3-16,0-2-1 0,0 0 2 16,5 1 0-16,-5-1-2 15,0-3 0-15,4-6 0 16,-4 3 4-16,0 0-4 15,0-1 2-15,0 4 2 16,0 1 3-16,0-7 3 16,0 4-6-16,0-10-2 15,0 6 1-15,0-2-2 16,0 2-1-16,0-4 0 16,0 4 2-16,0 0-2 15,0 5 2-15,0 2-1 16,0 3-1-16,0-3 0 15,0 2 0-15,0 0 1 16,0 4-2-16,0-4 4 0,0 4-6 16,0 0 2-16,0 0 1 15,0 0 0-15,0 0 0 16,0 0 0-16,0 0-2 16,0 0 1-16,0 0-2 15,0 0 3-15,0 0 0 16,0 0 0-16,0 0-2 15,0 0 3-15,0 0-4 16,0 0 6-16,0 0-9 16,0 0 6-16,0 0 0 15,0 0 0-15,0 0-3 0,0 0-6 16,0 0 0-16,0 0 2 16,0 0-2-16,0 0-2 15,0 0 5-15,0 0 4 16,0 0-4-16,0 0-2 15,0 0 6-15,0 0 4 16,0 0-5-16,0 0 3 16,0 0 0-16,0 0 1 15,0 0-1-15,0 0 0 16,0 0 1-16,0 0-1 16,0 0 1-16,0 0-3 15,0 0 3-15,0 0-3 0,0 0 4 16,0 0-2-16,0 0 0 15,0 0 0-15,0 0 7 16,0 0-6-16,0 0 0 16,0 0 12-16,0 0-12 15,0 0 7-15,0 0-1 16,0 0-7-16,0 0 4 16,0 0-2-16,0 0-2 15,0 0 0-15,0 0 4 16,0 0-4-16,0 0 0 15,0 0 0-15,0 0 0 16,0 0 0-16,0 0 0 16,0 0 1-16,0 0-1 15,0 0 0-15,0 0 0 16,0 0 0-16,0 0 0 0,0 0 3 16,0 0-3-16,0 0 1 15,0 0 2-15,0 0-3 16,0 0 0-16,0 0-2 15,0 0 1-15,0 0 2 16,0 0-1-16,0 0 2 16,0 0 2-16,0 0-4 15,0 0 0-15,0 0 0 16,0 0 0-16,0 0 1 16,0 0 0-16,0 0-2 15,0 0 3-15,0 0-2 16,0 0 0-16,0 0 2 15,0 0-2-15,0 0 1 0,0 0-1 16,0 0 0-16,0 0 0 16,0 0-4-16,0 0 7 15,0 0-6-15,0 0 6 16,0 0-6-16,0 0 7 16,0 0-8-16,0 0 5 15,0 0-1-15,0 0 4 16,0 0-2-16,0 0-1 15,0 0-1-15,0-10 1 16,0-13-1-16,4-15-11 16,5-30-42-16,-9-20-116 15,-22-32-337-15</inkml:trace>
    <inkml:trace contextRef="#ctx0" brushRef="#br0" timeOffset="-204150.2">-1497 180 66 0,'0'0'47'0,"0"0"-36"0,0 0 9 16,0 0 8-16,0 0-5 15,0 0-7-15,0 0-11 16,0 0-4-16,90-18-1 15,-48 18 3-15,22 0-1 16,22 0 0-16,33 0 0 16,26 0-2-16,20-9 2 15,14-4-4-15,-4-9 1 16,8-5 0-16,-5-4-3 16,1 2 2-16,-17 1 1 15,-17 6-3-15,-16 7-1 0,-16 5 4 16,-15 10 1-16,-8 0-2 15,-3 0 1-15,-5 0-3 16,-1 0-1-16,-4 0 3 16,0 7 2-16,2-1-1 15,-1-6 1-15,-6 4 1 16,-12-4 0-16,-11 0-1 16,-13 4 0-16,-12-4-1 15,-10 0 1-15,-9 4 1 16,-5-4-1-16,0 4 0 15,0-3 9-15,-19 3-9 16,-31 6-41-16</inkml:trace>
  </inkml:traceGroup>
</inkml:ink>
</file>

<file path=ppt/ink/ink2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56.91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468BF8A-D4A6-401C-9690-0F3AE65CCE85}" emma:medium="tactile" emma:mode="ink">
          <msink:context xmlns:msink="http://schemas.microsoft.com/ink/2010/main" type="inkDrawing" rotatedBoundingBox="2629,3574 9755,2198 9817,2519 2691,3896" shapeName="Other"/>
        </emma:interpretation>
      </emma:emma>
    </inkml:annotationXML>
    <inkml:trace contextRef="#ctx0" brushRef="#br0">0 1236 113 0,'0'0'3'16,"0"0"6"-16,0 0 44 15,0 0-26-15,0 0 9 16,0 0-6-16,179 0 3 15,-150 0 3-15,10 0 1 0,7 0 8 16,1 0-27 0,-4-5 10-16,13-7-17 0,3 1-1 15,14 4-8-15,11-6 2 16,14 1 2-16,8 3-2 16,17-6-3-16,14-6 0 15,17 0 6-15,28 4-7 16,14-5 1-16,13-1 3 15,-4-4-4-15,6 1-1 16,3-5-1-16,8-11 4 16,-2-4-2-16,-2-13 4 15,-4-5 1-15,1-13-4 0,-6-1 5 16,0-6-4-16,1 9 4 16,13-2 0-16,5 7-6 15,4 13 3-15,-10 4-3 16,-14 9-3-16,-13 4 3 15,-18 16 0-15,-8 5 0 16,-23 1 0-16,-15 8 0 16,-21-1 1-16,-4 3-1 15,-25 4 0-15,-8 4 0 16,-14-4 0-16,-13 4 0 16,-11 0 0-16,-12 0 0 15,1 0 0-15,-11 0 0 16,1 0-1-16,14 0 0 0,-2 0-1 15,12 0 2-15,1 12 1 16,12-3-1-16,-1 3 0 16,5 2-6-16,-10-6 8 15,0-2-4-15,-11 1-9 16,-13-1-5-16,-7-2-10 16,-14-4-2-16,0 5-24 15,0 7-57-15,0 5 4 16</inkml:trace>
  </inkml:traceGroup>
</inkml:ink>
</file>

<file path=ppt/ink/ink2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57.87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656C8A5-AAB6-4471-8571-8132BEEF9080}" emma:medium="tactile" emma:mode="ink">
          <msink:context xmlns:msink="http://schemas.microsoft.com/ink/2010/main" type="inkDrawing" rotatedBoundingBox="6357,3268 10580,3593 10573,3688 6350,3363" shapeName="Other"/>
        </emma:interpretation>
      </emma:emma>
    </inkml:annotationXML>
    <inkml:trace contextRef="#ctx0" brushRef="#br0">0 42 281 0,'0'0'55'0,"0"0"-49"16,0 0 16-16,0 0 2 15,0 0 10-15,0 0-26 16,-22-41-8-16,44 41-9 15,24 0 7-15,27 0 2 16,8 0 0-16,16 10 0 16,12-1 0-16,33 6 2 15,16-1-1-15,38 0 0 0,8 2 8 16,5 3-8 0,12-10 3-16,1 3 2 0,-2-2 0 15,-7-2-1-15,-17 1 6 16,-17 5-10-16,-15-5 2 15,-9 3-2-15,-6 2 7 16,-4-1-4-16,-11-1-3 16,-4 3 2-16,-11 0-1 15,-9-6-4-15,-10 6 4 16,-4-3-1-16,-13 1 1 16,-16-6-2-16,-8 0 0 15,-17-3-3-15,-7 0 3 0,-10-4 1 16,-12 0-1-16,-5 0 3 15,-8 0-3-15,0 0 16 16,0 0 0-16,0 0-4 16,0 0-6-16,0 0 4 15,0 0-4-15,0 0-4 16,0 0 5-16,0 0 11 16,0 0 3-16,0 0 2 15,0 0 3-15,0 0-4 16,0 0-9-16,0 0 0 15,0 0 1-15,0 0-6 16,0 0 8-16,0 0-7 16,0 0 6-16,0 0-4 15,0 0-6-15,0 0-2 16,0 0-1-16,0 0 3 0,0 0-4 16,0 0-1-16,0 0 1 15,0 0 2-15,0 0-1 16,0 0 1-16,0 0-2 15,0 0 5-15,0 0-4 16,0 0-2-16,0 0-8 16,0 0-17-16,0 19-79 15,-21-2-93-15,-34-2-184 16</inkml:trace>
  </inkml:traceGroup>
</inkml:ink>
</file>

<file path=ppt/ink/ink2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2:17.95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D21870A-73EA-441D-A45E-B995C1EEBB15}" emma:medium="tactile" emma:mode="ink">
          <msink:context xmlns:msink="http://schemas.microsoft.com/ink/2010/main" type="inkDrawing" rotatedBoundingBox="1138,10072 3845,6168 5453,7283 2745,11187" semanticType="callout" shapeName="Other">
            <msink:sourceLink direction="with" ref="{CD6E6310-9518-4DCC-BADF-3695BB8C88CB}"/>
            <msink:sourceLink direction="with" ref="{EE64388B-A028-4B6C-B41E-B260C75A92B8}"/>
          </msink:context>
        </emma:interpretation>
      </emma:emma>
    </inkml:annotationXML>
    <inkml:trace contextRef="#ctx0" brushRef="#br0">3792 257 294 0,'0'0'83'0,"0"0"1"16,0 0-4-16,0 0-38 15,0 0 7-15,0 0 8 16,0 0-6-16,-132-145 0 16,101 124-15-16,-6 5-10 15,1-2-11-15,-15 4-1 16,-8 1 3-16,-5 4 0 0,-4 5-11 15,-22 4 2 1,-7 0-7-16,-22 0-2 0,-22 19 3 16,-26 16-3-16,-24 12 1 15,4 18 0-15,-5 9-1 16,18 8 2-16,12 8-2 16,5 3 0-16,8 10 1 15,4-2-3-15,7 1 2 16,12 4 1-16,2 5 2 15,5 5-2-15,-4 17 0 0,4 8 0 16,9 19 0 0,3 9-1-16,14 7-1 0,7-6-2 15,14-2 4-15,21-8 0 16,15-2 0-16,17-9-3 16,10-9 2-16,9-15-2 15,0-14 0-15,42-10 2 16,6-11-5-16,7-8 3 15,4-7 3-15,5-11-1 16,4-10 1-16,-4-1-2 16,4-16 1-16,1-5-1 15,-1-13 2-15,0-10 0 16,-3-6-2-16,5-3 2 16,2 0 0-16,-3-3 4 15,-1-25-2-15,-4 0-2 0,-14 5-1 16,-10 0 1-16,-11 10 0 15,-8-2 1-15,-12 14-3 16,-5 1 6-16,-4 0-5 16,5 0 1-16,-5 0 0 15,0 0 4-15,0 0-4 16,0 0 0-16,0 0 0 16,0 0 0-16,0 0-4 15,0 0 2-15,0 0-4 16,0-4-15-16,0-5-25 15,0-6-91-15,0-7-39 16,-26-7-137-16</inkml:trace>
  </inkml:traceGroup>
</inkml:ink>
</file>

<file path=ppt/ink/ink2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48.49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BAB2ADE-8975-4387-9BFF-00CC7F7707B2}" emma:medium="tactile" emma:mode="ink">
          <msink:context xmlns:msink="http://schemas.microsoft.com/ink/2010/main" type="inkDrawing" rotatedBoundingBox="18994,10750 19530,17772 18938,17817 18402,10795" semanticType="verticalRange" shapeName="Other">
            <msink:sourceLink direction="with" ref="{60489AF9-B41A-4AF5-A62A-88B233BBEB07}"/>
            <msink:sourceLink direction="with" ref="{68456D97-5984-4F19-9CDC-9801C388B281}"/>
          </msink:context>
        </emma:interpretation>
      </emma:emma>
    </inkml:annotationXML>
    <inkml:trace contextRef="#ctx0" brushRef="#br0">-869-5288 306 0,'0'0'12'0,"0"0"15"15,0 0 11-15,0 0-19 16,0 0 1-16,0 0 33 15,-147-22-28-15,114 22-16 16,-2 22-7-16,-1 23 1 0,-1 12-2 16,0 10-1-16,5 8 1 15,4 10-2-15,7 11 1 16,-3 8 0-16,10 2-1 16,2-5 1-16,8-2 0 15,4-8 0-15,0-13-9 16,9 7 0-16,27-17-11 15,4 7 14-15,10-9-16 16,5-6 20-16,0 5-10 16,0 8 12-16,-1 6 0 15,1-1 1-15,-9-3-1 16,-5 0 0-16,-6 2-1 0,-6 2-1 16,-6 1 2-16,-3-5 0 15,-10-2 1-15,-1 4-1 16,-9-1 1-1,0 7-1-15,0 15 7 0,-17-5-6 16,-15 2-1-16,-10-9 8 16,7-9-5-16,-16-13-2 15,6-2 0-15,8-16 4 16,-3-14-2-16,7-8 3 16,7-15 13-16,-2 0 2 15,-4-8-9-15,9-1 3 16,-4 0-2-16,12 0-4 15,-1 0-4-15,6 0-5 16,6 0 0-16,-2-1 2 0,6-4-2 16,0 1-2-16,0 4-26 15,0 0-27-15,19 0 4 16,4 0 44-16,13 27 2 16,-8 24-2-16,-1 10-2 15,1 13-5-15,-2 22 14 16,3 17 1-16,-3 20-1 15,6 17 0-15,-15 11 0 16,-6-12 3-16,-7 3-3 16,-4-16 0-16,0-3 1 15,0 6-1-15,0 1 4 16,-10-2-4-16,-6-2 12 16,1-22-11-16,1-7-1 0,9-5 8 15,0-5-5-15,0 9 13 16,5-4-5-16,0-9-8 15,0-6 30-15,0-6-29 16,0-11-3-16,6 13 0 16,12 15 2-16,0-8 0 15,-5 13 0-15,2-14-3 16,8-26 2-16,-5-7-4 16,0-23 3-16,10-1-6 15,-9-8 7-15,5-1-4 16,10 0 4-16,-8-5 0 15,12 1-2-15,-11-8 0 16,14 2 0-16,-2 1 2 0,0-1-3 16,2-5 2-1,-2-8 0-15,-6 0-1 0,-5 0 0 16,-8 0 0-16,-4 0 1 16,-3 0-2-16,-7 0 1 15,-2 0 0-15,-4 0 1 16,0 0 0-16,0 0 5 15,0 0 0-15,0 0 15 16,0 0-10-16,0 0-2 16,0 0-4-16,0 0-1 15,0 0-1-15,0 0-2 16,0 0 2-16,0 0-3 0,0 0 1 16,0 0 0-16,0 0 2 15,0 0-3-15,0 0 4 16,0 0 0-16,0 0-4 15,0 0 2-15,0 0 3 16,0 0-10-16,0 0 3 16,0 16 0-16,0 15-21 15,-8 11-58-15,-30-10-157 16</inkml:trace>
  </inkml:traceGroup>
</inkml:ink>
</file>

<file path=ppt/ink/ink2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3:12.63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0BCA4FA-9345-45E7-8459-0D360B53CFF3}" emma:medium="tactile" emma:mode="ink">
          <msink:context xmlns:msink="http://schemas.microsoft.com/ink/2010/main" type="inkDrawing" rotatedBoundingBox="24855,3487 25068,9168 24141,9203 23928,3522" semanticType="verticalRange" shapeName="Other">
            <msink:sourceLink direction="with" ref="{CE8287BD-78BC-4572-A268-578ADFA675A4}"/>
          </msink:context>
        </emma:interpretation>
      </emma:emma>
    </inkml:annotationXML>
    <inkml:trace contextRef="#ctx0" brushRef="#br0">0 14 358 0,'0'0'250'0,"0"0"-250"16,0 0-5-16,0 0 4 16,0 0 1-16,249-6 6 15,-186 6-4-15,4 0 2 16,-3 15 0-16,-8 24 7 15,0 15-3-15,-13 14-6 16,-2 16 16-16,-18 15 0 16,-11 10 4-16,-12 24 5 15,0 12 2-15,-27 8-6 16,-12 0-19-16,-1 0 4 0,0-1-4 16,11 1-2-1,11 1-2-15,6 2 3 16,8-7-3-16,4-8 4 0,0-25-4 15,20-27 0-15,23-19-4 16,13-19 4-16,7-12 0 16,3-17 3-16,5-8-6 15,-6-11 6-15,-6-3-3 16,-9 0 0-16,-20 0 0 16,-5 0 1-16,-15 0 2 15,-10-3 1-15,0 3 6 16,0 0 12-16,0 0 1 15,0 0 5-15,-23 0-11 0,-24 8-9 16,-19 35-5 0,-8 19-3-16,-10 21 0 0,8 14 0 15,12 12-1-15,19 18-5 16,18 17 4-16,9 17 1 16,18 6 1-16,0-6 1 15,0 1-1-15,40-6-2 16,9-4 2-16,6 1 0 15,5-7 0-15,-4-5 0 16,-2 3 0-16,-5-11-1 16,-8-8-4-16,-12-9 10 15,-19-24-5-15,-10-25 0 16,0-23 0-16,0-9 2 16,-20-4-1-16,-28 2 0 15,-7 9 0-15,-6 0 7 0,-3-5-6 16,9-5 7-1,14-6-7-15,11-7 0 0,15-13 1 16,6 3-3-16,4-9 1 16,5 0-2-16,0 4-16 15,0 10-53-15,0 5-96 16,0 3-96-16</inkml:trace>
  </inkml:traceGroup>
</inkml:ink>
</file>

<file path=ppt/ink/ink2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3:14.56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4BAA9DD-E179-47D5-9497-58B6A47005B9}" emma:medium="tactile" emma:mode="ink">
          <msink:context xmlns:msink="http://schemas.microsoft.com/ink/2010/main" type="inkDrawing" rotatedBoundingBox="25159,10904 25874,16350 25087,16453 24372,11008" semanticType="verticalRange" shapeName="Other">
            <msink:sourceLink direction="with" ref="{F1F4CA24-EC9F-4C4D-9955-B7EFC8FDC006}"/>
            <msink:sourceLink direction="with" ref="{56F8280E-9580-4811-9016-6BD27D5673B5}"/>
          </msink:context>
        </emma:interpretation>
      </emma:emma>
    </inkml:annotationXML>
    <inkml:trace contextRef="#ctx0" brushRef="#br0">0 100 402 0,'0'0'87'15,"0"0"-49"-15,0 0-3 16,0 0 3-16,0 0-8 15,0 0-9-15,123-38 12 16,-52 21 5-16,6 3-14 16,7 4-3-16,-14 3-12 15,-6 7-2-15,-14 0-7 16,-6 7 0-16,-8 30 3 16,-14 15-3-16,-9 21 1 15,-13 19 9-15,0 20-7 0,-4 18 11 16,-31 21-10-1,-6 13 7-15,2 3-9 0,0-15 6 16,11-7 3-16,9-26-4 16,11-11-5-16,8-3 2 15,0-15-4-15,8-13-6 16,32-7 6-16,6-13 0 16,5-13 0-16,13-2 0 15,-1-22-3-15,-6-7 3 16,2-3-2-16,-9-10-7 15,-10 0 4-15,1-15-3 16,-9-13 8-16,-9-3-2 0,-8 11-1 16,-7 5 0-16,-8 4 1 15,0 5 2-15,0 3 0 16,0-8 5-16,0 11 13 16,-4 0-6-16,-15 0-4 15,-9 0-3-15,-3 31-5 16,-1 17 0-16,-3 9 0 15,0 14-2-15,5 14 1 16,1 14 1-16,8 6 0 16,11 1-1-16,6 6 1 15,4-7 1-15,0 4-1 16,0-3-2-16,27 0 2 16,10 4 1-16,8-2 1 0,10 7-2 15,0 6 0-15,9 17 0 16,-5-2 0-16,-1 2 5 15,-3-1-8-15,-16-8 6 16,1 0-5-16,-9 17 4 16,-7 3-2-16,-8-10 0 15,-3-8 0-15,-13-30 0 16,0-17 0-16,0-18-1 16,0-17 2-16,0-19 0 15,-5-8 9-15,-11-3 9 16,-2-6 10-16,-11 6-16 15,2-4-7-15,-6 2 7 0,3 7-7 16,2-2 1 0,-4-6 4-16,10 4-4 0,-7 1 6 15,9-3-13-15,1-5 1 16,3-3 5-16,5-10-3 16,2 0 2-16,5 0-2 15,-2 4 0-15,1-4 1 16,1 0-1-16,0 0 5 15,1 0 0-15,3 0-1 16,0 0 5-16,0 0-6 16,0 0-6-16,-5 0 5 15,5 0 0-15,-4 0-1 16,4 0-2-16,0 0-2 16,0 0 2-16,0 0-8 0,0 0 6 15,0 0 0-15,0 0 0 16,0 0 0-16,0 0 0 15,0 0 0-15,0 0 1 16,0 0 4-16,0 0-10 16,0 0 11-16,0 0-7 15,0 0 1-15,0 0 0 16,0 0 0-16,0 0 1 16,0 0-1-16,0 0-3 15,0 0 0-15,0 0 1 16,0 0 2-16,0 0 0 15,0 0 1-15,0 0-1 16,0 0 2-16,0 0-4 0,0 0 2 16,0 0 0-1,0 0-1-15,0 0 1 0,0 0 3 16,0 0-3-16,0 0-3 16,0 0 3-16,0 0-1 15,0 0 1-15,0 0 0 16,0 0 0-16,0 0 0 15,0 0 0-15,0 0 0 16,0 0 4-16,0 0-8 16,0 0 3-16,0 0 1 15,0 0-1-15,0 0 2 16,0 0 1-16,0 0-1 16,0 0-2-16,0 0 0 15,0 0-2-15,0 0 2 0,0 0 1 16,0 0-1-16,0 0 1 15,0 0 4-15,0 0-4 16,0 0-5-16,0 0 5 16,0 0-1-16,0 0 1 15,0 0 0-15,0 0-3 16,0 0 2-16,0 0-6 16,0 5-2-16,0-5-5 15,0 4-18-15,0 2-19 16,0-6-17-16,0-19-64 15,-39-56-200-15</inkml:trace>
  </inkml:traceGroup>
</inkml:ink>
</file>

<file path=ppt/ink/ink2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34.01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C0CDF73-CDEF-4B31-9277-A77C1099BD2A}" emma:medium="tactile" emma:mode="ink">
          <msink:context xmlns:msink="http://schemas.microsoft.com/ink/2010/main" type="inkDrawing" rotatedBoundingBox="19861,16943 23528,16024 23552,16122 19885,17041" semanticType="callout" shapeName="Other">
            <msink:sourceLink direction="with" ref="{D3E03DFD-154E-4683-942E-9AE5E2E5888C}"/>
            <msink:sourceLink direction="with" ref="{F74A4014-77F9-4ADE-88B1-2A01F0266552}"/>
          </msink:context>
        </emma:interpretation>
      </emma:emma>
    </inkml:annotationXML>
    <inkml:trace contextRef="#ctx0" brushRef="#br0">656 6112 333 0,'0'0'56'16,"0"0"-36"-16,0 0 31 16,0 0 5-16,0 0-26 0,0 0-20 15,-5 0-4 1,5 0 5-16,9 0 1 0,20 0 12 16,20 0-10-1,15 0 8-15,19 0 18 0,21 0-16 16,12-13-3-16,22-18-5 15,23-17 7-15,39-13-12 16,32-17 11-16,28-1-5 16,13-4-6-16,-4 4-11 15,0 5 5-15,-23 9-3 16,-14 4-2-16,-23 11 2 16,-16 12-2-16,-22 1 0 15,-20 9-4-15,-43 11 4 16,-43-1-1-16,-33 18 1 0,-19 0 2 15,-13 0-2 1,0 0 8-16,0 0 7 0,0 0 0 16,0 0 0-16,0 0-3 15,1 0 3-15,-1 0-13 16,0 0 8-16,0 0-5 16,0 0 7-16,0 0-4 15,0 0 0-15,5 0-1 16,-5 0-3-16,0 0-2 15,0 0-2-15,0 0 0 16,0 0 0-16,0 0 0 16,0 0 0-16,0 0-1 15,0 0-19-15,0 0-17 16,0 0-29-16,0 0-98 0,-22-6-184 16</inkml:trace>
  </inkml:traceGroup>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3:36.433"/>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B4B3AD68-D082-4291-B209-CF4F75932D3B}" emma:medium="tactile" emma:mode="ink">
          <msink:context xmlns:msink="http://schemas.microsoft.com/ink/2010/main" type="writingRegion" rotatedBoundingBox="7792,10453 22572,8831 22865,11501 8085,13123"/>
        </emma:interpretation>
      </emma:emma>
    </inkml:annotationXML>
    <inkml:traceGroup>
      <inkml:annotationXML>
        <emma:emma xmlns:emma="http://www.w3.org/2003/04/emma" version="1.0">
          <emma:interpretation id="{D59684BE-DE04-489E-900B-3C805BAEBC12}" emma:medium="tactile" emma:mode="ink">
            <msink:context xmlns:msink="http://schemas.microsoft.com/ink/2010/main" type="paragraph" rotatedBoundingBox="7792,10453 22572,8831 22786,10781 8006,12403" alignmentLevel="1"/>
          </emma:interpretation>
        </emma:emma>
      </inkml:annotationXML>
      <inkml:traceGroup>
        <inkml:annotationXML>
          <emma:emma xmlns:emma="http://www.w3.org/2003/04/emma" version="1.0">
            <emma:interpretation id="{6BEF47FF-869C-4626-91DA-1221AC719F1E}" emma:medium="tactile" emma:mode="ink">
              <msink:context xmlns:msink="http://schemas.microsoft.com/ink/2010/main" type="line" rotatedBoundingBox="7792,10453 22572,8831 22786,10781 8006,12403"/>
            </emma:interpretation>
          </emma:emma>
        </inkml:annotationXML>
        <inkml:traceGroup>
          <inkml:annotationXML>
            <emma:emma xmlns:emma="http://www.w3.org/2003/04/emma" version="1.0">
              <emma:interpretation id="{B71D5D12-0B2F-4304-9A52-EDAECD4707D9}" emma:medium="tactile" emma:mode="ink">
                <msink:context xmlns:msink="http://schemas.microsoft.com/ink/2010/main" type="inkWord" rotatedBoundingBox="7852,10998 9867,10777 9960,11627 7945,11848">
                  <msink:destinationLink direction="with" ref="{AB754FEB-D77B-4967-9459-7DE299C2182C}"/>
                </msink:context>
              </emma:interpretation>
            </emma:emma>
          </inkml:annotationXML>
          <inkml:trace contextRef="#ctx0" brushRef="#br0">-5140 748 672 0,'0'0'16'0,"0"0"19"16,0 0 20-16,0 0-52 15,0 0-3-15,0 0 0 16,8 109 2-16,24-42 18 0,-8 0 14 15,13-2 22 1,-8 2-24-16,-4-10-15 0,6-5 9 16,-12-6-9-16,-9-12-11 15,1 6-2-15,-5-13-1 16,-1-5 2-16,0-3-4 16,-5-11-1-16,0-1-7 15,5-7-42-15,9 0-53 16,-4 0 40-16,-4-29-25 15,-6-9-187-15</inkml:trace>
          <inkml:trace contextRef="#ctx0" brushRef="#br0" timeOffset="-302.2">-5468 846 650 0,'0'0'8'15,"0"0"-8"-15,0 0 50 16,0 0 38-16,0 0-36 15,0 0-20-15,-41-98-11 0,22 98-21 16,-22 1-4-16,-8 24 4 16,-17 17 1-16,-5 7 1 15,6 4-1-15,4 6-1 16,9-2 9-16,9 0-7 16,16 1 6-16,7-8 0 15,16 2-1-15,4-1 1 16,0-15-4-16,19 5 1 15,18-11 6-15,3-4-1 16,14-11-4-16,17-3-1 16,16-8 1-16,33-4 2 15,11-4-8-15,6-18-17 16,-18-12-63-16,-26 3-94 0,-36-6-33 16</inkml:trace>
          <inkml:trace contextRef="#ctx0" brushRef="#br0" timeOffset="401.9298">-5135 760 615 0,'0'0'1'0,"0"0"50"15,0 0 14-15,0 0-3 16,0 0-17-16,0 0-25 16,-41-113-18-16,61 101-2 15,1 9-1-15,4 1-5 16,-1 2 5-16,-12 0-4 16,5 0 3-16,6 2-6 15,-4 18-2-15,5 6 10 16,8 3 0-16,-1 3 0 15,4 10-1-15,-5 4 1 16,-4 0 0-16,-16-1 0 16,-10-8-1-16,0-1-1 0,-5-7-4 15,-32-8 6-15,-8 4 7 16,-5-8-1-16,-1-9-4 16,1 4 2-16,15-3 1 15,11-4-4-15,8-5-1 16,14 6 1-16,2-6-2 15,0 0-8-15,7 0-47 16,42 0-35-16,22-16 3 16,9-8-148-16</inkml:trace>
          <inkml:trace contextRef="#ctx0" brushRef="#br0" timeOffset="801.23">-4394 708 632 0,'0'0'10'0,"0"0"-3"16,0 0 16-16,0 0-23 15,0 0-5-15,0 0 5 16,-71 112 5-16,66-60 5 16,1 0 10-16,4-2 7 15,0-4 0-15,0-6-5 16,0-9 0-16,14-5-5 0,10-5-8 15,-8-5 8 1,5-11-10-16,3 0 8 0,10-5 14 16,12 0 19-16,6 0-13 15,4-21-17-15,-3 1-3 16,-12-17 2-16,-12 6 2 16,-6-13-4-16,-23-9-9 15,0 3 3-15,0-7-9 16,-21-4-3-16,-5 15 3 15,-15 5 8-15,16 16-8 16,1 8 0-16,15 8-3 16,-2 9-23-16,-4 0-47 15,4 14-148-15,-4 12 56 16</inkml:trace>
          <inkml:trace contextRef="#ctx0" brushRef="#br0" timeOffset="-68888.58">-4677 1424 440 0,'0'0'135'0,"0"0"-130"15,0 0 11-15,0 0 53 0,0 0-13 16,0 0-15-16,0 0-3 16,0 0-9-16,0 4-20 15,0 0 7-15,0-4-14 16,0 3-2-16,0 2-5 16,0-5-2-16,0 0-51 15,0 0-25-15,5 0-33 16,10 0-121-16</inkml:trace>
        </inkml:traceGroup>
        <inkml:traceGroup>
          <inkml:annotationXML>
            <emma:emma xmlns:emma="http://www.w3.org/2003/04/emma" version="1.0">
              <emma:interpretation id="{83536908-3416-4C92-B319-94A3811FDA50}" emma:medium="tactile" emma:mode="ink">
                <msink:context xmlns:msink="http://schemas.microsoft.com/ink/2010/main" type="inkWord" rotatedBoundingBox="10672,10322 13421,10020 13615,11788 10866,12089">
                  <msink:destinationLink direction="with" ref="{93F9CF52-09DD-43EF-98CD-F61ECC6ECB06}"/>
                  <msink:destinationLink direction="with" ref="{12E30B24-A909-4D70-ADBC-F388145F7D2F}"/>
                </msink:context>
              </emma:interpretation>
            </emma:emma>
          </inkml:annotationXML>
          <inkml:trace contextRef="#ctx0" brushRef="#br0" timeOffset="2673.77">-1779 492 582 0,'0'0'32'0,"0"0"-32"0,0 0 7 15,0 0 17-15,0 0-19 16,0 0-4-16,74 5 1 15,-12 7 10-15,4-3 5 16,9 7 7-16,6-6-5 16,-3-5-4-16,4 6 3 15,0-7-8-15,-27 2 3 16,-9-1-9-16,-22-5-4 16,-16 4 1-16,-6-4-1 15,-2 8-1-15,0 0-3 16,0 6 1-16,0 9 3 15,0 11 3-15,-15 3-1 16,4 4 6-16,1 9-8 16,-4 2 1-16,0 4 3 0,-9-3 0 15,-1 3 0-15,0-1 0 16,1-9 1-16,-1 6 0 16,-4-6 4-16,2-5-3 15,10 0-6-15,1-10 2 16,11-10-1-16,4-2-1 15,0-7-1-15,0-8 1 16,0 0-14-16,0-4-9 16,35-4-4-16,24-26-23 15,12-7-95-15,-10-8-249 16</inkml:trace>
          <inkml:trace contextRef="#ctx0" brushRef="#br0" timeOffset="3402.04">-887-175 494 0,'0'0'186'0,"0"0"-184"15,0 0 0 1,0 0 46-16,0 0 3 0,0 0-21 16,-10-20-13-16,10 17 9 15,0 3 33-15,0 0-26 16,0 0-12-16,0 0 2 16,0 0-1-16,0 0-1 15,0 0 0-15,-6 0-15 16,6 0 10-16,-5 0-16 15,5 0 4-15,0 0-8 16,0 0 2-16,0 0-6 16,0 3 2-16,0 13-2 15,0 14 4-15,0-3 7 0,16 10-5 16,3 1 4 0,-4 3-4-16,4 6 2 0,8 3 0 15,-1 3 1-15,9 4-1 16,-11-1 1-16,7 4 1 15,-1 3 5-15,-9-3-5 16,2 4 4-16,4-4-6 16,-8 1 13-16,12 1-9 15,-1 0 3-15,-4 5 2 16,4-1-3-16,-10 2-1 16,4-3 4-16,-7 1 0 15,-2-9-6-15,-1-5-1 16,-9-1-1-16,1 0 3 15,-1-6-4-15,-2-3 0 0,2-5 4 16,-3-7 0-16,-2-4-4 16,5-6 0-16,-5-5 0 15,4-4 2-15,-4-2 2 16,4-9-2-16,-4 0 1 16,0 0 0-16,0 0-2 15,0 0 1-15,0 0 2 16,0 0 2-16,0 0-5 15,0 0-1-15,-4-20-24 16,-31-12-91-16,-7-19-69 16,-6-21-146-16</inkml:trace>
          <inkml:trace contextRef="#ctx0" brushRef="#br0" timeOffset="-62559.5">-1810 557 362 0,'0'0'16'15,"0"0"-4"-15,0 0 25 16,0 0-9-16,0 0 17 15,0 0-7-15,0-19-18 16,0 19-5-16,0 0 8 16,0 0-3-16,0 0-7 15,0 0 6-15,0 0-2 16,0 0 7-16,0 0-11 16,0 0 2-16,0 0 0 15,0 0 2-15,0 0-13 16,0 0-1-16,0 0-2 15,0 0 5-15,0 0-4 0,0 0-2 16,0 0 2-16,0 0-1 16,0 0 0-16,0 0 2 15,0 0 0-15,0 0 1 16,0 0-4-16,0 0-3 16,10 0 3-16,5 0 0 15,4 2 0-15,3 2 5 16,-3 5-2-16,10-2 2 15,3 2-1-15,2-3 1 16,-2 2 1-16,-3-1-4 16,3-2 0-16,-3 1 1 15,-3-1 3-15,-1-2-5 0,-1-3 3 16,1 8 1-16,2-8-3 16,3 4 3-16,6-4-2 15,2 4 2-15,13 1 1 16,-4-3 0-16,3 1 1 15,1 2-3-15,-1-5-1 16,-15 6 1-16,5-5-4 16,-21-1 2-16,1 0-2 15,-3 0 10-15,-7 0 0 16,9 0-5-16,-8 0-3 16,7 0-1-16,5 0 3 15,-4 0-3-15,0 0-1 16,4 0 9-16,-14 5-7 0,1-5-2 15,-5 0 0-15,-5 0 2 16,0 0-2-16,4 0-1 16,3 0 1-16,1 0 7 15,1 0-4-15,1 0 3 16,3 0 4-16,-3 0 1 16,-1 0-7-16,-4 0 4 15,0 0 7-15,-5 0-3 16,0 0 11-16,0 0-15 15,0 0 3-15,0 0 0 16,0 0-7-16,0 0-1 16,0 0 1-16,0 0-1 15,0 0-1-15,0 0 3 0,0 0-4 16,0 0 7-16,0 0-7 16,0 0 2-16,0 0 0 15,0 0-2-15,0 0 1 16,0 0-2-16,0 0 1 15,0 0-2-15,0 0 0 16,0 4 1-16,0-4 0 16,0 0-1-16,0 0-1 15,0 0-1-15,-10 5 1 16,-9 11 2-16,-16-1 1 16,4 6-1-16,-4 3 7 15,0 2-6-15,-6-3 1 16,11 4-2-16,-17 2-1 15,7-6 1-15,7 3 1 16,-6 0-1-16,5-9 0 16,1 7-1-16,-4-5 0 0,8-1 1 15,-6-2 0-15,4 2 1 16,-4 5-1-16,0-3 4 16,-1-6-4-16,6 7 1 15,-2 1-1-15,3-2 1 16,0-5-2-16,2 5 1 15,3 2 0-15,4-7 0 16,3 0 1-16,4-6 1 16,2-3-1-16,6 5-1 15,-10-2 1-15,11-2-1 16,4-4 0-16,-5 2-1 0,5-5 1 16,0 0 5-1,-7 0-1-15,7 0 4 0,0 0-3 16,0 0-4-16,0 0 8 15,0 0-2-15,0 0-4 16,0 0 4-16,0 0-5 16,0 0 0-16,0 0-2 15,0 0 3-15,0 0-1 16,0 0 5-16,0 0-7 16,0 0 0-16,0 0 0 15,0 0 3-15,0 0-2 16,0 0 4-16,0 0-5 0,0 0-5 15,0 0 5-15,0 0-1 16,0 0 1-16,0 0-10 16,0 0-24-16,0 0-19 15,0 0-32-15,0 0-70 16,21 0-78-16</inkml:trace>
          <inkml:trace contextRef="#ctx0" brushRef="#br0" timeOffset="-66011.2399">-2596 51 416 0,'0'0'5'16,"0"0"-5"-16,0 0 27 16,0 0 56-16,0 0-26 15,0 0-43-15,0-15-1 0,0 15-11 16,0 0 11-1,0 0 6-15,0 0 3 0,0 0 1 16,0 0-11-16,0 0 5 16,0 0-4-16,0 0-7 15,0 0 2-15,0 0-5 16,0 0-3-16,0 0 0 16,-9 0 0-16,-14 5 0 15,1 5 2-15,-4 6-2 16,-4 0 0-16,9-6 0 15,-3 4 5-15,-2 1-5 16,0-1 0-16,2 5 4 16,-6-4 4-16,4 4-2 15,-6 3 0-15,8-2-1 16,-5 5 1-16,-3-9-5 0,8 5 5 16,-8-2 4-16,9-3-5 15,3-1 6-15,0-1-10 16,4-2 5-16,2-1-2 15,3 1 0-15,-4-9-1 16,5 6-1-16,-1-2 0 16,-5-4 1-16,8 5-1 15,2-8 7-15,1 4-9 16,5-4 1-16,0 0 7 16,0 0-6-16,0 0 11 15,0 5-9-15,0-5 9 16,0 0-11-16,0 0 2 15,0 0 3-15,0 0-6 0,0 0 4 16,0 0-5-16,0 0 0 16,0 0 0-16,0 0-3 15,0 6 3-15,10 8 0 16,26-4 1-16,14 6 1 16,14-1-2-16,7 5 2 15,-5-2-1-15,-5-4-1 16,-5 2 0-16,-6 3 1 15,-4-3-1-15,-6-5 0 16,-11 0 0-16,-18-7 0 16,-1 0 0-16,-7 3 1 15,2-7 0-15,-5 0-1 16,0 0 1-16,0 0 0 16,0 0-1-16,0 0 6 0,0 0 4 15,0 0 1-15,0 0-7 16,0 0 18-16,0 0-5 15,0 0-4-15,0 0 0 16,0 0 0-16,0 0-1 16,0 0-9-16,0 0 1 15,0 0-3-15,0 0-1 16,0 0-2-16,8 0-29 16,11 0-44-16,5 0-85 15,-3-7-114-15</inkml:trace>
          <inkml:trace contextRef="#ctx0" brushRef="#br0" timeOffset="-66992.39">-863 231 78 0,'0'0'103'0,"0"0"-58"16,0 0-15-16,0 0-12 15,0 0-3-15,0 0-6 16,0-20-6-16,0 20-3 16,0-1-1-16,0 1 1 15,0 0 4-15,0 0 0 16,0 0-4-16,0-5 0 15,0 5 11-15,0 0 4 16,0 0 8-16,0 0 8 16,0 0-6-16,0 0 7 15,0 0 1-15,0 0 8 16,0 0-6-16,0 0-9 0,0-4-11 16,0 4-2-16,0 0-3 15,0 0-7-15,0 0 4 16,0 0 1-16,0 0 1 15,0 0-8-15,0 0 10 16,0 0-8-16,0 0 8 16,0 0-5-16,0 0 5 15,0 0-5-15,0 0-4 16,0 0 3-16,0 0 2 16,0 0-4-16,0 0 5 15,0 0-2-15,0 0 7 16,0 0-5-16,0 0-1 0,0 0-7 15,0 0 10-15,0 0-6 16,0 0 1-16,0 0-5 16,0 0 1-16,0 0 3 15,0 0-5-15,0 0 2 16,0 0-2-16,-5 0 2 16,-14 0 1-16,-2 0 0 15,2 0-2-15,3 0 0 16,1 0 0-16,-7 0 7 15,3 0-6-15,-5 0 5 16,-7 4-3-16,5 1-1 16,-2-4 3-16,-5 3 0 15,5-4-3-15,-5 0 5 16,9 0 0-16,-4 4-7 16,-5-4 3-16,5 0-2 0,7 7-1 15,0-6 0-15,2-1 1 16,-1 0-1-16,0 4 5 15,-1-4-5-15,-8 5 0 16,1-1 0-16,-5-3 0 16,1-1 0-16,-7 5 0 15,-1 1 0-15,5-1 0 16,-7 0 0-16,13-1 0 16,-6-4-1-16,9 6 1 15,-11-6 0-15,8 6 0 16,-11 0 1-16,5-2-1 15,0 1 0-15,-1-1 0 0,6 1 0 16,0-5 3-16,5 7-3 16,-10-7 0-16,9 5 0 15,-6 0 0-15,4-1-1 16,-1 2 2-16,-3 0 0 16,7-6 1-16,-10 4-2 15,5 5 0-15,-2-8-2 16,4 7 2-16,-2-3 2 15,-5-1-2-15,9-1 0 16,-1-3-2-16,7 5 4 16,-4-3-2-16,-8 0 1 15,3 0 2-15,-8-2 1 16,4 0-4-16,-1 4 2 0,-3-4-2 16,3 0 0-16,-2 0 0 15,2 4 1-15,-3 0-1 16,3-4 1-16,7 0-1 15,3 0 0-15,-2 0 5 16,7 0-5-16,8 0 3 16,-4 0-2-16,6 0-1 15,-1 0 3-15,10 0 0 16,-13 0 0-16,5 3-1 16,7-3 1-16,-12 0 3 15,6 0-6-15,-2 5-2 16,-11-5 2-16,9 6 0 0,0-6 2 15,3 5-1 1,2-5-1-16,1 0 0 0,5 0 0 16,-5 0 0-16,5 0 2 15,0 0-7-15,0 0 6 16,0 0-2-16,0 0-1 16,0 0-8-16,0 0-16 15,0 0-12-15,0 0-26 16,0 0-15-16,10 0-15 15,26 0-9-15,0 0-132 16</inkml:trace>
          <inkml:trace contextRef="#ctx0" brushRef="#br0" timeOffset="-17811.48">-1765 518 602 0,'0'0'27'0,"0"0"-22"16,0 0-3-16,0 0 50 16,0 0-1-16,0 0-25 15,0 0-19-15,0 0-1 16,0 0-5-16,0 0 0 15,0 0 0-15,0 0-1 16,0 0-3-16,0 0-12 16,0 0-32-16,-6 5-30 15,-13 16-3-15,-1 8-1 16,-20 7-122-16</inkml:trace>
        </inkml:traceGroup>
        <inkml:traceGroup>
          <inkml:annotationXML>
            <emma:emma xmlns:emma="http://www.w3.org/2003/04/emma" version="1.0">
              <emma:interpretation id="{C44AF292-3FCC-42AC-8E7D-32D8CB23F985}" emma:medium="tactile" emma:mode="ink">
                <msink:context xmlns:msink="http://schemas.microsoft.com/ink/2010/main" type="inkWord" rotatedBoundingBox="13901,10081 18411,9586 18568,11017 14058,11512">
                  <msink:destinationLink direction="with" ref="{5E262C7A-594C-4A3C-91F1-93B70B8A2ABC}"/>
                  <msink:destinationLink direction="with" ref="{93F9CF52-09DD-43EF-98CD-F61ECC6ECB06}"/>
                </msink:context>
              </emma:interpretation>
            </emma:emma>
          </inkml:annotationXML>
          <inkml:trace contextRef="#ctx0" brushRef="#br0" timeOffset="9470.54">1882 366 608 0,'0'0'14'16,"0"0"59"-16,0 0-32 15,0 0-41-15,0 0-11 16,0 0 11-16,47 56 4 0,-17-17 0 15,5 4 5 1,-6-3 20-16,3 3 12 0,-6-9-17 16,-7-3 1-16,-3-5-9 15,-1-7-5-15,-15-3-7 16,5-6 4-16,-1-4-5 16,-4-6 0-16,2 0 4 15,-2 0 15-15,0 0 29 16,0 0 8-16,0-21-17 15,5-9-36-15,-2-13-5 16,2-5-2-16,-5-5-7 16,0 2 5-16,0 5-13 15,0 13 10-15,5 7 4 16,1 5-2-16,-3 7 0 16,2 6-2-16,3 8 1 0,-3 0-7 15,14 0-20-15,15 0-12 16,12 0 28-16,11 13 16 15,-13 8-8-15,3 2 6 16,-7 7 1-16,-9 0-2 16,4 0 3-16,-16-8 3 15,-14-8-3-15,1-2-3 16,-6-4 2-16,0-6 1 16,0-2 0-16,0 0 7 15,0 0-3-15,0 0 8 16,0-17-3-16,-6-14-3 15,-4-10-4-15,6-10-1 0,4 0-1 16,0 0-3-16,0 5 2 16,0 13-5-16,4 7 6 15,6 7-2-15,1 11-1 16,2 5-1-16,-7-1-5 16,10 4 2-16,4 0 1 15,4 0-4-15,1 7-7 16,8 23 12-16,-1 5 0 15,1 5 4-15,-5 6 2 16,-6-2-1-16,-8-5 1 16,1 1-2-16,-9-9 0 15,7-5 1-15,-2-9 4 16,1-4-4-16,2-6-4 0,7-7-28 16,24 0-60-16,14-7 34 15,12-24-106-15</inkml:trace>
          <inkml:trace contextRef="#ctx0" brushRef="#br0" timeOffset="8217.3498">5 236 330 0,'0'0'0'16,"0"0"44"-16,0 0 1 0,0 0 30 15,0 0-40-15,0 0 1 16,0-25 7-16,-5 24-7 16,5-4 2-16,0 1 6 15,0 4-8-15,0-5 13 16,0 5-16-16,0-3-12 16,0 3-5-16,0-4 5 15,0 4-10-15,0 0 1 16,0 0-2-16,0 0-4 15,0 0 1-15,0 0-7 16,0 0 0-16,0 0-3 16,0 0-1-16,0 0-1 15,13 0 2-15,19 12 3 16,7 2 2-16,2 7 1 16,3 0-1-16,7 6-2 0,0-2-4 15,-6-3 4-15,-5 4 3 16,-3 1-2-16,-3-7-1 15,3 2 3-15,-8-3-1 16,-4-7 6-16,-4-2-2 16,-2 0-3-16,-4-4-2 15,-5-6 4-15,-9 0-1 16,-1 0 13-16,0 0-5 16,0 4 7-16,0-4-1 15,0 0 6-15,0 0-2 0,0 0 0 16,5 0 8-1,11-10-1-15,3-10-28 0,5-15-1 16,-4-7 0-16,2-9 2 16,-6 0-1-16,3-8 0 15,-4 10 2-15,1 7-3 16,-7 12 2-16,-4 4-4 16,5 5 4-16,-5 2-2 15,6 7 5-15,-3 2-5 16,-2 6-4-16,-1-1 1 15,2 4 3-15,-3 1-2 16,-4 0 2-16,0 0 0 16,0 0 0-16,0 0-3 15,0 0 3-15,0 0-13 16,0 0 6-16,0 0 2 16,5 0-15-16,10 6 14 0,4 13 5 15,13 18 2-15,-2-1-1 16,3 16 0-16,0-1 0 15,-5 10-2-15,4 0 3 16,-13 8-1-16,5 5 0 16,-2-6 4-16,-6-3-1 15,-1-3-3-15,-2-6 0 16,-2 1 0-16,0 0 2 16,-6-11-1-16,0-6-1 15,4-14 0-15,-9-11 0 16,5-8 0-16,-5-3 2 0,0-4 2 15,0 0 1-15,5 0 3 16,-3 0-4-16,7 0 10 16,1-6-8-16,11-14-6 15,-2 1-3-15,0-14-32 16,-3 7-27-16,0 7-23 16,-6-7-36-16,0 2-50 15,-10-2-47-15</inkml:trace>
          <inkml:trace contextRef="#ctx0" brushRef="#br0" timeOffset="6327.55">5 262 642 0,'0'0'1'16,"0"0"16"-16,0 0 60 15,0 0 5-15,0 0-9 16,0 0-24-16,14-57-8 15,-14 57-11-15,0 0-13 16,0 0-11-16,0 0-6 16,8 0-2-16,5 6 2 15,7 19 0-15,-1 5 1 16,0 13 9-16,3-3 7 16,-1 6 0-16,-1 4-7 0,5 1-5 15,1-3 1-15,-4 7 8 16,6-7-1-16,-4 8-11 15,-5 1 5-15,3-1-4 16,-2 0 2-16,-9-11 0 16,7-12 2-16,-7-2-7 15,0-12-3-15,-6-11 3 16,0-1 0-16,-5 2 3 16,0-7-1-16,0-2-2 15,4 0 0-15,-4 0 1 16,0 0 1-16,5 0 0 15,-5 0 2-15,0 0-1 0,0 0 1 16,5 0 1-16,-5-2-2 16,5-14-3-16,-3-3-11 15,6-15-50-15,-4-3-26 16,-4-4-66-16,0-1-87 16,0 3-109-16</inkml:trace>
          <inkml:trace contextRef="#ctx0" brushRef="#br0" timeOffset="8719.02">1410 556 454 0,'0'0'13'16,"0"0"-13"-16,0 0 13 15,0 0 13-15,0 0 15 16,0 0 11-16,44 8-7 16,-31-3 10-16,1-5-9 15,2 0 7-15,6 0-1 16,6-5-13-16,7-10-22 16,0-4-11-16,1-7-1 15,-6-7-3-15,-11 2 1 16,-7 2-3-16,-12 2 0 15,0 12-2-15,0 7 1 0,0 1 0 16,-16 7-14-16,-21 0 13 16,-2 0-3-16,2 7 3 15,4 10-2-15,5 0 2 16,4 7 0-16,10 2-4 16,-1 6 3-16,4 0-1 15,11 3 2-15,0 0 0 16,0 3-1-16,0-8 5 15,11 5-2-15,15-9 2 16,3 0 2-16,6-5 1 16,5-6 10-16,7-11-2 15,19 3 0-15,4-7-7 16,9 0-6-16,-9 0-14 0,-9-13-72 16,-22-11-24-16,-21-7-58 15,-18 0-223-15</inkml:trace>
          <inkml:trace contextRef="#ctx0" brushRef="#br0" timeOffset="56671.39">3185-483 241 0,'0'0'270'16,"0"0"-269"-16,0 0 32 15,0 0 37-15,0 0-19 16,0 0-1-16,-11-49-20 15,11 49 1-15,0 0 3 16,0 0 0-16,0 0-15 16,0 0-11-16,0 0-8 15,0 0 0-15,0 0-2 16,-7 0-3-16,-17 10 1 0,-11 21 3 16,-15 15 1-16,-16 11 3 15,-9 13-1-15,-10-2-1 16,3 2 4-16,7-9-5 15,15-8 3-15,9-3 4 16,27-9 11-16,3-8-14 16,21-3-4-16,0-9 0 15,0-2 7-15,40 3 20 16,11-2 9-16,7 3-4 16,19-1 4-16,10 3-24 15,8-8 5-15,4 9-2 16,10-7-4-16,-5-2-10 15,12-1 3-15,6-2-4 0,8-6-4 16,22-8-11 0,23 0-46-16,22-34-63 0,15-23-69 15,5-28-216-15</inkml:trace>
          <inkml:trace contextRef="#ctx0" brushRef="#br0" timeOffset="9874.4499">3318 155 525 0,'0'0'1'0,"0"0"7"15,0 0 25-15,0 0-15 16,0 0-4-16,-199 71-9 0,181-35 0 15,10 0 1 1,8 1 10-16,0-6-3 0,0-5 10 16,0-4-13-16,4-5 3 15,7-3 7-15,5-8-5 16,-11-5 16-16,6-1 6 16,11 0 18-16,10 0 19 15,12-12-35-15,2-6-21 16,1-4-4-16,-17 2-11 15,-6-6 7-15,-16 3 2 16,-8 1-10-16,0 1 0 16,-4 4 0-16,-30 3 6 15,-25 9-8-15,-7-1-4 0,-11 6 0 16,-7 0-2 0,19 0-15-16,8 0-9 0,27 11-17 15,15-6-35-15,15-1-16 16,0-4-22-16,15 0-37 15,41 0-21-15</inkml:trace>
          <inkml:trace contextRef="#ctx0" brushRef="#br0" timeOffset="10571.59">3318 155 589 0,'98'-41'11'0,"-98"41"78"0,0 0-9 0,0 0-32 0,0 0-48 16,5 0-8-16,20 0 4 16,15 0 4-16,-14 19 0 15,5 3-2-15,-6 4 2 16,-5 4 0-16,-8-1 0 16,-10-3 1-16,-2 1 1 15,0-3-2-15,0-6 0 16,0-5 2-16,0-7-1 15,0 1 2-15,0-7-2 16,0 0 12-16,0 0 5 16,-6-26 4-16,1-7-22 15,5-13-14-15,0 0-4 0,0-1-12 16,0 12 13 0,16 10 11-16,0 13 4 15,-16 9 1-15,5 3 0 0,4 0-13 16,1 0-5-16,4 5 12 15,6 11 4-15,7-1 6 16,-3 1-7-16,3-1 4 16,12-7 0-16,7-1 0 15,10-3 8-15,4-4-8 16,9 0 11-16,-12 0-10 16,-7 0 4-16,-14-8-2 15,-6-3 4-15,-20 0-6 16,-4 0 7-16,-1-3-2 0,-5 4-6 15,0-1 0 1,0 2 5-16,0 3-5 0,0-1 4 16,0 3-2-16,0 4 8 15,-5 0-10-15,-1 0-6 16,-9 31-8-16,-2 19 13 16,-3 8 1-16,1 9 0 15,5 3 0-15,-4-4 0 16,5 2-2-16,7-6 2 15,2-5 5-15,4-6 0 16,0-6-1-16,0-5-1 16,0-7 0-16,0-13-3 15,0-5 0-15,0-7-1 16,0-8-53-16,23 0-71 0,15-19-102 16</inkml:trace>
          <inkml:trace contextRef="#ctx0" brushRef="#br0" timeOffset="9966.21">3318 155 589 0</inkml:trace>
        </inkml:traceGroup>
        <inkml:traceGroup>
          <inkml:annotationXML>
            <emma:emma xmlns:emma="http://www.w3.org/2003/04/emma" version="1.0">
              <emma:interpretation id="{AE6FA23D-2356-4A16-9AD8-548E47D71C99}" emma:medium="tactile" emma:mode="ink">
                <msink:context xmlns:msink="http://schemas.microsoft.com/ink/2010/main" type="inkWord" rotatedBoundingBox="18994,9737 19929,9634 20005,10321 19070,10424">
                  <msink:destinationLink direction="with" ref="{5E262C7A-594C-4A3C-91F1-93B70B8A2ABC}"/>
                </msink:context>
              </emma:interpretation>
            </emma:emma>
          </inkml:annotationXML>
          <inkml:trace contextRef="#ctx0" brushRef="#br0" timeOffset="55930.13">5367-553 531 0,'0'0'11'0,"0"0"43"15,0 0 22-15,0 0 0 16,0 0-18-16,0 0-30 16,-7-5-14-16,7 5-3 15,0 0-8-15,0 0-3 16,0 0 0-16,7 0-1 0,26 0 0 16,19 0 2-16,12 0-1 15,7 4 8-15,6 2-6 16,1 3-1-16,-6-6 2 15,-1 5 1-15,-20-8-3 16,-17 2-1-16,-13 0 0 16,-16-2 0-16,-5 0 0 15,0 7-3-15,0 14 3 16,-37 18 1-16,-29 18 3 16,-19 6 10-16,-19 4-1 15,-4 5 2-15,9-6-6 16,1-5-7-16,19-6 0 15,4-7 2-15,25-8-2 16,13-9 1-16,8-6-6 16,25-9 3-16,4-5-21 0,0-3-80 15,0-8-40-15,0 0-118 16</inkml:trace>
        </inkml:traceGroup>
        <inkml:traceGroup>
          <inkml:annotationXML>
            <emma:emma xmlns:emma="http://www.w3.org/2003/04/emma" version="1.0">
              <emma:interpretation id="{B1378F97-2451-494D-BE2C-3602E3FFB30D}" emma:medium="tactile" emma:mode="ink">
                <msink:context xmlns:msink="http://schemas.microsoft.com/ink/2010/main" type="inkWord" rotatedBoundingBox="21119,8990 22572,8831 22710,10090 21257,10249"/>
              </emma:interpretation>
            </emma:emma>
          </inkml:annotationXML>
          <inkml:trace contextRef="#ctx0" brushRef="#br0" timeOffset="57310.87">7314-1275 648 0,'0'0'10'0,"0"0"53"16,0 0 40-16,0 0-31 15,0 0-61-15,0 0-11 16,5-11-4-16,-3 22 1 16,6 15 3-16,5 7 3 15,-2 11 14-15,3 11 11 16,-1 11-6-16,-6 12 24 15,-3 10-15-15,-4 9-30 16,0-1 27-16,0-9-18 16,0-8-7-16,-4-6 2 15,2 2-4-15,-3-12-1 16,5-6 1-16,0-8-4 0,0-7 7 16,0-13-2-16,0-3-2 15,0-11-3-15,0 0 3 16,0-4 2-16,0-6 2 15,0-5-2-15,0 0 0 16,0 0-2-16,0 0 0 16,0 0-13-16,0 0-20 15,0-16-25-15,-19-18-163 16,-8-8-85-16</inkml:trace>
          <inkml:trace contextRef="#ctx0" brushRef="#br0" timeOffset="57781.61">7250-579 669 0,'0'0'38'0,"0"0"-36"16,0 0 20-16,0 0 22 16,0 0-34-16,0 0-10 15,103-4 7-15,-44 4 27 16,-6 0-21-16,-1 0-7 15,-6 0-1-15,-7-12-1 16,-2-11-4-16,-7-19-1 16,-8-15-13-16,-2-9-32 15,-7-6 10-15,-7 11 4 16,-6 9 29-16,0 21 3 16,0 6 9-16,0 14 2 0,-6 0 18 15,-2 7-5-15,3 4-15 16,-6 0-9-16,-6 16-8 15,3 28 3-15,-2 8 2 16,16 20 0-16,0 11 4 16,0-1-1-16,0-2 26 15,11-12-9-15,4 2 11 16,-3-6-12-16,1 2-1 16,-8-9-9-16,-3-1 0 15,-2-5-5-15,0-11 1 16,0-7 8-16,0-2-10 15,0-17-1-15,0-2-23 16,0-8-51-16,0-4-17 0,24-11-21 16,11-31-407-16</inkml:trace>
          <inkml:trace contextRef="#ctx0" brushRef="#br0" timeOffset="58458.08">8035-1030 659 0,'0'0'8'16,"0"0"40"-16,0 0 15 15,0 0-19-15,0 0-28 16,0 0-15-16,155-42 0 16,-82 37 6-16,13 5 3 15,-10 0 6-15,-6 0-5 16,-9 17-7-16,-13 13-3 16,-6 17-1-16,-16 15 1 0,-7 8 0 15,-14 7 5-15,-5 0-4 16,0-9-2-16,0-8 2 15,-26-13 2-15,-1-5-2 16,-12-11 1-16,2-8 4 16,-1-3 1-16,-1-3-1 15,-15-3-1-15,3-2-4 16,-1 2 0-16,3 2-2 16,13 0-49-16,17-5-162 15</inkml:trace>
          <inkml:trace contextRef="#ctx0" brushRef="#br0" timeOffset="58107.02">8093-1004 793 0,'0'0'1'15,"0"0"1"-15,0 0 11 16,0 0-13-16,0 0-6 0,0 0 6 16,24 149 3-1,3-77 17-15,-5-1-3 0,2-6 21 16,-4-6 2-16,-7-3-18 15,-7-7-11-15,2-5-3 16,-3-5 4-16,-5-9-12 16,0 3 3-16,0-11-3 15,0-5 2-15,0-11-1 16,0 1-1-16,1-7 0 16,-1 0-16-16,13 0-6 15,0-21-20-15,-2-22-174 16,-7-13-195-16</inkml:trace>
        </inkml:traceGroup>
      </inkml:traceGroup>
    </inkml:traceGroup>
    <inkml:traceGroup>
      <inkml:annotationXML>
        <emma:emma xmlns:emma="http://www.w3.org/2003/04/emma" version="1.0">
          <emma:interpretation id="{0C734257-735E-4FD2-8667-84C5464C20F2}" emma:medium="tactile" emma:mode="ink">
            <msink:context xmlns:msink="http://schemas.microsoft.com/ink/2010/main" type="paragraph" rotatedBoundingBox="15352,11540 18233,11288 18301,12061 15419,12312" alignmentLevel="2"/>
          </emma:interpretation>
        </emma:emma>
      </inkml:annotationXML>
      <inkml:traceGroup>
        <inkml:annotationXML>
          <emma:emma xmlns:emma="http://www.w3.org/2003/04/emma" version="1.0">
            <emma:interpretation id="{DCA3DD4E-6E99-4864-967D-857DF0D5674C}" emma:medium="tactile" emma:mode="ink">
              <msink:context xmlns:msink="http://schemas.microsoft.com/ink/2010/main" type="line" rotatedBoundingBox="15352,11540 18233,11288 18301,12061 15419,12312">
                <msink:destinationLink direction="with" ref="{93F9CF52-09DD-43EF-98CD-F61ECC6ECB06}"/>
              </msink:context>
            </emma:interpretation>
          </emma:emma>
        </inkml:annotationXML>
        <inkml:traceGroup>
          <inkml:annotationXML>
            <emma:emma xmlns:emma="http://www.w3.org/2003/04/emma" version="1.0">
              <emma:interpretation id="{2BB85751-8ABD-4183-A4F2-50575585295D}" emma:medium="tactile" emma:mode="ink">
                <msink:context xmlns:msink="http://schemas.microsoft.com/ink/2010/main" type="inkWord" rotatedBoundingBox="15352,11540 18233,11288 18301,12061 15419,12312"/>
              </emma:interpretation>
            </emma:emma>
          </inkml:annotationXML>
          <inkml:trace contextRef="#ctx0" brushRef="#br0" timeOffset="14965.56">2458 1424 718 0,'0'0'1'15,"0"0"19"-15,0 0 38 16,0 0-30-16,0 0-28 16,0 0 0-16,3 83 4 15,10-41 11-15,-8 9 13 16,0-5-1-16,-5 0 4 15,0 0-11-15,0-9-7 0,0 6-3 16,0-9 1-16,0-11 0 16,0-1 0-16,0-6-8 15,-5-7-2-15,5-5 2 16,0-3 1-16,0-1-1 16,0 0 10-16,0 0 14 15,0 0 20-15,0 0-5 16,0 0 2-16,0-15-23 15,0-22-9-15,0-8-11 16,0-12-1-16,5-15 0 16,9-2-6-16,1-4-2 15,-4 6 1-15,-3 4-1 16,0 8 8-16,-3 4-4 0,0 14 4 16,-1 10-18-16,1 12 14 15,-5 16 4-15,5-1-2 16,-5 5 0-16,0 0 1 15,0 0-2-15,5 0-5 16,-4 0-18-16,12 0-3 16,14 9 7-16,4 24 19 15,14 2 3-15,-7 10-3 16,4 6 6-16,-11 6-6 16,9-5 2-16,-7-1 1 15,4-11 0-15,-6-3 1 16,-4-10 0-16,-5-5-2 0,3-1 3 15,-11-11-4 1,4 2 5-16,-4-8-5 0,-7 6 4 16,10-4-2-16,-6-1 0 15,-1 0-2-15,11 0-4 16,-10-1-38-16,8-3-37 16,1 5-50-16,0-6-35 15,-15 0-101-15</inkml:trace>
          <inkml:trace contextRef="#ctx0" brushRef="#br0" timeOffset="15192.96">2458 1696 708 0,'0'0'145'0,"0"0"-138"15,0 0 78-15,0 0-10 16,0 0-70-16,0 0-1 15,221-55-4-15,-108 33 0 16,12 3 0-16,-16-1-2 16,-11-2-15-16,-28 1-50 15,-20 7-23-15,-15-2-46 16,-18 1-23-16,-9 0-204 16</inkml:trace>
          <inkml:trace contextRef="#ctx0" brushRef="#br0" timeOffset="14262.11">1441 1533 231 0,'0'0'492'16,"0"0"-492"-16,0 0 11 15,0 0 55-15,0 0-11 0,0 0-35 16,-15-36-17-1,15 16-3-15,15-3 2 0,-2-7 11 16,4 7-8-16,-7-3-2 16,6 5 7-16,-6 5 3 15,2 6-8-15,0 0-5 16,4 4-4-16,3 6 1 16,5-5-2-16,18 5 4 15,9 0 1-15,-3 0 0 16,0 0-4-16,-3 0 4 15,-14 0-7-15,-9 17-5 16,-10 3 10-16,-1 5 2 16,-11 0 0-16,0 5 3 15,-11 0 2-15,-23 4-3 0,-5-4 6 16,1 0-8 0,1-8 10-16,10-3-7 0,11-8 4 15,6-7-5-15,5 2-2 16,5-6 1-16,0 0 0 15,0 0 6-15,0 0-6 16,0 0 1-16,0 0 0 16,0 0 3-16,0 0-4 15,0 0-1-15,0 0-2 16,0 5-4-16,0-1-2 16,19 7 8-16,12 8 4 15,9 4-4-15,5 1 6 16,14-2 5-16,4 4-5 15,7-1-2-15,1-5 4 16,-16 5-4-16,-9-9 2 0,-22-2-4 16,-13-6 1-16,-7-4-1 15,0-4 0-15,-4 0 1 16,0 0-2-16,0 0 9 16,0 0-7-16,0 0-3 15,0 0-2-15,0 0-13 16,0 0-17-16,0 0-11 15,0 0-61-15,0 0-28 16,0-12-137-16</inkml:trace>
          <inkml:trace contextRef="#ctx0" brushRef="#br0" timeOffset="13563.97">1566 1446 672 0,'0'0'8'0,"0"0"22"0,0 0 40 16,0 0 4-16,0 0 4 15,0 0-43-15,0 0-5 16,-5-30-3-16,5 30-4 16,0 0-6-16,0 0-16 15,0 0-1-15,0 0-4 16,0 12 3-16,0 10-1 16,5 8 2-16,5 8 2 15,9 2 8-15,-1 2 1 16,1 4-3-16,-3 4-3 15,-2-2 3-15,-1-3 3 16,0 2-8-16,1-12 1 0,-4 6-4 16,-4-14 5-16,-2-2-4 15,0-5 1-15,1-4 1 16,-3-2-3-16,3-7 1 16,-5-4 1-16,0 2-1 15,0-5 1-15,0 0-2 16,0 0 1-16,0 0 0 15,0 0 2-15,0 0 2 16,0 0-5-16,0 0-4 16,0 0-17-16,0-13 0 0,0-13-51 15,0-21-60 1,-12 1-50-16,4-7-132 0</inkml:trace>
          <inkml:trace contextRef="#ctx0" brushRef="#br0" timeOffset="16392.04">3366 1247 524 0,'0'0'22'0,"0"0"62"16,0 0 5-16,0 0-2 16,0 0-3-16,0 0-41 15,-10-26-22-15,10 26 3 0,0 0-8 16,0 0-5-16,0 0-11 16,0 0-8-16,0 0 4 15,0 15-5-15,0 16 9 16,0 4-3-16,10 1 6 15,9 9-3-15,12-4 9 16,-2 7-8-16,8-2 3 16,-8-1 5-16,12-4-8 15,-12-4 7-15,3-3-7 16,-6-3-1-16,-17-9 2 16,4-6-1-16,-8-2 0 15,-3-9 3-15,-2 1-2 16,5-2-1-16,-5-2 0 0,0-2 3 15,0 0 9 1,0 0 23-16,0 0 17 0,0 0-4 16,0-17-25-16,-5-9-17 15,-16-10-6-15,-13-4 0 16,-3-1-1-16,-8-4-2 16,5 2 1-16,0 7 0 15,10 6-2-15,4-3 6 16,7 6-4-16,9 1 2 15,5 0-2-15,0 1-2 16,5 8-1-16,0 3-6 16,0 7 7-16,0 7-3 15,0 0 0-15,0-5-1 16,0 5-1-16,0 0-2 0,5 0 3 16,27 0 5-16,10 0-1 15,9 0-3-15,-1 5 3 16,5 16 2-16,1 0 0 15,-14 3 0-15,1-1 1 16,-11 0 3-16,-13-5-3 16,-4-2 1-16,-9-8-7 15,-1-2 9-15,0-6-6 16,-5 4 6-16,0-4-2 16,0 0 3-16,3 0 5 15,-3 0-7-15,5 0 17 16,8 0 1-16,1-10-7 15,5-10-10-15,1-6-1 0,-3 0 0 16,-2-4 0-16,-4-1 1 16,-2-5-3-16,9 1-3 15,5 2 3-15,-7-6 0 16,3 8 4-16,0 1-4 16,2 3-4-16,-7 7 2 15,-7 14 2-15,-2 2-1 16,-5 4 1-16,0 0-2 15,0 0-4-15,0 0 5 16,0 0-4-16,0 0-4 16,8 6 2-16,3 9 3 15,5 4 4-15,8 12-1 0,-5 10 0 16,9-4 0 0,-9 9 0-16,5 5-5 0,-10-5 6 15,4 5 0-15,-8 0 0 16,-1-11 0-16,1 3 0 15,-1-12 0-15,-2-1 4 16,1-5-3-16,-2-11 0 16,-1-2 3-16,6-6-3 15,-11-1 4-15,5-2-2 16,-5-3 2-16,0 0-3 16,0 0 3-16,0 0-3 15,0 0 0-15,0 0-2 16,0 0 0-16,0 0-13 0,0 0-50 15,0 7-107 1,0 9-60-16,-21-1-26 0</inkml:trace>
        </inkml:traceGroup>
      </inkml:traceGroup>
    </inkml:traceGroup>
  </inkml:traceGroup>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15:54.730"/>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C1112B50-161D-4084-BDAF-AABCDD94F6FD}" emma:medium="tactile" emma:mode="ink">
          <msink:context xmlns:msink="http://schemas.microsoft.com/ink/2010/main" type="writingRegion" rotatedBoundingBox="1106,381 33615,289 33668,19013 1159,19105"/>
        </emma:interpretation>
      </emma:emma>
    </inkml:annotationXML>
    <inkml:traceGroup>
      <inkml:annotationXML>
        <emma:emma xmlns:emma="http://www.w3.org/2003/04/emma" version="1.0">
          <emma:interpretation id="{E02E8DAF-3A31-49B9-9B99-A4341CD9DBEE}" emma:medium="tactile" emma:mode="ink">
            <msink:context xmlns:msink="http://schemas.microsoft.com/ink/2010/main" type="paragraph" rotatedBoundingBox="1078,631 17488,168 17527,1546 1117,2009" alignmentLevel="1"/>
          </emma:interpretation>
        </emma:emma>
      </inkml:annotationXML>
      <inkml:traceGroup>
        <inkml:annotationXML>
          <emma:emma xmlns:emma="http://www.w3.org/2003/04/emma" version="1.0">
            <emma:interpretation id="{06144DF4-FD64-4D10-8CCA-61869B661633}" emma:medium="tactile" emma:mode="ink">
              <msink:context xmlns:msink="http://schemas.microsoft.com/ink/2010/main" type="line" rotatedBoundingBox="1078,631 17488,168 17527,1546 1117,2009"/>
            </emma:interpretation>
          </emma:emma>
        </inkml:annotationXML>
        <inkml:traceGroup>
          <inkml:annotationXML>
            <emma:emma xmlns:emma="http://www.w3.org/2003/04/emma" version="1.0">
              <emma:interpretation id="{37B46527-771C-45A4-B79F-DE2A49B5B85E}" emma:medium="tactile" emma:mode="ink">
                <msink:context xmlns:msink="http://schemas.microsoft.com/ink/2010/main" type="inkWord" rotatedBoundingBox="1081,747 3249,685 3281,1800 1113,1862"/>
              </emma:interpretation>
            </emma:emma>
          </inkml:annotationXML>
          <inkml:trace contextRef="#ctx0" brushRef="#br0">-4773-5298 487 0,'0'0'39'0,"0"0"-31"0,0 0 32 16,0 0 28-1,0 0-25-15,0 0-25 0,-5-11 6 16,5 9 21-16,0 2 1 15,0 0-13-15,0-1 18 16,0-6-33-16,0 2 8 16,0-9-16-16,0 2-10 15,34-7-4-15,-4 3 2 16,20 3 0-16,6 0 2 16,0 4 0-16,-3 4 0 15,8-5 1-15,-5 9-2 16,1-3-6-16,-1 4-19 15,-8 0-23-15,-6 0 14 16,-14 0-20-16,-5 15-15 16,-9 4-14-16,-14 12 18 0,0 6-49 15,-9 3-95-15</inkml:trace>
          <inkml:trace contextRef="#ctx0" brushRef="#br0" timeOffset="257.84">-4900-4422 470 0,'0'0'0'16,"0"0"0"-16,0 0 68 0,0 0 1 15,0 0-18-15,0 0 14 16,61 33-17-16,-32-33-17 15,13 0-13-15,12 0-8 16,17 0-9-16,16-16-1 16,22-9-39-16,8-16-80 15,-13-12-73-15</inkml:trace>
          <inkml:trace contextRef="#ctx0" brushRef="#br0" timeOffset="-389.4899">-4556-5414 372 0,'0'0'164'0,"0"0"-56"16,0 0 5-16,0 0-42 15,0 0-5-15,0 0-15 16,0 0-15-16,4-6-15 15,-4 6-2-15,0 0-8 16,0 0 21-16,0 0-28 16,0 0-3-16,0 0-1 15,0 0-4-15,0 26 4 16,-4 13 0-16,-12 9 1 16,4 9 2-16,-7 4 2 0,5-1-4 15,9 1 8-15,-5 3-8 16,-1 3 3-16,5 1 3 15,1 2-4-15,5-6-2 16,0-12 5-16,0-6-5 16,0-9 4-16,0-10-2 15,0-8 2-15,0-5-2 16,0-9 1-16,0-1 2 16,0-3-3-16,0 2-1 15,0 0 12-15,0-3-6 16,0 0-6-16,0 1 6 15,0-1-8-15,0 0-7 16,5 0-50-16,7-20-62 0,3-6-55 16,-10-6-105-1</inkml:trace>
          <inkml:trace contextRef="#ctx0" brushRef="#br0" timeOffset="577.98">-3897-5189 628 0,'0'0'28'0,"0"0"5"16,0 0 59-16,0 0-62 0,0 0-30 16,0 0-9-16,-5 19 9 15,20 19-1-15,-1 8 1 16,2 6 21-16,5 8 0 15,-2-3 1-15,-4 0 3 16,-1-2-7-16,-8 2-10 16,1-6-5-16,-2-6 5 15,-5-6-2-15,5-6-1 16,-5-7-5-16,4-7 1 0,6-2 0 16,-5-8 0-16,-5-4 3 15,5 1-4-15,9-6-34 16,8 0-23-16,7-29-24 15,5-19-165-15</inkml:trace>
          <inkml:trace contextRef="#ctx0" brushRef="#br0" timeOffset="1216.27">-3798-5132 622 0,'0'0'33'0,"0"0"-13"16,0 0 68-16,0 0-40 16,0 0-25-16,0 0-6 0,98-89-16 15,-40 67-1-15,3-1 0 16,-5 11 9-16,0-2-9 16,-17 5-6-16,-2 8 6 15,-13 1-3-15,-8 0 1 16,5 1-3-16,-2 18-1 15,-5 3 5-15,2 11-1 16,-4 5 2-16,-12 13 0 16,0 4 0-16,0 2-3 15,-28 6 3-15,-10-8 0 16,-4-5 1-16,-9-5-1 16,3-7-6-16,-4-7 6 0,1-9 5 15,8-9-4-15,11-7 0 16,12-6 0-16,11 0 10 15,-1 0 2-15,5 0 23 16,5-6-12-16,0-3 1 16,0 1-7-16,0 0-7 15,0 8-6-15,0-1 2 16,0 1-7-16,0 0 0 16,29 0-4-16,18 1 0 15,23 22 0-15,15 7 4 16,15 7 4-16,7 7-4 15,2 1 4-15,-6-4-2 16,-13-5-2-16,-20-2 3 0,-9-9 1 16,-17-5-4-1,-17-4 0-15,-13-7-1 0,-4-5 2 16,-10-3-1-16,0-1 6 16,0 0-1-16,0 0 5 15,0 0-8-15,0-2-2 16,0-20-20-16,0-7-45 15,0-11-34-15,0-7-116 16,0-6-305-16</inkml:trace>
        </inkml:traceGroup>
        <inkml:traceGroup>
          <inkml:annotationXML>
            <emma:emma xmlns:emma="http://www.w3.org/2003/04/emma" version="1.0">
              <emma:interpretation id="{FB9E6CC2-9CEC-4F15-A9A0-267DE6424202}" emma:medium="tactile" emma:mode="ink">
                <msink:context xmlns:msink="http://schemas.microsoft.com/ink/2010/main" type="inkWord" rotatedBoundingBox="3715,675 8792,532 8825,1676 3748,1819"/>
              </emma:interpretation>
            </emma:emma>
          </inkml:annotationXML>
          <inkml:trace contextRef="#ctx0" brushRef="#br0" timeOffset="3547.71">571-5327 452 0,'0'0'47'0,"0"0"-39"0,0 0 19 16,0 0-16 0,0 0-9-16,0 0-2 0,-241 26 1 15,200 2 3-15,-3-5 3 16,12 6-5-16,8-3 0 15,10-1 0-15,4 2-2 16,5 0-4-16,5-5 4 16,0 0 2-16,0-5-2 15,10-4 5-15,14-2-4 16,5-2 0-16,3-2 12 16,3 0 8-16,10-3-7 15,11 0 0-15,1 0-4 16,-4 1-3-16,-2 0-5 15,-21 6 0-15,6-1 0 16,-12 0-2-16,8 2 0 0,-18 13-4 16,-4-3 1-1,-1 9 1-15,-9 7 2 0,0-1 2 16,0 5-2-16,0-12 0 16,-14 1 0-16,-10-7 0 15,-8-8 0-15,-2 1 0 16,-12-5 19-16,-6-3 15 15,9-1 1-15,-8-8 5 16,1 0-15-16,15 0 0 16,4 0-11-16,15 0 6 15,2 0-5-15,4-9-11 16,0-1-3-16,6-5-1 16,-1-5-45-16,5-6-15 15,0-6-51-15,9-4-39 0</inkml:trace>
          <inkml:trace contextRef="#ctx0" brushRef="#br0" timeOffset="4434.37">778-4989 575 0,'0'0'26'0,"0"0"12"16,0 0 46-16,0 0-15 16,0 0-40-16,0 0-22 15,132-82-2-15,-71 67 6 0,9 3-8 16,-9 4 3-16,0 7-6 16,-8 1 10-16,-6 0-7 15,-7 0 2-15,14 1-5 16,-7 15 0-16,9 3 0 15,-13 6-5-15,4-3 7 16,-12 6-4-16,-4 0 1 16,-17-4 1-16,-14-4-5 15,0 0 1-15,0-3 4 16,0-7 3-16,0-2-1 0,-5-4 0 16,-4 1 0-16,4-5 1 15,5 0 11-15,-5 0 6 16,-5 0 36-16,-6-17-16 15,0-9-28-15,2-5 0 16,4-9-4-16,1-3-5 16,9-8 4-16,0 3-8 15,0 10 1-15,0 11-2 16,0 19-20-16,4 7-23 16,20 1-15-16,13 0-25 15,13 9-39-15,14 12 0 16,-8-8-93-16</inkml:trace>
          <inkml:trace contextRef="#ctx0" brushRef="#br0" timeOffset="3968.09">939-5545 603 0,'0'0'12'0,"0"0"11"16,0 0 40-16,0 0-31 0,0 0-32 15,0 0-11-15,-5 7 3 16,5 24 8-16,0 8 9 16,17 9 13-16,3 8 17 15,-1 4-11-15,2 3-9 16,4 1 7-16,-1 1-2 15,-4-5 2-15,2-2-13 16,-7-7 2-16,-6 1-11 16,6-8 4-16,-9-2-1 15,-1-12-4-15,0-3-1 16,1-2-2-16,-6-10 0 16,5 0 4-16,-5-7 1 0,0 0-5 15,0-2-1-15,0-5-16 16,0 3-35-16,0-4-33 15,0 0-40-15,0-5 11 16,0-20-460-16</inkml:trace>
          <inkml:trace contextRef="#ctx0" brushRef="#br0" timeOffset="1418.76">-2286-5207 630 0,'0'0'78'0,"0"0"-64"16,0 0 73-16,0 0-26 15,0 0-54-15,0 0-7 16,0 0-25-16,0-8-52 16,5 39-4-16,7 14-9 15,-12 0-68-15</inkml:trace>
          <inkml:trace contextRef="#ctx0" brushRef="#br0" timeOffset="1607.76">-2123-4366 630 0,'0'0'8'15,"0"0"-4"-15,0 0 42 16,0 0 12-16,0 0-39 15,0 0-19-15,0 11 0 16,24-11-31-16,23-7-41 16,11-24-79-16</inkml:trace>
          <inkml:trace contextRef="#ctx0" brushRef="#br0" timeOffset="2221.12">-1746-5436 338 0,'0'0'340'0,"0"0"-331"16,0 0 27-16,0 0 44 16,0 0-40-16,0 0-35 15,122-18 1-15,-37 6-1 16,5 3-5-16,6-1 1 16,10-2 1-16,-1-2 1 15,-17 2 7-15,-8 5-10 16,-25 5-5-16,-10 2-38 15,-25 0-69-15,-4 26 0 16,-16 14-24-16,-11 17-89 16</inkml:trace>
          <inkml:trace contextRef="#ctx0" brushRef="#br0" timeOffset="2425.58">-1543-4479 541 0,'0'0'29'16,"0"0"16"-16,0 0 109 16,0 0-57-16,0 0-43 15,0 0-36-15,211-19-16 16,-135 8 3-16,-10 2-5 16,-7-3-19-16,-5 2-64 0,-7-5-56 15,-13-5-85-15</inkml:trace>
          <inkml:trace contextRef="#ctx0" brushRef="#br0" timeOffset="1965.81">-1449-5492 666 0,'0'0'22'15,"0"0"-20"-15,0 0 77 16,0 0-14-16,0 0-49 16,0 0-16-16,-19-26-15 15,19 56 15-15,0 18-5 16,0 16 13-16,5 10-3 15,9 9-1-15,5 0 8 16,4-7 3-16,-9-5-5 0,1 0 13 16,4-11-9-16,-8-5-8 15,5-8-4-15,-6-9-1 16,-5-9 5-16,0-11-4 16,-5-8 3-16,4-5-3 15,1-5 0-15,-5 0-2 16,5 0-4-16,5-9-21 15,1-29-41-15,-5-16-131 16,-6-20-125-16</inkml:trace>
          <inkml:trace contextRef="#ctx0" brushRef="#br0" timeOffset="2978.23">-799-5164 678 0,'0'0'24'0,"0"0"-20"15,0 0-4-15,0 0-22 16,0 0 17-16,0 0 5 0,66 157 10 16,-29-98 16-16,1 3 20 15,-1-3-10-15,-8-7-11 16,-10-7-17-16,-1-4 13 16,-9-13-8-16,-9-14-4 15,0-2-8-15,0-9 5 16,0-1-5-16,0-2 12 15,0 0 4-15,0 0 9 16,0-7 26-16,0-21-23 16,0-16-25-16,-9-13 0 15,9-8-2-15,0-7-2 16,0 1-9-16,9 11 8 0,16 7 0 16,5 12-8-1,1 15 4-15,-7 7-6 0,-8 8 5 16,-5 6 3-16,3 5 2 15,1 0-8-15,9 0 5 16,3 13-8-16,7 13 9 16,7 11-10-16,8 4 11 15,-8 7-1-15,-5 2 3 16,-6 0 0-16,-11-3 0 16,-9-4 0-16,-8-8-4 15,-2-4 0-15,0-7 2 16,0-6 2-16,0-10-2 15,0 2-28-15,0-6-39 16,0-4-49-16,0 0 0 16,30-19-87-16</inkml:trace>
          <inkml:trace contextRef="#ctx0" brushRef="#br0" timeOffset="5003.85">1898-5311 560 0,'0'0'0'0,"0"0"-11"16,0 0 7-16,0 0 4 16,0 0 3-16,0 0 4 15,24 144 32-15,0-101-8 16,3 0 8-16,-3-3-3 16,4 1 9-16,-9-1-1 0,0-4-15 15,-8 2-8-15,2-5-12 16,-5-5 9-16,-8-11-12 15,0-5-6-15,0-8 7 16,0-2 3-16,0-2 1 16,0 0 2-16,0 0 30 15,5 0 22-15,-5-6-2 16,10-19-31-16,-5-12-23 16,14-11-8-16,0-11 0 15,8-10-1-15,9-3-5 16,4 1-11-16,5 5-1 15,0 12 0-15,-9 18 10 16,-11 19-13-16,-6 12-1 0,-3 5 14 16,14 5-7-16,1 26 3 15,9 10 4-15,3 4 7 16,4 4 0-16,-1 3-1 16,-7-1 0-16,-2-4 1 15,-8-2 0-15,-18-15 0 16,-3 0-1-16,-8-5-8 15,0-7 2-15,0-9 2 16,0 3 5-16,0-5 0 16,-3 0-20-16,-18-7-87 15,-3 0-68-15,9-10-207 16</inkml:trace>
        </inkml:traceGroup>
        <inkml:traceGroup>
          <inkml:annotationXML>
            <emma:emma xmlns:emma="http://www.w3.org/2003/04/emma" version="1.0">
              <emma:interpretation id="{787A0B59-3CF7-4B4B-A55C-BF260D665475}" emma:medium="tactile" emma:mode="ink">
                <msink:context xmlns:msink="http://schemas.microsoft.com/ink/2010/main" type="inkWord" rotatedBoundingBox="9298,1170 9413,1166 9413,1201 9299,1204"/>
              </emma:interpretation>
            </emma:emma>
          </inkml:annotationXML>
          <inkml:trace contextRef="#ctx0" brushRef="#br0" timeOffset="5174.32">3289-5000 879 0,'0'0'79'16,"0"0"5"-16,0 0 43 15,0 0-68-15,0 0-52 16,0 0-7-16,0 2-26 16,10 14-96-16,34-3-66 15,17-13-160-15</inkml:trace>
        </inkml:traceGroup>
        <inkml:traceGroup>
          <inkml:annotationXML>
            <emma:emma xmlns:emma="http://www.w3.org/2003/04/emma" version="1.0">
              <emma:interpretation id="{5FB6597A-F987-4AFE-8250-4708094A2252}" emma:medium="tactile" emma:mode="ink">
                <msink:context xmlns:msink="http://schemas.microsoft.com/ink/2010/main" type="inkWord" rotatedBoundingBox="10426,367 14205,260 14243,1638 10465,1745"/>
              </emma:interpretation>
            </emma:emma>
          </inkml:annotationXML>
          <inkml:trace contextRef="#ctx0" brushRef="#br0" timeOffset="6990.25">5975-5045 446 0,'0'0'116'0,"0"0"-110"16,0 0-6-16,0 0 42 16,0 0-17-16,0 0-7 0,0 4 24 15,24-4 12-15,13-1-12 16,12-17-25-16,-4-8-13 16,2-1 1-16,-14-10 2 15,-8-2-7-15,-8 7-13 16,-17 3 11-16,0 8-15 15,0 7-3-15,-17 13 5 16,-17 1 12-16,-11 1 2 16,5 20 0-16,-2 10 1 15,13 0-4-15,-3 2 4 16,8 4 4-16,10 1-1 16,4 1 2-16,10-1 0 0,0-7 6 15,0-4-1-15,5 0-3 16,24-9-2-16,8-3 0 15,11-3-3-15,19-9-2 16,23-3-1-16,21 0-49 16,1-7-84-16,-3-16-264 15</inkml:trace>
          <inkml:trace contextRef="#ctx0" brushRef="#br0" timeOffset="7807.58">7313-5065 589 0,'0'0'8'0,"0"0"34"16,0 0 12-16,0 0-13 16,0 0-33-16,0 0-5 15,51-111 10-15,-45 79-7 16,-1-10-6-16,-5 0 1 15,0-1 11-15,0 10-12 16,-30 11-5-16,-22 6 2 16,-13 13-3-16,-20 3 5 15,-10 0 0-15,-3 14 1 16,18 9 3-16,9 6-3 0,17-2 1 16,14 7-1-16,3-7 0 15,17 1 0-15,16-4-1 16,4-5-9-1,0-4 4-15,0-4 6 0,0-3 0 16,30-2-2-16,25-6 2 16,10 0 0-16,25 0 0 15,8 0-4-15,-13 0-9 16,-9 0 13-16,-15 0-11 16,-5 5 10-16,-7 9 1 15,6 8-3-15,1 9-2 16,-4 7 5-16,-12-2-1 15,-5 11 1-15,-9 1 0 16,-2 5 3-16,-8 5-3 16,-7-1 3-16,-9-5-1 0,0-6-4 15,-9-6-5 1,-22-7 7-16,-9-7-4 0,-6-6 2 16,-4-11-3-16,10-9 5 15,4 0 4-15,11 0 3 16,6-14 0-16,6-18 5 15,13-10 8-15,0-13-11 16,13-12-6-16,36-8-3 16,17-4-13-16,13 3 7 15,-7 1 1-15,6 12-2 16,-10 11 7-16,-18 10-1 16,-14 16 6-16,-16 12-2 0,-6 8 21 15,-14 0-9-15,0 6 12 16,0 0-27-16,5 0 0 15,6 0 0-15,15 0-7 16,9 6 5-16,15 19 0 16,-5 8-4-16,1 4 3 15,-1-3 0-15,-9-1 2 16,-6-6-8-16,-11-6 0 16,-9-5-17-16,-5-6-20 15,-5-8-25-15,0-2-94 16,0 0-128-16</inkml:trace>
          <inkml:trace contextRef="#ctx0" brushRef="#br0" timeOffset="7997.07">7738-5759 655 0,'0'0'25'16,"0"0"-25"-16,0 0 0 15,0 0-10-15,0 0 0 16,0 0-9-16,-11 32 6 16,62-8-27-16,20 0-34 15,20-6-102-15</inkml:trace>
          <inkml:trace contextRef="#ctx0" brushRef="#br0" timeOffset="6564.62">4502-5485 468 0,'0'0'59'16,"0"0"-35"-16,0 0 66 15,0 0-20-15,0 0 15 16,0 0-48-16,-80-112-5 16,80 91-4-16,4-1-1 0,28-4-1 15,2-2-13-15,22-5 1 16,10 2-10-16,5 4-4 15,14 8 0-15,1 8-5 16,3 10 4-16,4 1-4 16,1 3 1-16,3 22 2 15,4 11 1-15,-21 3 0 16,-19 6-1-16,-26 2-5 16,-20-1-2-16,-11 1 6 15,-4 0-5-15,-4-6 6 16,-37-3-3-16,-19-1-6 15,-26-9 11-15,-11-10-3 16,-17-1 4-16,-7-12-7 0,25-5-6 16,11 0 4-1,34 0 6-15,31 0 2 0,20 0 9 16,0 0-9-16,0 0-1 16,0 0-8-16,0 0 2 15,25 7-2-15,8 17 9 16,19 6 0-16,13 7 2 15,6 2-4-15,0 5 3 16,6-3-1-16,-4 0 1 16,-5-3 3-16,-9-2-3 15,-19-10-2-15,-4 2 3 16,-16-4-3-16,-5-2 1 16,-4-4-1-16,-6-3-14 15,-5-8-24-15,9 0-82 0,6-7-60 16,9 0-228-16</inkml:trace>
          <inkml:trace contextRef="#ctx0" brushRef="#br0" timeOffset="6008.09">4458-5615 658 0,'0'0'74'0,"0"0"-60"15,0 0-6-15,0 0 6 0,0 0-14 16,0 0-7-16,0 0 7 15,44 127 34-15,-2-59-3 16,-7 3 9-16,0 5 19 16,-4-6-34-16,-7-5-3 15,-8-8-14-15,3-7 8 16,-19-1-7-16,0-11 0 16,0-2-8-16,0-8 3 15,-10-4 3-15,1-7-7 16,4-3 4-16,0-10 0 15,5 1-3-15,0-5 3 16,0 0 1-16,0 0-5 16,0-14-10-16,0-25-41 0,0-17-78 15,0-19-47-15,15-12-195 16</inkml:trace>
        </inkml:traceGroup>
        <inkml:traceGroup>
          <inkml:annotationXML>
            <emma:emma xmlns:emma="http://www.w3.org/2003/04/emma" version="1.0">
              <emma:interpretation id="{A23E3F66-1B47-4D47-A794-F4C57DB4F082}" emma:medium="tactile" emma:mode="ink">
                <msink:context xmlns:msink="http://schemas.microsoft.com/ink/2010/main" type="inkWord" rotatedBoundingBox="14405,444 17494,357 17518,1207 14429,1295"/>
              </emma:interpretation>
            </emma:emma>
          </inkml:annotationXML>
          <inkml:trace contextRef="#ctx0" brushRef="#br0" timeOffset="8490.75">8846-5497 283 0,'0'0'177'0,"0"0"-162"16,0 0 69-16,0 0-49 16,0 0-4-16,0 0-27 15,-171-47-4-15,111 69-2 16,-1 4 0-16,5 8 2 15,16 0-1-15,10-1 0 16,15-3-6-16,10-3 2 16,5-8 2-16,0 2 1 0,5-8 2 15,35-1 3-15,15-5 1 16,7-5-1-16,9 3 5 16,-2 2-8-16,-13-2 4 15,-3 2-4-15,-10 6 0 16,-9-1 1-16,-3 8-1 15,-10-1-1-15,-9 7-4 16,1 4 5-16,-13-4-2 16,0 3-8-16,0-5 10 15,-13 0 3-15,-11-5-3 16,-5-2 0-16,-11-4 2 16,-8-5-2-16,-5-7 15 0,-3-1 3 15,-5 0 3-15,10 0-2 16,12 0 0-16,4-1-11 15,16-4-7-15,12 2 4 16,7-3-5-16,0 2-41 16,2-9-66-16,52-8-109 15</inkml:trace>
          <inkml:trace contextRef="#ctx0" brushRef="#br0" timeOffset="9076.18">9069-5276 528 0,'0'0'79'15,"0"0"-20"-15,0 0 47 16,0 0-65-16,0 0-28 16,0 0-11-16,217-81-2 15,-129 66-1-15,10 4-31 16,2 4-55-16,-11 3-59 15,-12 3-158-15</inkml:trace>
          <inkml:trace contextRef="#ctx0" brushRef="#br0" timeOffset="8879.71">9345-5752 579 0,'0'0'32'16,"0"0"-23"-16,0 0 15 0,0 0-15 16,0 0-9-16,0 0 0 15,-20 16 0-15,20 10 0 16,0 9 2-16,0 3 21 15,20 9 13-15,9 2 5 16,-8 7-10-16,10 4-9 16,-11 3 1-16,-5-2-4 15,6 0 1-15,-16-5-10 16,4-1 3-16,-4-9-6 16,0-5-4-16,6-7 1 0,-3-4-3 15,3-11-1-15,5-3 2 16,-1-3 0-16,9-5 1 15,18 0-2-15,6-8 0 16,9 0-1-16,8 0 0 16,0-15-21-16,-13-7-36 15,-23-13-76-15,-20-10-48 16</inkml:trace>
          <inkml:trace contextRef="#ctx0" brushRef="#br0" timeOffset="9444.01">9910-5129 281 0,'0'0'11'15,"0"0"17"-15,0 0 60 16,0 0 43-16,0 0-46 15,0 0-9-15,137 16-5 16,-75-31-33-16,1-4-10 16,-9-7-4-16,-12-8-4 15,-18-9-13-15,-13-8-7 16,-11 2-7-16,0 4-22 16,-21 11 13-16,-28 16 5 15,-9 14 10-15,5 4-6 16,-3 2 7-16,6 22 0 15,20 3 0-15,4 3-1 16,15 1 1-16,11 5 0 0,0-1-3 16,11-2 3-1,29-2 0-15,16-6 1 0,15-6-1 16,9 0 4-16,5-12 2 16,-8-4-6-16,-11-3-14 15,-7 0-62-15,-8-14-22 16,-20-16-69-16,-12-12-290 15</inkml:trace>
          <inkml:trace contextRef="#ctx0" brushRef="#br0" timeOffset="9855.93">10550-5533 135 0,'0'0'212'0,"0"0"-120"16,0 0 28-16,0 0-47 15,0 0 6-15,0 0-28 0,0-88-7 16,0 81-8-16,10 0 4 15,-5 2-16-15,-5 4-14 16,11-2-1-16,3 3-6 16,26 0-3-16,10 0-4 15,32 10 4-15,-2 18 3 16,0 3-3-16,-2 12-5 16,-19 4 1-16,-21 9 3 15,-10-2-14-15,-28-3 7 16,0-5 7-16,-36-9-11 15,-17-11 10-15,-17-1 1 16,4-12 2-16,3-5 2 0,28-3-1 16,14-5 6-16,12 0-1 15,9 0 10-15,0-20 4 16,0-6-8-16,14-19-3 16,25-11-6-16,23-9-2 15,17-8-2-15,14 3-7 16,3 4-9-16,7 5-25 15,-10 16-17-15,-23 19-28 16,-26 25-6-16,-22 1-60 16,-22 39-58-16</inkml:trace>
        </inkml:traceGroup>
      </inkml:traceGroup>
    </inkml:traceGroup>
    <inkml:traceGroup>
      <inkml:annotationXML>
        <emma:emma xmlns:emma="http://www.w3.org/2003/04/emma" version="1.0">
          <emma:interpretation id="{D75C2732-ED38-4E0A-B4BC-85778A1170B6}" emma:medium="tactile" emma:mode="ink">
            <msink:context xmlns:msink="http://schemas.microsoft.com/ink/2010/main" type="paragraph" rotatedBoundingBox="11165,2977 15893,2787 15930,3710 11202,3900" alignmentLevel="3"/>
          </emma:interpretation>
        </emma:emma>
      </inkml:annotationXML>
      <inkml:traceGroup>
        <inkml:annotationXML>
          <emma:emma xmlns:emma="http://www.w3.org/2003/04/emma" version="1.0">
            <emma:interpretation id="{C62EA06D-3606-46A8-8A31-CC6E5E1A91C0}" emma:medium="tactile" emma:mode="ink">
              <msink:context xmlns:msink="http://schemas.microsoft.com/ink/2010/main" type="line" rotatedBoundingBox="11165,2977 15893,2787 15930,3710 11202,3900"/>
            </emma:interpretation>
          </emma:emma>
        </inkml:annotationXML>
        <inkml:traceGroup>
          <inkml:annotationXML>
            <emma:emma xmlns:emma="http://www.w3.org/2003/04/emma" version="1.0">
              <emma:interpretation id="{C0A6A219-E08B-4306-9E60-8E0501C76223}" emma:medium="tactile" emma:mode="ink">
                <msink:context xmlns:msink="http://schemas.microsoft.com/ink/2010/main" type="inkWord" rotatedBoundingBox="11165,2977 15893,2787 15930,3710 11202,3900"/>
              </emma:interpretation>
            </emma:emma>
          </inkml:annotationXML>
          <inkml:trace contextRef="#ctx0" brushRef="#br0" timeOffset="-71884.2899">5158-3123 608 0,'0'0'26'16,"0"0"0"-16,0 0 53 15,0 0 0-15,0 0-49 16,0 0-28-16,40-12 7 15,11 12-9-15,7 0 4 16,19 0-3-16,0 0 5 0,-9 0-5 16,-6 8 1-1,-7 4-2-15,-4 6 0 0,-16 5-2 16,5 10-7-16,-11 9 8 16,3 11 0-16,-12 8-7 15,-20-2 8-15,0 1 0 16,0-1-1-16,-20-10 1 15,-20-3 1-15,5-5 2 16,-2-9-3-16,-1-8 0 16,-2-11-4-16,4 0 10 15,-1-5-7-15,8-4 6 16,-6-1 2-16,14-3-3 0,-3 0 6 16,-1 0 10-1,-1 0-11-15,-6 0-7 0,8 0-2 16,0-3-4-16,8-1 4 15,14 4-2-15,2 0-32 16,0 0-58-16,0 0-31 16,42 0-10-16,9-1-67 15</inkml:trace>
          <inkml:trace contextRef="#ctx0" brushRef="#br0" timeOffset="-72371.2099">5378-3058 682 0,'0'0'43'0,"0"0"-26"15,0 0 41-15,0 0 17 16,0 0-15-16,0 0-16 16,0 0-32-16,0 0-11 15,0 0 13-15,0 0-14 16,-8-20-1-16,8 20-1 16,-5 11-9-16,-1 12 9 15,-4 14 2-15,0 5 4 16,5 9 4-16,5 2-6 15,0 6 0-15,0 3 7 16,0-2 2-16,0-3-11 16,0-5 9-16,0-1-4 0,0-12-4 15,0-5 3 1,0-5-3-16,0-13 4 0,0 0-4 16,0-7-1-16,0-8 2 15,0-1 3-15,0 0 4 16,0 0-8-16,0 0 13 15,0 0-11-15,0 0-3 16,0-15-1-16,0-15-42 16,0-8-47-16,0-3-48 15,0-4-96-15,0 0-293 16</inkml:trace>
          <inkml:trace contextRef="#ctx0" brushRef="#br0" timeOffset="-71052.38">6206-2447 229 0,'0'0'8'0,"0"0"44"16,0 0 35-16,0 0 51 16,0 0-63-16,0 0-13 15,0 6 6-15,0-6-8 16,4-7-33-16,6-10-12 16,-3-6 11-16,5 0-20 15,-10-4 5-15,3 0-6 0,1 1-2 16,-6 0 7-16,0 1-8 15,0 9 2-15,0 1-4 16,-13 7 0-16,-16-4-4 16,5 2 1-16,-17 3-6 15,2 3 2-15,2-1 7 16,4 5-4-16,-3 0 4 16,6 0-4-16,-5 5 3 15,-1 10 0-15,14 4-3 16,3 3-1-16,4 7 4 15,5-3 1-15,6 1 0 16,4-1-8-16,0-2 8 0,0-6 2 16,0-8-2-1,0-1-1-15,0-8-2 0,0 2-3 16,0-3 6-16,4 0 18 16,16 0 32-16,10-8-26 15,17-10-14-15,2-9-6 16,-8 0 0-16,-6 6-3 15,-16-5 0-15,0 10 1 16,-6 2 6-16,2 2 0 16,-11 4-7-16,1-6-1 15,0 6 1-15,0-1 1 16,-4 5-2-16,-1 2 0 16,0 2 1-16,0 0-1 15,0 0-5-15,0 0-4 16,4 0 2-16,1 0-12 0,9 15 8 15,4 10 6-15,6 3 0 16,-3 5 5-16,4 0 0 16,-1 2 0-16,-13-5 0 15,2 1 0-15,-6-9-5 16,-7 0 3-16,0-3-1 16,0-5-15-16,0-8 8 15,0 0-11-15,5-3-21 16,11-3-45-16,14 0 1 15,15-14-21-15</inkml:trace>
          <inkml:trace contextRef="#ctx0" brushRef="#br0" timeOffset="-70433.0399">6610-2706 48 0,'0'0'491'0,"0"0"-484"16,0 0 51-16,0 0 41 16,0 0-6-16,0 0-76 15,-31-8-17-15,49 3 0 16,24 3 14-16,28-2-12 0,7 0-2 16,26 0-3-16,14-4-23 15,5-1-64-15,-11 0-62 16,-15-2-114-16</inkml:trace>
          <inkml:trace contextRef="#ctx0" brushRef="#br0" timeOffset="-70624.52">6775-3179 548 0,'0'0'4'0,"0"0"51"15,0 0 7-15,0 0-2 16,0 0-21-16,0 0-29 16,-35-77-10-16,35 77 0 15,0 0-2-15,0 5-5 16,0 15-2-16,0 13 9 16,0 0 2-16,0 14 7 0,0 4-2 15,0-2 12 1,0 7 9-16,0-2-7 15,0 0 4-15,0-2-5 0,5 0-2 16,1-5-5-16,-1-2-4 16,0-8-7-16,4 1-2 15,-4-5 9-15,5-3-1 16,-1-3 0-16,19-3-8 16,-14 2 2-16,5-8-1 15,-3 1 4-15,-3-4-5 16,0-6 2-16,2 0 4 15,-6-8-6-15,1-1-12 16,19 0-22-16,3 0 7 0,3 0-3 16,15-19-32-1,-25-12-73-15,-18-10-64 0</inkml:trace>
          <inkml:trace contextRef="#ctx0" brushRef="#br0" timeOffset="-69745.47">7449-2534 280 0,'0'0'16'0,"0"0"39"16,0 0 40-16,0 0 12 0,0 0-14 15,0 0-10-15,6 15-17 16,15-15 4-16,-6-15-54 16,1-10-4-16,1-1-9 15,-10-5-1-15,-7 4-2 16,0 6-1-16,0 4-5 15,-7 5 4-15,-26 8 1 16,-23 2-6-16,-10 2 7 16,-5 0 7-16,-4 6-7 15,14 11-6-15,1 5 6 16,16 3-2-16,7 2 2 16,13-1 0-16,9 1 0 15,10-2 0-15,5-3-1 0,0-5-10 16,0-4 9-16,0-4 0 15,21-5 2-15,13 0 2 16,6-4 24-16,11 0-2 16,6 0 1-16,-9-4 2 15,8-14-13-15,-5-7-4 16,-17 1 1-16,3-5 1 16,-18 3-10-16,-14 5-1 15,1 2 5-15,-6 4-5 16,0 4 17-16,0 0 1 15,0 11-16-15,0-1 5 16,0-2-8-16,0 3 0 0,0 0 0 16,0 0-5-1,10 0-2-15,-2 4-10 0,14 16 12 16,2 6 4-16,2 5 1 16,9 5 0-16,-6-2 1 15,-6-4 0-15,6 3 1 16,-9-10 0-16,1-1 2 15,-6-5-8-15,-1-8-3 16,-12-4-33-16,6-5-12 16,-2 0-23-16,13 0 5 15,12-5-27-15,3-21-208 16</inkml:trace>
          <inkml:trace contextRef="#ctx0" brushRef="#br0" timeOffset="-69041.31">8131-3274 621 0,'0'0'2'0,"0"0"28"16,0 0 33-16,0 0-23 15,0 0-17-15,0 0-23 16,0-21-10-16,0 42 10 15,11 22 3-15,4 2 13 0,-3 14-6 16,1 1 10 0,2 4 1-16,-1-5-6 0,-4 2-1 15,1-2-7-15,2-9 14 16,0-9-9-16,-9-1-10 16,1-5 13-16,-5-10-14 15,0-4 4-15,0-7 1 16,0-7-5-16,0-6 3 15,0-1-3-15,0 0 5 16,0 0 7-16,0 0 17 16,0 0 6-16,0 0-11 15,0-17-2-15,10-12-19 16,6-8-4-16,19-4 0 16,9-8-9-16,12 4-6 0,5 0 7 15,-10 13 8-15,-16 11-11 16,-12 11 11-16,-12 8-9 15,0 2 3-15,-1 0 2 16,9 0-20-16,5 12 10 16,-1 5-3-16,-4 1 8 15,-8 0 3-15,2 7 0 16,-13 1-11-16,0 5 1 16,0-1 14-16,-24 1 1 15,-23-1 1-15,-1-4-1 16,-2-1 1-16,-1-3 2 15,1-5 6-15,9-8 1 16,-6 7-7-16,4-8 9 16,3 0 6-16,0-4-13 0,3 2 15 15,8-5-19-15,-2 3 8 16,17-4-4-16,8 0-3 16,-4 1 0-16,10-1-1 15,0 0-8-15,0 3-29 16,0-3-26-16,0 0-34 15,30 0-40-15,30 0-3 16</inkml:trace>
          <inkml:trace contextRef="#ctx0" brushRef="#br0" timeOffset="-68426.19">8827-3010 594 0,'0'0'0'0,"0"0"26"15,0 0 21-15,0 0-3 16,0 0-38-16,0 0-6 16,0-13-6-16,0 13-3 15,0 0 7-15,-8 12 2 16,5 7-5-16,-2 7 10 15,-1 1-5-15,1 11 9 0,2-5 6 16,3 11 5 0,0-6 4-16,0 1-9 0,0-6-4 15,22-3 4-15,10-4-13 16,-6-10 3-16,4-2 3 16,-1 1-4-16,2-9 12 15,6-4-7-15,8-2 20 16,-5 0-3-16,14 0-8 15,-2-23-5-15,-7 1-2 16,-1-12 5-16,-10-5-16 16,-7-5 2-16,-15-4-1 15,-8 2 2-15,-4 9-3 16,0 12 0-16,0 9-5 16,0 9 7-16,0 4-2 0,0 1 3 15,0 2-3-15,-6 0-2 16,-4 0 0-16,-10 2-6 15,0 19 7-15,6 6 1 16,3 5 0-16,-4 0-1 16,10 5-1-16,-3-3 0 15,8-1 2-15,0-3-5 16,0-3 2-16,0-9 2 16,8-2 1-16,12-5-26 15,5-8-25-15,15 2 3 16,9-5-9-16,3 0-64 15,3-15-170-15</inkml:trace>
          <inkml:trace contextRef="#ctx0" brushRef="#br0" timeOffset="-67912.06">9753-3044 450 0,'0'0'78'0,"0"0"-32"16,0 0 16-16,0 0-12 15,0 0 2-15,0 0-38 16,-21-43-10-16,16 43 13 16,-8 0-15-16,-7 0-2 15,-13 0-3-15,-5 16-7 16,-2 3 1-16,9 1 9 0,4 2-3 16,3 3 7-1,14-2-9-15,1-5 3 0,9-2 0 16,0-2-6-16,0-1 4 15,0-4 4-15,5-2-4 16,20 2 4-16,11-1 5 16,-1 3 9-16,10 1 1 15,-5-4-2-15,0 6-4 16,-2-2-9-16,-1-1 2 16,-3 3 3-16,-7-2 0 15,-1 2-5-15,-7-4 3 16,-9 0-8-16,1 1 4 15,-11-1-5-15,0 2 1 16,0 0 5-16,-5 3 2 16,-30 1 1-16,0-6 21 0,-15 2-9 15,-1 1 6-15,6-5 4 16,3 0-8-16,13-2-9 16,7-2 2-16,4-3-3 15,12 3-6-15,1-3-1 16,0-1-13-16,-5 0-52 15,10 0-81-15,0 0-43 16</inkml:trace>
        </inkml:traceGroup>
      </inkml:traceGroup>
    </inkml:traceGroup>
    <inkml:traceGroup>
      <inkml:annotationXML>
        <emma:emma xmlns:emma="http://www.w3.org/2003/04/emma" version="1.0">
          <emma:interpretation id="{30C241EE-829D-434F-B174-DD1504DACF4D}" emma:medium="tactile" emma:mode="ink">
            <msink:context xmlns:msink="http://schemas.microsoft.com/ink/2010/main" type="paragraph" rotatedBoundingBox="6219,3309 20747,3725 20674,6303 6145,5887" alignmentLevel="2"/>
          </emma:interpretation>
        </emma:emma>
      </inkml:annotationXML>
      <inkml:traceGroup>
        <inkml:annotationXML>
          <emma:emma xmlns:emma="http://www.w3.org/2003/04/emma" version="1.0">
            <emma:interpretation id="{D2BDF5B1-68FF-47A6-B526-8E4D185CDE5A}" emma:medium="tactile" emma:mode="ink">
              <msink:context xmlns:msink="http://schemas.microsoft.com/ink/2010/main" type="line" rotatedBoundingBox="6219,3309 20747,3725 20674,6303 6145,5887"/>
            </emma:interpretation>
          </emma:emma>
        </inkml:annotationXML>
        <inkml:traceGroup>
          <inkml:annotationXML>
            <emma:emma xmlns:emma="http://www.w3.org/2003/04/emma" version="1.0">
              <emma:interpretation id="{868151B3-AAE5-452F-8175-23E17132E78A}" emma:medium="tactile" emma:mode="ink">
                <msink:context xmlns:msink="http://schemas.microsoft.com/ink/2010/main" type="inkWord" rotatedBoundingBox="6192,4237 8802,4312 8770,5420 6161,5346">
                  <msink:destinationLink direction="with" ref="{AB3A1EA1-DED5-47C1-96C0-5E39C18E5B73}"/>
                </msink:context>
              </emma:interpretation>
            </emma:emma>
          </inkml:annotationXML>
          <inkml:trace contextRef="#ctx0" brushRef="#br0" timeOffset="-2735.59">501-972 160 0,'0'0'26'0,"0"0"55"15,0 0-14-15,0 0 0 16,0 0-13-16,0 0 6 16,0 29-10-16,14-28 5 15,13 4-6-15,12-5 13 16,22 0-9-16,9 0-20 16,6 0-11-16,4 0-7 0,-5 0-12 15,-9 0 2-15,-5-6 4 16,-24-3-6-1,-3 4-3-15,-18-3 0 0,0 1 0 16,-7 3 1-16,-4-3-1 16,0 3-13-16,-5 3-36 15,0-2-42-15,0-1-31 16,0-3-128-16</inkml:trace>
          <inkml:trace contextRef="#ctx0" brushRef="#br0" timeOffset="-3112.58">642-1471 375 0,'0'0'22'0,"0"0"-10"0,0 0 45 15,0 0-22-15,0 0-27 16,0 0-3-16,0 0 3 16,0 0 5-16,0 0 12 15,0 0 0-15,0 0 4 16,0 0 5-16,9 0 17 15,19 0 5-15,17 0-18 16,14-8-18-16,7 3-15 16,-1-1 5-16,1 2 2 15,-5-3-12-15,0 3 3 16,-16 3-1-16,-5-2-2 16,-9 3 0-16,-6 0 5 15,-10-1-3-15,-10 1-1 0,-1 0-1 16,-4 0-3-16,0 0 1 15,0 0-1-15,0 0-25 16,0 0-12-16,0 1 12 16,-4 15-7-16,-16 9-19 15,-5-2-30-15,-6-1-70 16,-11 4-245-16</inkml:trace>
          <inkml:trace contextRef="#ctx0" brushRef="#br0" timeOffset="-3576.34">749-1442 124 0,'0'0'95'0,"0"0"-90"16,0 0 52-16,0 0-10 16,0 0-17-16,0 0 6 15,0 0 4-15,19-30 17 16,-14 22-8-16,0 2-7 16,-5 2-7-16,0 0 12 15,0-1 7-15,5 5 1 16,-5 0-8-16,0 0-5 0,0-2 5 15,0 2-31-15,0 0-2 16,0 0-14-16,0 0 1 16,0 0-1-1,0 0-4-15,0 2-2 0,0 17 2 16,0 8 4-16,0 3 0 16,0 8-6-16,-5-4 12 15,0 7-5-15,0 1 4 16,1-2 4-16,4-1-4 15,-5-1 1-15,5-2 3 16,0 1 2-16,-10-10-5 16,5-4 0-16,5 3-3 0,-4-7 0 15,4-4 10-15,0-3-13 16,0 1 9-16,0-1-5 16,0-7 1-16,0 2 0 15,0-4-3-15,0 2-1 16,0-5 4-16,0 0-5 15,-5 6 0-15,5-6 4 16,-7 0-2-16,3 0-2 16,4 0 3-16,0 0 0 15,0 0 7-15,0 0-10 16,0 0-2-16,0-11-23 16,0-15-33-16,0 0-39 15,0-5-65-15,0-5-57 0</inkml:trace>
          <inkml:trace contextRef="#ctx0" brushRef="#br0" timeOffset="-6388.36">467-1756 125 0,'0'0'87'0,"0"0"-75"15,0 0 34-15,0 0-4 16,0 0-17-16,0 0-12 16,0 0-1-16,0-1 3 15,0 1 6-15,0 0 9 16,0 0 3-16,0-3-12 16,0 3 2-16,0 0-4 0,0 0 11 15,0 0-16 1,0 0 15-16,0 0 9 0,0 0 7 15,0 0 4-15,0-2-11 16,0 2 3-16,0-3-1 16,0 3-11-16,0 0 6 15,0 0-9-15,0 0-3 16,0 0-21-16,0 0 17 16,0 0-19-16,0 0 0 15,0 0 0-15,0 0 5 16,0 0-5-16,0 0-1 15,0 0-2-15,-5 0 2 16,-9 0-4-16,6 16 0 16,-7 2 10-16,1 2-1 0,-1 3-4 15,-4 6 0-15,1-3 0 16,4 11 5-16,-1-4-5 16,1 6 0-16,4-1 4 15,-6 3 0-15,10 1 3 16,1-1-4-16,-5-3 3 15,1 2-2-15,-1-2 3 16,1-5-1-16,-3 4-4 16,6-3 7-16,-4-4-6 15,6-2-3-15,-6 1 4 16,5-3 2-16,0 1-6 16,0-1 8-16,-4-6-3 15,9 5-5-15,-5-10 4 0,0 1-2 16,5-1-1-16,-5-1 1 15,-1-3 0-15,6-4-1 16,0 1 2-16,-2-1-1 16,2-3-1-16,0-4-1 15,0 0 5-15,0 0-4 16,0 0 2-16,0 0 4 16,0 0 10-16,0 0-6 15,0 0-6-15,0 0 1 16,0 0-5-16,0 0-1 15,0-4-8-15,0-11-41 16,18-11-25-16,1-11-33 0,5 1-92 16,-12-7-105-1</inkml:trace>
          <inkml:trace contextRef="#ctx0" brushRef="#br0" timeOffset="-4325.34">440-1726 162 0,'0'0'144'16,"0"0"-130"-16,0 0 13 15,0 0 28-15,0 0 1 16,0 0-39-16,0 0-3 15,0 0 2-15,0 0 17 16,0 0-12-16,0 0 10 16,0 0 1-16,0 0-10 0,0 0 7 15,8 0-1-15,11 0-13 16,15 0-7-16,12 0 13 16,10 0-20-16,15 0 3 15,4 0 6-15,5 0-8 16,5 0 1-16,-4 0-3 15,-6 0 6-15,-4 0-4 16,-6 0 2-16,-4 0-3 16,-4 0-1-16,4 0 1 15,-2-4 0-15,11 3 3 16,12-2-2-16,8-3-1 16,-10 1 4-16,5 0-3 15,-4-5-1-15,0 5-1 0,-7-1 1 16,-8 1 0-1,-5-6 3-15,-5 7 0 0,-9-2 4 16,2 1 1-16,1-2-1 16,1 3 0-16,-2 0-2 15,-3 4-4-15,-15-2 5 16,4 0-5-16,-19 2 2 16,-2-2-1-16,7-1 8 15,-11 1 2-15,0-2 3 16,4 4-6-16,-4-4-3 15,1 1 12-15,0-1-5 16,3 2-5-16,-9-1 8 0,5 3-4 16,0-1 0-16,-10-2 4 15,4 3 2-15,-4-2-1 16,0 2-3-16,0 0-9 16,0-4 4-16,0 4 7 15,0 0-16-15,0 0 3 16,0 0 8-16,0 0-12 15,0 0-5-15,0 0 4 16,0 0 0-16,0 0-9 16,0 9 6-16,0 8 2 15,0 13 3-15,0-3-2 16,0 6 2-16,0-2-1 16,-4 1 2-16,-6 6 0 15,0-4-2-15,5 3 1 16,1 1-1-16,-6-5 1 0,10 4-1 15,-11-2 2-15,1 4-2 16,9-2 0-16,-4-1 2 16,2 2-8-16,-4-3 5 15,2 1 1-15,1-3 9 16,4-1-9-16,0-3-6 16,0 2 6-16,0-4-3 15,0-1 10-15,0 0-6 16,0 2 1-16,0-6 1 15,0-1-3-15,0-1-2 16,0 0 2-16,0-3 8 16,0-3-6-16,0 1-4 0,0-3 5 15,0 3-3-15,4-6 0 16,-4 1-3-16,5-3 3 16,-5-1 2-16,5 1-1 15,-3-1-1-15,-2-3 4 16,3-2-4-16,-3-1 5 15,0 0-4-15,0 0 0 16,0 0 0-16,0 0 4 16,0 0-2-16,0 0 7 15,0 0-2-15,0 0-1 16,0 0-3-16,0 0 9 16,0 0-13-16,0 0 3 15,0 0-5-15,0 0 2 0,0 0-1 16,0 0-7-1,0 0 2-15,-10 0-10 0,-19 0 16 16,-8 0 4-16,-12 0-4 16,-1 0-1-16,-6 0 1 15,-5 0 0-15,-5 0 0 16,2 0-3-16,3 0-5 16,6 0 7-16,4 0-1 15,1 0-6-15,5-1 3 16,8-6 4-16,4 7 0 15,1 0-2-15,3 0 3 16,-7 0 0-16,1-2-3 0,-2 2 3 16,-1-2-3-16,-4 0 3 15,4-1 3-15,-9 1-3 16,-3-2 0-16,5 4-4 16,4-3 4-16,2 2-3 15,2 1 1-15,4-3 2 16,-4 2-2-16,8 1 2 15,-3-3-1-15,3 3 1 16,10 0 0-16,-14-5-3 16,9 5 6-16,-11 0 0 15,9 0-3-15,-14 0 0 16,5-1-2-16,-12-2 2 16,-1 1-6-16,2 2 3 15,-10-3 0-15,17 2-2 16,-12-3 1-16,4 4 3 0,9-4-5 15,1 3 4 1,-2-1 0-16,-2 2 2 0,-6 0 0 16,4-4-3-16,1 4 3 15,4 0 0-15,1 0-2 16,-2 0 7-16,12 0-8 16,8 0 3-16,-1 0 0 15,0 0 5-15,8 0-5 16,3 0-5-16,4 0 5 15,5 0 4-15,0 0-4 16,0 0 0-16,0 0 0 16,0 0 2-16,0 0-1 0,0 0 2 15,0 0-2-15,0 0 3 16,0 0-2-16,0 0 1 16,0 0-1-16,0 0 2 15,0 0 1-15,0 0 0 16,0 0-5-16,0 0 1 15,0 0-2-15,0 0 2 16,0 0-2-16,0 0 2 16,0 0-1-16,0 0 0 15,0 0 0-15,0 0-13 16,0 0-10-16,0 0-27 16,0 0-33-16,0 0-28 15,0 0-46-15,24-5-38 0</inkml:trace>
        </inkml:traceGroup>
        <inkml:traceGroup>
          <inkml:annotationXML>
            <emma:emma xmlns:emma="http://www.w3.org/2003/04/emma" version="1.0">
              <emma:interpretation id="{93C283B2-613C-484B-9C90-2A0EB89A0A05}" emma:medium="tactile" emma:mode="ink">
                <msink:context xmlns:msink="http://schemas.microsoft.com/ink/2010/main" type="inkWord" rotatedBoundingBox="7491,4664 8296,4687 8279,5311 7473,5288">
                  <msink:destinationLink direction="with" ref="{AB3A1EA1-DED5-47C1-96C0-5E39C18E5B73}"/>
                </msink:context>
              </emma:interpretation>
            </emma:emma>
          </inkml:annotationXML>
          <inkml:trace contextRef="#ctx0" brushRef="#br0" timeOffset="-1535.9">1479-1346 352 0,'0'0'24'0,"0"0"9"16,0 0 40-16,0 0-26 15,0 0-15-15,0 0-7 0,0-61 14 16,0 52-7 0,10 0 4-16,-1 0 7 15,1 2-8-15,0-1-17 0,3-1-3 16,6-1-7-16,5 3-8 15,3-2 4-15,7 3-2 16,-2 3-3-16,6 2 1 16,-6 1 0-16,2 0 1 15,3 0-1-15,-8 0 0 16,-8 0-1-16,4 0-2 16,-10 5 1-16,-5 5 1 15,9 9-8-15,-14-1 7 16,1 1-1-16,2 6 3 15,-8 1 0-15,0 0-1 16,0 5 0-16,0-5-2 0,-24 4 3 16,-10-1 1-16,-7-3 7 15,-6-5-8-15,-1-6 0 16,1-3 4-16,9-1 1 16,-4-7-1-16,13 0 0 15,7-4 5-15,12 0 3 16,5 0 9-16,5 0 16 15,0 0-6-15,0 0 4 16,0 0-24-16,0 0 8 16,0 0 6-16,0 0-21 15,0 0 3-15,0 0-7 16,0 0-3-16,0 0-6 0,15 11 4 16,22 0-3-1,11 10 8-15,10 3 0 16,1 2 9-16,7 1-9 0,0 3 0 15,-1 0 0-15,1-4 2 16,-5-6 10-16,-8 1-5 16,-11-5 6-16,-13-6-5 15,-12-6 5-15,-7-3-12 16,-10-1 5-16,0 0-3 16,0 0 10-16,0 0-8 15,0 0-2-15,0 0-1 16,0 0-2-16,0 0-21 15,0 0-55-15,5-4-65 16,9-24-280-16</inkml:trace>
          <inkml:trace contextRef="#ctx0" brushRef="#br0" timeOffset="-2298.7599">1503-1423 553 0,'0'0'17'16,"0"0"48"-16,0 0 16 15,0 0-22-15,0 0-49 16,0 0-10-16,-5-9-10 16,5 33 0-16,0 7 10 15,0 6 6-15,0 4 1 16,0-1 15-16,-4 6-6 16,-1-4 2-16,5 3-1 15,0-9-6-15,0 3 7 16,0-8 5-16,0 1-15 0,0-12-3 15,0 1 5-15,0-5-7 16,0-6-1-16,0-5 2 16,0 0 0-16,0-5-4 15,0 0 0-15,0 0 0 16,0 0 8-16,0 0-8 16,0 0 4-16,0 0-4 15,0 0-16-15,0-6-36 16,0-19-62-16,0-1-49 15,0-10-150-15</inkml:trace>
        </inkml:traceGroup>
        <inkml:traceGroup>
          <inkml:annotationXML>
            <emma:emma xmlns:emma="http://www.w3.org/2003/04/emma" version="1.0">
              <emma:interpretation id="{B3FA4AEC-7037-435A-B66D-7DF80FCA7F08}" emma:medium="tactile" emma:mode="ink">
                <msink:context xmlns:msink="http://schemas.microsoft.com/ink/2010/main" type="inkWord" rotatedBoundingBox="9983,3417 16796,3612 16741,5563 9928,5368"/>
              </emma:interpretation>
            </emma:emma>
          </inkml:annotationXML>
          <inkml:trace contextRef="#ctx0" brushRef="#br0" timeOffset="-101668.45">5097-1951 12 0,'0'0'24'0,"0"0"-11"16,0 0 23-16,0 0 1 15,0 0 20-15,0 0-31 0,0 0 13 16,0 0 4 0,0 0 1-16,82 0 4 0,-82 0-1 15,0 0-11-15,0 0 0 16,0 0-9-16,0 0-8 15,0-1-1-15,0-4-3 16,0 3 0-16,0-5-4 16,0 7-1-16,0-1 11 15,-5-2-20-15,5 3 13 16,-6-1-13-16,6-3 14 16,0 4-8-16,0 0-5 15,0 0 19-15,0 0-7 0,0 0-5 16,0 0 3-1,0 0-5-15,0 0-6 0,0 0 0 16,0 0 4-16,0 0-1 16,0 0-5-16,0 0 2 15,0 0 9-15,0 0-5 16,6 0-5-16,18 0 15 16,7 0 12-16,14 0-7 15,-5 0-9-15,11 0 7 16,-1 0-2-16,-10 0-11 15,6 0 11-15,9 0-16 16,-4 0 2-16,12 0 1 16,-1 0 6-16,-2 8-6 15,1-7-3-15,0 8 3 16,-5-3-1-16,-2 1 1 0,6 0-2 16,-4-5 4-16,-5 3-5 15,4-1 14-15,-1 0-14 16,4-4 4-16,1 3 1 15,-7 2 0-15,6-4-5 16,-1 1 4-16,7 3 3 16,4-3-7-16,10 7 3 15,-2-6 1-15,-4 1-4 16,-1-4 0-16,-6 3 1 16,1-1 0-16,-2-2 1 0,-3 3-2 15,0-1 2 1,-13-2-3-16,4 0 2 0,-1 0-1 15,-6 0 6-15,6 0-5 16,4 0-1-16,-12 0 0 16,4 0 3-16,-1 0 4 15,-2 0-7-15,2 0-8 16,1 0 8-16,-9 0 2 16,9 0-2-16,4 0 2 15,-1 0 1-15,20 0-3 16,4 0 0-16,8 0-3 15,0 4 3-15,-12 1 0 16,6-2 0-16,-6 2 0 16,-5-2 0-16,0 3 8 15,-13-2-8-15,-7 1 0 0,-16-5-2 16,-4 0 2 0,7 0 0-16,0 0 11 0,5 0-11 15,3 0 0-15,5 0 3 16,2 0-3-16,-7 0 2 15,5 0-5-15,1 0 9 16,-2 0-6-16,-3 0 2 16,-2 0-2-16,-7 0 3 15,-2 0-6-15,6 0 7 16,-1 0-7-16,10 0 7 16,3 0-4-16,-1 0 0 15,4 0-4-15,-16 0 4 0,1 0 2 16,-6 0 2-16,-9 0-4 15,-2 0 1-15,-8 0 1 16,-3 0-1-16,-6 0-1 16,3 0 2-16,3 0 6 15,-2 0-6-15,4 0 1 16,1-2 5-16,-1-1-5 16,-5 3 2-16,-1-1 3 15,-4-2 2-15,0 3 6 16,0 0-6-16,0-2 10 15,0 2-6-15,0 0-4 16,0-4-3-16,0 4-3 16,0 0 8-16,0-3 1 15,0 3-13-15,0-1-3 16,0-6 3-16,0 0 0 0,0-2 6 16,0 2-6-16,0-1-8 15,0-3 8-15,0 0 2 16,0-2-2-16,0-3 0 15,-9 1 1-15,4-1-1 16,0-6 0-16,-6-1-6 16,6 6 6-16,-1-7 0 15,1 4 1-15,2-2 0 16,3 2 0-16,0-1-1 16,0 1 0-16,0 0 0 15,-5 0 0-15,5-6 0 16,0 2 0-16,0-1-1 0,0-2 8 15,0 1-11-15,0 0 5 16,0-1-2-16,0 2 1 16,0 8 0-16,0-5 1 15,0 1 1-15,5 3-2 16,-5 2 0-16,8-2 0 16,-8 8 1-16,0-1-1 15,6 1 1-15,-6-1-1 16,0 6-1-16,0 0 1 15,0 5 2-15,0-2-1 16,0 2-1-16,0 0-1 16,0 0-2-16,0 0-1 15,0 0-1-15,0 0 0 0,0 0-8 16,0 0 7 0,5 0-7-16,1 2 7 0,-1 7-2 15,5 6 4-15,-1 3 4 16,3 1 0-16,0 1 0 15,3 3 2-15,3-1-1 16,-4 1-1-16,5 3 1 16,-8 0-1-16,6 3 0 15,-3-5-1-15,-9 3 2 16,4-6-2-16,1 2 1 16,1-4 0-16,2 5 0 15,0-2 2-15,1-1 4 0,-7 5-6 16,6-3-8-16,-2-1 7 15,2-1 2-15,-5 4-1 16,6 0 0-16,-3-1 0 16,2 5 2-16,2-5-2 15,1 8-1-15,5-5 1 16,-2-2 3-16,6-6-3 16,11 1 0-16,-7-2-2 15,-7-3 0-15,4-7 2 16,-7 7 8-16,2-8-7 15,-2 1 0-15,-3-1-2 16,-1-3-1-16,5 0 2 16,-5-2 3-16,-5 4-3 15,1-3 2-15,-3-2-2 16,3 2 0-16,-1-2 4 0,1-1-6 16,-2 6 2-16,1-2 0 15,0-2 9-15,1 2-9 16,-3-4-4-16,3 6 4 15,0-3 0-15,-1-2 0 16,0 2 0-16,-4 1-1 16,2-4 3-16,3 0 2 15,-1 0-4-15,0 0 2 16,-4 4-1-16,-6-4 0 16,0 0-1-16,0 0 8 15,0 0-8-15,0 0 0 16,0 0 6-16,0 0-1 0,0 0-5 15,0 0 2-15,0 0 1 16,0 0-2-16,0 0 5 16,0 0 1-16,0 0-1 15,0 0-6-15,0 0-4 16,0 0-2-16,0 1 5 16,0-1-2-16,0 0 3 15,-6 3-9-15,-4 1 6 16,0-2 1-16,-6 10 1 15,-3-2 1-15,-8-1 1 16,3 6-1-16,-5 0 1 16,-3 5 0-16,8-3-1 15,-12 2 1-15,11 4 0 0,-4-3 1 16,2-2-2-16,7 3 0 16,1-1 0-16,-8-1 0 15,3-1-2-15,5-2 2 16,-4 3 2-16,4-1-1 15,0 1-1-15,-2-5-1 16,-3 3 1-16,4-2 0 16,-5 5 1-16,4-8 0 15,-5 7 2-15,2-4-3 16,3 1 0-16,2-1-2 16,8-4 2-16,1 0 0 15,1 2 0-15,-12 3-3 0,6-4 3 16,-1 3-1-1,2-1-1-15,-7 3 2 0,10-2 0 16,1 1 1-16,0-2 1 16,1 1-2-16,4-5 1 15,-5 2 0-15,-1-4-1 16,6-1-1-16,-1 4 1 16,3-7 0-16,3 0 3 15,-10-2-3-15,10-2 0 16,0 3 1-16,0-3 0 15,0 0 4-15,0 0-3 16,0 0 3-16,0 0 3 16,0 0 14-16,0 0 13 15,0-3 1-15,0-15-9 16,0 0-23-16,0-4-4 0,10 2 0 16,-10-5 1-16,3-2 1 15,-3 1-2-15,0 0 1 16,6-8 2-16,-1 1-3 15,6-5 1-15,-6-8-1 16,0 5 0-16,0 2-9 16,0 6 4-16,-5 12 4 15,0 5-5-15,0 5-1 16,0 0 0-16,0 4 5 16,0 1-2-16,0 0-3 15,-10 2 5-15,5 3-1 16,0-4 0-16,5 5 2 0,-6-2 0 15,1 2-3-15,5 0 1 16,0 0 3-16,0 0-4 16,0 0-3-16,0 0 7 15,0 0 0-15,0 0-5 16,0 0 3-16,0 0-1 16,0 0 0-16,0 0 3 15,0 0-6-15,-5 0 2 16,5 0-3-16,-6 0 7 15,-2 0 0-15,-3 0 0 16,-9 0 6-16,0 0-6 16,-1 0 0-16,1 0-5 15,-4 2 9-15,-8 3-5 0,3-4 1 16,-3-1 0-16,-1 3 0 16,-3-3 4-16,6 0-4 15,-12 0 2-15,4 0-4 16,-7 0 4-16,-3 0-2 15,-1 0 2-15,-5 0-2 16,1 0-3-16,5 0 3 16,-8 0 0-16,-5 0 1 15,0 0-1-15,-10 0 0 16,5 0 0-16,7 0 0 16,4 0 2-16,9 0-2 15,4 0-2-15,8 0 2 0,-1 0 1 16,10 0 2-1,-9 0-3-15,-6 0-2 0,-7 0 2 16,2 0 7-16,-6 0-7 16,-5 0 0-16,-4 0-6 15,1 0 6-15,-2 0 1 16,0 0-1-16,2 0-2 16,1 0 2-16,3 0 6 15,6 0-6-15,-3 0-6 16,6 1 6-16,3-1 0 15,-9 0 1-15,2 0-1 16,6 0 0-16,-8 4 2 16,-4-4-4-16,8 0 5 0,1 0-5 15,-7 2 4 1,9-2-4-16,3 0 3 0,-8 0-1 16,6 5 2-16,3-5-1 15,-10 1-1-15,6-1-1 16,-1 0 1-16,-9 0-2 15,5 0 6-15,-6 0-1 16,2 0-3-16,-4 0-3 16,10 0 3-16,1 0-3 15,1 0 5-15,7 0-3 16,-3 0 1-16,-1 0 0 16,1 0 0-16,-7 0 0 15,4 0 0-15,-2 0 7 16,-4 0-7-16,3 0-5 0,-13 0 5 15,6 0 2-15,2 0-1 16,0 0-2-16,2 0 0 16,0 0 1-16,-5 0 4 15,7 0-4-15,-2 0 0 16,0 0-7-16,3 0 7 16,-4 0 1-16,-2 0-1 15,7-6 0-15,-3 4-2 16,1-2 0-16,-3 3 0 15,7-2 0-15,5-3 2 16,10 6-1-16,3-2 1 16,3 0-2-16,4 1-2 15,6-3 4-15,-4-3-5 0,-1 7-1 16,0-1 3 0,-2-3-1-16,2 1 2 0,3-3-4 15,1 6 3 1,10 0 3-16,-4-1 0 0,2 1 3 15,6-4-3-15,-4 3-3 16,-3-2 3-16,1 0 0 16,3-2 2-16,-6 4-2 15,5-1 8-15,0-3-8 16,-4 3 0-16,4-2-8 16,5 4 8-16,0 0 5 15,0 0-5-15,0 0-3 0,0 0 3 16,0 0 0-1,0 0-3-15,0 0 3 0,-5 0 0 16,5 0-2-16,0 0 2 16,0 0 0-16,0 0-4 15,0 0 8-15,0 0-12 16,0 0 15-16,0 0-14 16,0 0 10-16,0 0-5 15,0 0 2-15,0 0 0 16,0 0 2-16,0 0-2 15,0 0-3-15,0 0-12 16,0 0-30-16,0 0-15 16,0 0-15-16,0 0 0 15,0 0 15-15,0 0 17 16,0 0 5-16,0 0 10 0,0 0 25 16,0 0 3-16,0 0 2 15,0 0-2-15,0 0 1 16,0 0 5-16,0 0 17 15,0 0 6-15,0 0-8 16,0 0 3-16,0 0-1 16,0 0 2-16,0 0-8 15,0 0-8-15,0 0 6 16,0 0-12-16,0 0 8 16,0 0-11-16,0 0-1 15,0 0 1-15,0 0-1 16,0 0 2-16,0 0-3 0,0 0 1 15,0 0-3-15,0 6 4 16,0 2 2-16,0 3-1 16,0-1-1-16,0 0 0 15,-5 2 0-15,-3 1 0 16,5-1 8-16,-2 2-8 16,4 4-5-16,-4-1 4 15,0 1 1-15,2 1 1 16,1-4 4-16,-7 1-4 15,4 5 4-15,5-7-1 16,-10 3 2-16,5-3-5 16,0 2 3-16,5-1-3 15,0-3 2-15,-4 2-3 0,-3-2 0 16,-2 2 1-16,7-1 1 16,-6 3 3-16,3-6-3 15,-1 6-2-15,1-3 3 16,-5 2-3-16,1 0 2 15,9-6 0-15,-10 1 1 16,-1 5-1-16,4-3 5 16,-1 2-4-16,2-3-3 15,-4 0 2-15,1-1-1 16,-1 3-1-16,-6 3 2 16,10-2-1-16,-7 0 2 15,2-1-3-15,6-1 0 0,-10 2 5 16,6-2-5-16,-3 2 3 15,1 7-3-15,2-5 2 16,-1 0-1-16,-4 0 3 16,9-2-2-16,-5 1-1 15,5-6 3-15,0 0-1 16,5-4 0-16,-8-2-3 16,8-3 0-16,0 4 0 15,0-4 3-15,0 0 3 16,0 2-6-16,0-2 5 15,0 0-4-15,0 0 8 16,0 0-4-16,0 0-4 16,0 0 6-16,0 0 0 15,0 0-4-15,0 0 7 16,0 0 0-16,0 0 15 0,0 0-5 16,0 0 1-1,0 0 8-15,0 0 4 0,0 0-1 16,0-2-17-16,0-6-5 15,0-4-5-15,0 2 0 16,0-10-3-16,-3 3-2 16,-6-7 0-16,-1-2 0 15,4-11 3-15,-9 3-2 16,1-7-1-16,-7 7-1 16,6 1 1-16,4 6-1 15,2 8-1-15,-1-7 2 16,5 11 1-16,-6-4 0 0,0-4-1 15,-2 2-1-15,2-5 1 16,-9-3 0-16,11-4-3 16,-3 4 1-16,6-1 2 15,-2 8-1-15,3 2 2 16,4 2-4-16,-9-1 3 16,0 4 0-16,1-4 3 15,-6-2-1-15,7 0-3 16,-9-6 1-16,10-1-5 15,-7 1 1-15,-1-3 2 16,-2 7-1-16,2 1 2 16,1-1 2-16,-1 5-3 15,11 3 2-15,-6-1-1 0,5 2 0 16,-6-4 1-16,6 2 0 16,-1 6 2-16,-2-6-2 15,-4 3-2-15,8-1-2 16,-6 2 4-16,5 2 0 15,0-6 0-15,5 1-7 16,0-1 7-16,0 0-2 16,0 6 0-16,0 4 1 15,-4-2 1-15,4 1 2 16,-8 7-2-16,8-4 0 16,0 4-2-16,0 0 0 15,0 0 2-15,0 0 2 0,0 0-2 16,0 0-13-1,0 0 6-15,0 0 3 0,0 0-18 16,0 0 8-16,0 0 9 16,0 0-16-16,0 0 21 15,8 0-4-15,6 4-2 16,5 8 5-16,7-8-1 16,4 10 2-16,1-6 2 15,9-1 5-15,-14-1-7 16,9 0 0-16,-11-3-6 15,5 0 6-15,-2-3 2 16,-1 5-1-16,4-4-1 16,-1 1 0-16,2-2 0 15,4 0 0-15,0 0 0 16,-4 0 0-16,-2 0 1 0,-2 0-1 16,7 0 1-16,-9 0 0 15,15-8 1-15,-9-8-2 16,9 0 1-16,2 0-1 15,-4-4 0-15,-1 3 0 16,-8 0 0-16,-3 3 0 16,-1 5-1-16,-5-7 1 15,-4 6 0-15,3-3 1 16,2 2-1-16,-12-1-1 16,6-2 1-16,4 0 2 0,3-8 3 15,-2 0-10 1,-1 3 3-16,-3-1 2 0,5 0 6 15,-2 4-6-15,-8 1 0 16,4 1-1-16,1 2 1 16,-11-2-1-16,4 2 1 15,-4-3 0-15,0 0 0 16,0 0 1-16,0-2 0 16,-1 1 0-16,1 4-2 15,0 4 2-15,-3 1-2 16,-2 0 1-16,0 2-2 15,0 4 3-15,0-4-2 16,0 5 2-16,0-4 0 16,0 4-1-16,0 0-3 15,0 0-3-15,0 0 4 0,0 0-6 16,0 0-3-16,0 0-4 16,0 0 2-16,0 4 7 15,-2 7 5-15,-11 4 1 16,-3 0-2-16,6 10 2 15,-4 1 3-15,-4 0-3 16,4 5 2-16,0-5-2 16,-1 5 0-16,10 3-3 15,-11-2 3-15,15 0 0 16,-9 1 6-16,10-2-6 16,0 0 0-16,0-3 0 15,0 2 1-15,0-1-2 16,0-2-5-16,0-1 6 0,0-5 0 15,0-4 8-15,0 0-13 16,0-7 7-16,0-6-2 16,0-1 2-16,0 1 0 15,0-4-1-15,0 0 3 16,0 0-1-16,0 0-1 16,0 0 0-16,0 0 1 15,0 0 0-15,0 0-3 16,0 7-1-16,22 1-73 15,23 8-119-15,0-2-144 16</inkml:trace>
        </inkml:traceGroup>
        <inkml:traceGroup>
          <inkml:annotationXML>
            <emma:emma xmlns:emma="http://www.w3.org/2003/04/emma" version="1.0">
              <emma:interpretation id="{A0FA7A9C-DEFD-40E6-9258-BBA378A3BEFB}" emma:medium="tactile" emma:mode="ink">
                <msink:context xmlns:msink="http://schemas.microsoft.com/ink/2010/main" type="inkWord" rotatedBoundingBox="17674,5079 20706,5166 20674,6303 17642,6216">
                  <msink:destinationLink direction="with" ref="{9A05CE2A-6CF9-450E-BE00-EAD96E966676}"/>
                </msink:context>
              </emma:interpretation>
            </emma:emma>
          </inkml:annotationXML>
          <inkml:trace contextRef="#ctx0" brushRef="#br0" timeOffset="-3319.92">11662-991 657 0,'0'0'7'0,"0"0"-4"15,0 0 16-15,0 0 7 16,0 0-24-16,0 0 2 16,0 48-6-16,0-5 4 15,0 9-2-15,0-3 5 16,5 3 12-16,1 0 5 16,7 0 2-16,-5 3 7 15,7-10-17-15,-6-7 2 16,-2 1-12-16,-3-12 6 15,0-8-5-15,-4-5-1 0,0-10 3 16,0 0-5 0,0-4 7-16,0 0 4 0,0 0 24 15,0 0 18-15,0-4-11 16,0-16-7-16,0-12-36 16,0-19-1-16,0-4 0 15,0-8-6-15,0-9-4 16,0 5-1-16,0 11 8 15,0 5-9-15,0 16 9 16,0 9 2-16,6 10 2 16,-1 6-1-16,0 4 0 15,-2 3-2-15,2 0-4 16,-5 3 0-16,1 0-9 16,15 0-12-16,-1 0 2 15,4 3 12-15,8 15 8 0,-6 3 3 16,3 5-2-16,7 5 1 15,-10 4 3-15,6 0 0 16,0 2 0-16,-11-7 0 16,3-3 2-16,-4-6-2 15,1-2 0-15,-6-14 0 16,-6 2 2-16,1-7-2 16,-5 0 5-16,5 0 3 15,1 0 26-15,12-12 19 16,9-28-48-16,7-3-2 15,8-17-3-15,-7 4-3 16,5-6 1-16,-9 12-19 0,-1 9 20 16,-9 10-8-16,-8 15 9 15,-12 12 0-15,-1 2-1 16,0 2-1-16,0 0-31 16,8 2 0-16,4 22 14 15,9 11 15-15,-5 13 0 16,3 9 4-16,0 2 0 15,-8 3-2-15,-1-4 2 16,0 2 0-16,-10-10 2 16,0-3 5-16,0-9-6 15,0-9 1-15,0-7-2 16,0-9 0-16,0-5 4 0,0-8-4 16,0 0-4-1,0 0-11-15,19-8-11 0,13-27-118 16,-2-15-279-16</inkml:trace>
          <inkml:trace contextRef="#ctx0" brushRef="#br0" timeOffset="-2876.11">12827-747 417 0,'0'0'41'0,"0"0"-40"0,0 0-1 15,0 0 11-15,0 0 46 16,0 0-11 0,0 31-3-16,0-31-11 0,0 0 16 15,0 0 2-15,26 0 9 16,-6-10-29-16,8-12-21 16,-1-7-8-16,-8-2-1 15,-9 5-1-15,-9 5-7 16,-1 5-6-16,0 8 11 15,-11 2-4-15,-22 6-3 16,-14 0 5-16,-4 7 1 16,3 12 0-16,3 11 3 15,13-9 1-15,7 14-3 0,11 2-2 16,9-1-2 0,4 4 7-16,1 3 2 0,0-8 2 15,0 3 5-15,1-8-5 16,18-8 6-16,6-5-3 15,-3-7 3-15,7-3-2 16,17-7 8-16,9 0-16 16,20-7-7-16,1-19-68 15,-6-10-49-15,-9-19-201 16</inkml:trace>
          <inkml:trace contextRef="#ctx0" brushRef="#br0" timeOffset="-2149.86">13236-885 577 0,'0'0'17'16,"0"0"-17"-16,0 0 0 16,0 0 0-16,0 0 3 15,0 0-1 1,-19 77 24-16,19-35-16 0,3-7 19 16,8 12 3-16,7-8-2 15,-9-1-8-15,4-6-1 16,-8-1 1-16,5-10-18 15,-9-8 4-15,3-8 0 16,-4-1-7-16,0-4 4 16,4 0 4-16,-2 0 3 15,3 0 44-15,0-5 1 16,-5-25-36-16,3-8-20 0,3-7-1 16,7-10-23-16,5-3 9 15,1 7-16-15,-5 7 14 16,-7 16 12-16,1 10 2 15,-3 6 2-15,-5 12-5 16,6 0-1-16,-6 0-14 16,11 6-11-16,4 14 20 15,-4 12 8-15,3 3-2 16,1 4 2-16,-4-2 1 16,-1 3 2-16,-1-7 0 15,-2-5 2-15,-4-6-1 16,-3-11 1-16,0 1-1 0,5-9 3 15,-5 2-1 1,0-5 2-16,0 0 6 0,0 0 10 16,0-8 43-16,0-18-51 15,5-16-12-15,4-4-2 16,7-5-12-16,7 3 12 16,-4 4-17-16,-1 7 15 15,-12 10-5-15,-1 13 8 16,-2 3-1-16,5 8 0 15,-8 3-2-15,0 0-6 16,0 0-8-16,0 0-1 16,0 19-1-16,5 12 17 15,0 9 0-15,0 3 2 16,-4 4 0-16,-1-8 0 0,0 1 0 16,0 1 2-16,0-9 2 15,0-5-1-15,0-4-3 16,0-11 0-16,0-9-3 15,0 2 1-15,19-5-12 16,17 0-52-16,21-8 12 16,19-23-173-16</inkml:trace>
          <inkml:trace contextRef="#ctx0" brushRef="#br0" timeOffset="-1256.25">13998-777 482 0,'0'0'45'16,"0"0"-31"-16,0 0 31 16,0 0-34-16,0 0-2 15,0 0-7-15,-48 55 7 16,43-29 1-16,5 0 11 16,0-1 3-16,0 1-8 15,0-7 3-15,0-1 0 16,11-6 1-16,2-4-1 15,-11-4 1-15,3-4-1 16,-2 0 22-16,-3 0 6 16,8 0 1-16,1 0-6 15,6-9-3-15,-4-11-21 16,2-10-6-16,-13-3-12 0,0-1-5 16,0-13 0-16,-13 12-23 15,-11-2 12-15,2 13 5 16,2 8-5-16,4 6 6 15,8 10-1-15,2 0-12 16,1 0-9-16,5 0-12 16,0 0-1-16,0 0 12 15,0 0-18-15,16 0 30 16,18 5 17-16,11-2 4 16,1 2 0-16,-2 6 1 15,-12 1 1-15,-7 5-2 16,-2 6-4-16,-6 3-1 0,-2-1 2 15,-9 1 0 1,-1-2 3-16,-2-9 0 0,-3-4-3 16,0-4 3-16,0-7 7 15,0 0 0-15,5 0-3 16,0 0 26-16,5 0 22 16,-1-10-17-16,4-11-35 15,1-1-13-15,-7 2 1 16,-2 14 10-16,-2 3 2 15,-3 3 0-15,5 0-1 16,1 0-16-16,7 0-13 16,9 0 25-16,-6 3 1 15,17 2 1-15,0-5 3 0,11 0 17 16,10 0 0 0,-3-5-15-16,-6-9 14 0,-9-12-12 15,-12 2 6-15,-18 2-7 16,-6 8 8-16,0 9 11 15,0 3 6-15,0 2-28 16,-11 15-6-16,-28 33-1 16,-7 13 7-16,-1 13 0 15,4 6 5-15,8 13 9 16,4 2 3-16,-1 3 36 16,13 1-50-16,0-9-3 15,4-16 0-15,6-19 3 0,-7-14-2 16,9-21-1-16,-1-11 1 15,3-9-1-15,5 0 14 16,0-14 6-16,0-19-20 16,0-12-104-16,0 2-17 15,0 10-261-15</inkml:trace>
        </inkml:traceGroup>
      </inkml:traceGroup>
    </inkml:traceGroup>
    <inkml:traceGroup>
      <inkml:annotationXML>
        <emma:emma xmlns:emma="http://www.w3.org/2003/04/emma" version="1.0">
          <emma:interpretation id="{F55C49E2-4DD6-49F3-9A85-7DF82B17F85A}" emma:medium="tactile" emma:mode="ink">
            <msink:context xmlns:msink="http://schemas.microsoft.com/ink/2010/main" type="paragraph" rotatedBoundingBox="10108,5357 20385,5169 20442,8263 10164,8452" alignmentLevel="3"/>
          </emma:interpretation>
        </emma:emma>
      </inkml:annotationXML>
      <inkml:traceGroup>
        <inkml:annotationXML>
          <emma:emma xmlns:emma="http://www.w3.org/2003/04/emma" version="1.0">
            <emma:interpretation id="{689B9584-9654-4E14-9110-02529A251FEF}" emma:medium="tactile" emma:mode="ink">
              <msink:context xmlns:msink="http://schemas.microsoft.com/ink/2010/main" type="line" rotatedBoundingBox="10108,5357 20385,5169 20442,8263 10164,8452"/>
            </emma:interpretation>
          </emma:emma>
        </inkml:annotationXML>
        <inkml:traceGroup>
          <inkml:annotationXML>
            <emma:emma xmlns:emma="http://www.w3.org/2003/04/emma" version="1.0">
              <emma:interpretation id="{776199D1-3F69-4126-B9BA-0D7A69625859}" emma:medium="tactile" emma:mode="ink">
                <msink:context xmlns:msink="http://schemas.microsoft.com/ink/2010/main" type="inkWord" rotatedBoundingBox="10108,5357 17000,5231 17057,8325 10164,8452"/>
              </emma:interpretation>
            </emma:emma>
          </inkml:annotationXML>
          <inkml:trace contextRef="#ctx0" brushRef="#br0" timeOffset="68647.95">5038 739 552 0,'0'0'2'15,"0"0"9"-15,0 0 45 16,0 0-10-16,0 0-27 15,0 0-17-15,0 0 2 0,0 0 0 16,0 0 0-16,0 0 2 16,0 0 3-16,0 0-3 15,0 0 9-15,0 0-10 16,0 0-4-16,0 0 1 16,0 12-2-16,0 6 3 15,-18 6 12-15,5 4-1 16,2 4 7-16,-3 5 2 15,-6 2-15-15,-5-3 2 16,9 9 0-16,-4-8 4 16,-2 1-6-16,9-7-8 15,3-2 9-15,4 1 2 16,-4-15-11-16,10 2 3 16,-4-7-5-16,4-6 7 0,0-4-2 15,-5 6-2-15,5-6 12 16,0 0 10-16,0 0 30 15,0 0 0-15,0 0-7 16,0 0-11-16,0-10-6 16,0-17-18-16,24-4-10 15,-3-12 4-15,9-2-5 16,1 2 2-16,-6 1-2 16,4 2-1-16,-8-2 0 15,0 10 1-15,-2-2 0 16,-4 3 1-16,4 0-1 15,3-1 0-15,2 6-1 16,-4-5-6-16,7 4 2 0,-8 5 2 16,-3 2-2-16,-3 7 1 15,-3-1 4-15,2 9 2 16,-2-6-1-16,0 10-1 16,-10-3-5-16,5 4 5 15,-5-3 0-15,0 3-3 16,0 0 1-16,0 0-2 15,0 0 1-15,0 0-5 16,0 0 0-16,4 4-1 16,3 11 2-16,7 7 7 15,1 1-1-15,10 3 1 16,-1 4 3-16,4 4-1 0,-4-4-2 16,1 5 0-16,-4 0-1 15,-6 4 1-15,-1 1 0 16,-3-1 0-16,2 2 3 15,-6 0 7-15,1-3-3 16,0-2-7-16,-4-6 5 16,1 1-2-16,-5-7 0 15,0 1 2-15,0-3-8 16,0-7 4-16,0 1-1 16,5-6 1-16,-5-1 0 15,0-2 3-15,5-3-4 16,-5-2 2-16,0-2 1 15,5 0-3-15,-5 0 4 16,0 0 5-16,0 0-8 0,0 0 3 16,0 0-2-16,5 0-2 15,6 0-18-15,3-10-44 16,7-8-42-16,-7-2-98 16,-14-2-96-16</inkml:trace>
          <inkml:trace contextRef="#ctx0" brushRef="#br0" timeOffset="69153.37">4906 990 416 0,'0'0'77'16,"0"0"-57"-16,0 0 56 15,0 0-14-15,0 0-27 16,0 0-20-16,15 0 14 0,13-4 6 16,14 4 10-16,9-5-13 15,-12 5 0-15,12-4-10 16,-4 3-8-16,-9-6-4 16,4 3-6-16,-13 4 1 15,8-1-4-15,-3-2 4 16,-10-3 1-16,-2 6-2 15,-3 0-3-15,-14 0 6 16,2-5-4-16,1 5-3 16,-4 0 1-16,-4 0 0 15,0 0-1-15,0 0-1 16,0 0-24-16,13 0-30 0,6 0-89 16,2 0-30-16</inkml:trace>
          <inkml:trace contextRef="#ctx0" brushRef="#br0" timeOffset="70717.72">6106 1059 402 0,'0'0'26'16,"0"0"-9"-16,0 0 62 16,0 0 5-16,0 0-49 15,0 0 0-15,0 5 10 16,0-5 9-16,0 0-4 16,0 0 1-16,0 0-17 15,0-9-15-15,0-5-14 16,5-2-4-16,0-3 2 15,-5 3 0-15,0 3-3 0,0 1-1 16,0 6 1 0,-5 2 0-16,-21-1-5 0,5 5-1 15,-15 0 2-15,-3 0-2 16,-3 0 4-16,-1 0-2 16,-3 0 0-16,1 15 4 15,4 1 0-15,-3 5 0 16,13-1-2-16,-1 0 4 15,10 7-4-15,5-1 2 16,-2-2-6-16,8 11 4 16,1-4-5-16,9 4 7 15,1-1 7-15,0-7-7 0,0 2 0 16,6-6-5-16,20-2 5 16,-2-4 6-16,0-4-5 15,3-7 12-15,2 1 2 16,3-7-1-16,8 0 4 15,10 0 6-15,6-13-3 16,-6-12-14-16,0-1-1 16,1-8-2-16,-8-7 1 15,-1-10 2-15,-8 0-3 16,-7-6-4-16,-1-4 1 16,-13 3 2-16,-7 2-1 15,-6 4-2-15,0 2 4 16,0 9 2-16,0-4-3 15,0 8-2-15,0 3 4 16,0 7-2-16,0 7-2 0,0 2 3 16,0 9-3-16,0 4 2 15,0 5-3-15,0 0-3 16,0 0 1-16,0 0-2 16,0 0-10-16,0 10-4 15,0 21 8-15,0 10 3 16,0 12 7-16,0-4 0 15,0 8 4-15,0-1-2 16,0-4 1-16,0-6-3 16,0 1 1-16,0-6 1 15,0-6-2-15,11 3-3 16,-6-9 3-16,0-10-1 0,-5 7 2 16,9-9 4-16,-4-3-5 15,5-3 0-15,-4 3-18 16,9-2-25-16,6 1-10 15,7-7-38-15,1-3-38 16,13-3-10-16,0 0-238 16</inkml:trace>
          <inkml:trace contextRef="#ctx0" brushRef="#br0" timeOffset="71558.47">6827 1185 539 0,'0'0'19'0,"0"0"18"15,0 0 5-15,0 0 11 16,0 0-36-16,0 0-17 16,0-90 10-16,0 74 0 15,0-1 4-15,-13 9 20 16,3 1 7-16,0 1-6 15,-4 3-23-15,-5 1-9 16,-13 2-3-16,-7 0-2 16,-1 0-2-16,0 0 8 15,3 12-5-15,8 4 1 0,-1 1-6 16,9 6 6-16,-8 3-5 16,2 4 1-16,7 5 0 15,11-3 3-15,-1-1-2 16,10-1-1-16,0-4-1 15,0 0-1-15,0 4 6 16,0-10-3-16,5 0 9 16,14-8-6-16,0-2 17 15,14-5 13-15,0-1-5 16,14-4 8-16,3 0 9 16,9-4-13-16,-8-11-6 15,1-6-9-15,-12-9-2 16,0-4 8-16,-5-4-10 15,-9-11-6-15,-7-6-1 16,-17-2 0-16,-2-8-3 0,0-1 7 16,0-6-5-16,-12 4-2 15,-2 1 2-15,1 3-1 16,5 11 0-16,3 14 0 16,5 8-2-16,-5 14 2 15,5 8-1-15,0 8 0 16,0 1-1-16,0 0-1 15,0 0 2-15,0 0-9 16,0 0 1-16,0 0-5 16,-1 0 0-16,-4 15-7 15,-3 15 14-15,6 4 6 16,-7 6 0-16,4 5 4 0,-5 1-3 16,1 6-1-16,1 0 1 15,8-2-1-15,0 7 0 16,0-5-1-16,0-7 0 15,0 1 1-15,0-7 6 16,0-7-6-16,0 5 0 16,22-15 1-16,-3-3 3 15,2-4-4-15,5 0 5 16,0-7 0-16,6 0-3 16,0-8 0-16,14 0-4 15,14 0-6-15,15-5-55 16,21-25-94-16,-15-14-225 15</inkml:trace>
          <inkml:trace contextRef="#ctx0" brushRef="#br0" timeOffset="71756.9399">7632 996 875 0,'0'0'31'0,"0"0"-27"16,0 0 59-16,0 0 11 15,0 0-70-15,0 0-4 16,-15 0-9-16,15 0-25 16,0 0-28-16,-4 6 16 15,-4 2-85-15,8-6-22 0,0-2-145 16</inkml:trace>
          <inkml:trace contextRef="#ctx0" brushRef="#br0" timeOffset="72916.86">7900 725 587 0,'0'0'223'15,"0"0"-223"-15,0 0 71 16,0 0 11-16,0 0-42 15,0 0-35-15,5-38-5 0,24 19 13 16,7-1-4 0,5-6 0-16,8-6-4 0,7 3-5 15,-3-2 0-15,-6 14 0 16,-5 3-1-16,-13 11 1 16,-4-1-2-16,6 4-4 15,-10 0-8-15,-2 7 3 16,6 12 10-16,-5 8-2 15,-6 3-6-15,-3 11 7 16,-6-9 2-16,-5 11 0 16,0-9-4-16,0 1 2 15,-29-2 2-15,4-9 0 16,-17 0 2-16,8-6-1 0,-1-3 5 16,9-11-2-16,5 4 3 15,10-8-4-15,8 0 4 16,3 0 0-16,0 0 12 15,0 0 0-15,0 0-15 16,0 0-1-16,0 0-3 16,0 0-1-16,0 0 1 15,13 0 1-15,9 0 3 16,14-3-8-16,4-2 3 16,5 5-5-16,1 0 3 15,-6 0 0-15,-1 8-2 16,-12 10 2-16,-3 2-3 15,-18 6 1-15,-6 5-1 16,0 4 3-16,-6-3 3 0,-34 6 2 16,-5-8 1-16,-11 4-1 15,9-8 2-15,4-7-1 16,1 2 1-16,9-10 6 16,1-2-4-16,12-8 19 15,1-1-5-15,6 0-4 16,0 0 14-16,-1 0-15 15,-2-1-3-15,-3-8-4 16,-4-2-6-16,6 2-1 16,5 4 1-16,3-2 2 15,-1 2-4-15,2 4-19 16,8-1-21-16,0 0-16 0,0 2-12 16,0-5-37-1,0 5-48-15,37-9-19 0</inkml:trace>
          <inkml:trace contextRef="#ctx0" brushRef="#br0" timeOffset="72152.9099">8131 648 810 0,'0'0'9'0,"0"0"10"16,0 0 61-16,0 0-13 15,0 0-61-15,0 0-6 16,-10-13-7-16,10 20-10 0,0 16 16 16,-5 6-1-16,1 6 1 15,4 2 1-15,-8-2 9 16,8 10 4-16,0-5-3 16,0 5 0-16,0-7 1 15,0 5 12-15,0-4-7 16,0-4-7-16,0-5-7 15,8-4-2-15,-8-8 2 16,9-2 6-16,1-5-5 16,-10-8-3-16,5 2-3 15,0-5 3-15,-5 0-37 16,0 0 4-16,0 0-24 0,0-5-13 16,0-21-216-16</inkml:trace>
          <inkml:trace contextRef="#ctx0" brushRef="#br0" timeOffset="73845.82">8739 815 403 0,'0'0'71'15,"0"0"-13"-15,0 0 32 0,0 0-20 16,0 0-10-16,0 0-15 16,0-49 15-16,0 49-1 15,0 0-18-15,0 0-7 16,0 0-19-16,0 0 1 15,0 0-16-15,0 0-1 16,0 0-2-16,0 0-2 16,0 0 0-16,0 10 3 15,-8 7 2-15,-3 1-2 16,1 4 5-16,0 4-6 16,1 1 2-16,-2 0 1 15,4 3 3-15,2-4-3 16,5 1 0-16,0 2-3 15,0-7 8-15,0 2-10 16,0-2 6-16,23-3-1 0,1 3 4 16,-5-6-4-16,8-2 0 15,-7-2 5-15,4-3-1 16,3-5-3-16,-8-3 6 16,7-1 6-16,4 0 4 15,-1 0 15-15,8-3-15 16,8-13 0-16,0-11-10 15,0-5-2-15,-5 1-3 16,-9-2-3-16,-11 6 5 16,-10 1-7-16,-10 7 6 15,0-2 3-15,0 9 5 16,0-7-3-16,0 4 0 0,-14 4 2 16,4-1-2-16,-6 0-8 15,10 2 0-15,-3 5 5 16,5-1-3-16,4 6-2 15,0 0-5-15,0 0 3 16,0 0-2-16,0 0 3 16,0 0-13-16,0 6 8 15,0 13-1-15,0 7 5 16,0 9 0-16,0-5 2 16,0 3-1-16,9-2 1 15,11-5 0-15,-4-4-4 16,-2-4 2-16,5-1-25 15,1-8-19-15,7-4-20 16,2-1-15-16,3-4-65 0,6-6-49 16</inkml:trace>
          <inkml:trace contextRef="#ctx0" brushRef="#br0" timeOffset="74648.67">9899 601 426 0,'0'0'9'0,"0"0"62"16,0 0 9-16,0 0-48 15,0 0-4-15,0 0 0 16,-55-56-7-16,35 52-4 16,0-2 0-16,6 6-14 15,-2-5 9-15,-5 5-1 16,6 0 2-16,-9 0-13 0,-1 0 0 15,-15 9-1 1,-2 8 1-16,2 1-3 0,-7 5 3 16,9 2 3-16,7-1-2 15,1 3 4-15,11-6-5 16,-2-2 0-16,9 2-4 16,8-4 3-16,4-3 1 15,0-3-5-15,0-3 4 16,0 1 1-16,16-2 9 15,19-6 7-15,8-1 18 16,10 6-11-16,7-6-5 16,-4 1-8-16,-8 2 0 15,0 1-10-15,-3-2 1 16,-11 7 10-16,3-2-9 0,-17 6-2 16,-5-3 0-16,-1 3-5 15,-4 1 5-15,-10 6-2 16,0-3-3-16,0 6 5 15,0-5 0-15,0 2 4 16,-19 1-4-16,-12-2 15 16,-14-2 0-16,0-1-4 15,-6 3 29-15,-10-4-2 16,2-4-19-16,14 1 8 16,3-7 5-16,23-5-11 15,3 0 0-15,4 0-6 16,4 0-1-16,-3 0-3 15,2 0-10-15,-1-5 2 16,0-2-2-16,-1 2 2 0,5 1-3 16,-7 2-22-16,6-3 0 15,-5 5-9-15,10 0-31 16,2 0-55-16,0 0-80 16,0 0-74-16</inkml:trace>
          <inkml:trace contextRef="#ctx0" brushRef="#br0" timeOffset="64330.96">4125 370 147 0,'0'0'177'15,"0"0"-149"1,0 0 23-16,0 0 18 0,0 0-9 15,0 0-19-15,0 0-13 16,0 0 2-16,0 0-2 16,0 0-7-16,-5 6 2 15,5-6 3-15,0 0-10 16,0 0 2-16,0 0 0 16,0 0-8-16,0 0 5 15,0 3-7-15,0-3-2 16,0 0 8-16,0 0-10 15,0 0 5-15,0 0 0 0,0 0-2 16,0 0 4-16,0 0-3 16,0 0 0-16,0 0 2 15,0 3-9-15,0-3 3 16,0 0 3-16,14 0-4 16,2 0 4-16,15 0 12 15,-2 0 1-15,22 0-9 16,5 0 10-16,7 0-19 15,15 0 4-15,-9 0 0 16,13 0-6-16,-6-3 0 16,-6 0 1-16,-4 2 3 15,-2-4-4-15,5 1-5 16,-11 4 5-16,8-2 3 16,-2-1-1-16,-8 3 1 15,15 0-4-15,-10 0 2 0,0 0-1 16,3 0 1-16,-5 0-1 15,7 0 0-15,-5 0 3 16,-10 0-2-16,-3 0 0 16,-6 0-1-16,5 0 3 15,-4 0-5-15,3 0 2 16,6 0 0-16,-7 0 2 16,0 0 3-16,1 0-9 15,4 0 4-15,4 0 0 16,-2 0 1-16,-9 0 4 15,-1 0-5-15,4 0-1 16,-10 0 0-16,4 0 1 0,3 0-2 16,-1 0 3-16,1 0-1 15,8 0 3-15,6 0-1 16,-1 0 0-16,5 0 3 16,-2 0-4-16,0 0 2 15,2 0-3-15,0 0 7 16,-9-4-5-16,-4 4-2 15,-2 0 0-15,1-1-5 16,-2 1 5-16,9-6 0 16,-2 6 3-16,-9 0-1 15,4-1 0-15,-6-3 0 16,-5 3 0-16,4-3 0 16,-16-1-2-16,9 5 0 0,4 0 1 15,2-4-1 1,12 0 0-16,5-4 2 0,0 7-2 15,10-6 0-15,0 1 0 16,5 5 2-16,-22-6-2 16,6 3 0-16,-4 0 2 15,-7 2-2-15,-3-2 1 16,11-1-2-16,-7 1 2 16,14 4-1-16,8-3 4 15,2 2-8-15,2-2 8 16,-5-1-2-16,-15 0-2 15,-12 4 0-15,2 0 0 0,-7 0 1 16,-2 0 1 0,-6 0-1-16,1-2-1 0,10-1 1 15,-3 1-1-15,2-2 0 16,0 4 5-16,4 0-8 16,-6-4 6-16,2 4-3 15,-5 0 0-15,-1 0 0 16,-1 0 0-16,-14 0-1 15,-9 0 1-15,5 0 2 16,-6 0 0-16,0 0-2 16,0 0 8-16,1 0-7 15,2 0 2-15,-3 0-3 16,-3 0 9-16,2 0-3 16,-4 0-6-16,0 0-2 15,0 0 2-15,0 0 0 0,0 0 8 16,0 0-8-16,0 0 1 15,0 0 2-15,0 0-1 16,0 0 6-16,0 0 2 16,0 0-1-16,0 0 6 15,0 0-1-15,0-3 5 16,0 3 9-16,0 0-5 16,0-4-9-16,5-5 8 15,-2-1-10-15,4-6-11 16,4-2 1-16,-1-5 8 15,-1-3-10-15,-4 0 3 16,0-5-3-16,-5-2 0 0,0 0 0 16,0 2 1-16,0 1-1 15,0-6 0-15,0 4-1 16,0-6 3-16,0-4 0 16,0 0-2-16,0-1 0 15,0-2-1-15,0 6-4 16,0 3 2-16,0 6 3 15,0 4-1-15,0 4 1 16,0 1 0-16,-5 0-1 16,0 2 1-16,1-2-4 15,-1 1 2-15,5 1-1 16,0-3-1-16,0 2 4 16,0 2-1-16,0 0 1 0,0 6-2 15,0-2 0-15,0 3 0 16,0 5 1-16,0-4 1 15,0-1-1-15,0-3-1 16,0 1 2-16,0-3-4 16,0-1 1-16,0 3 1 15,0 2-4-15,0-2 2 16,0 4 3-16,0 0 1 16,0 2 0-16,0 0 1 15,0-3-1-15,0 6 0 16,0 0 1-16,0 1 0 15,0 3-2-15,0-5 2 0,0 6-2 16,0 0 1 0,0 0 0-16,0 0-4 0,0 0 4 15,0 0 0-15,0 0 0 16,0 0-1-16,0 0 0 16,0 0-2-16,0 0 2 15,0 0-1-15,0 0-2 16,0 0-3-16,0 0 3 15,0 0-3-15,0 0 0 16,0 0 0-16,0 0 0 16,0 11 4-16,5 4 2 15,9 7 0-15,2 1 0 16,3 3 1-16,2-4 0 16,-2 8 0-16,2-3 2 15,5 2-4-15,-12-2 4 0,10-1 0 16,-4 0-2-16,2 0-2 15,-6-3 2-15,3 2-1 16,-4-2 3-16,6 2-5 16,-10 0 3-16,7 1 0 15,-4 0-1-15,-1-4 7 16,1 1-12-16,2-1 5 16,-6-2 1-16,8 2 0 15,-7-5 6-15,5 1-6 16,-2 0-5-16,-2-1 5 15,0 4 0-15,3-3 0 16,3-2-1-16,-4 2 1 0,2 1 0 16,-2 1 0-16,3 0 2 15,2-4-1-15,0 6-2 16,13-3 2-16,-13 0-1 16,7-2 0-16,5 8-4 15,-6-4 4-15,7-2 0 16,-4 4 1-16,2-2 0 15,-4-1-2-15,-2-2 2 16,5-1-1-16,-2 9 0 16,-1-8 1-16,-2 0 0 15,1 3-2-15,-4-3 1 16,2 0 0-16,-6-3 1 16,4 4-1-16,-2 2 0 0,1-4 1 15,0-4-3 1,-3 4 2-16,2-3 0 0,-5 1 1 15,7 1 1-15,-5-9-2 16,7 7 0-16,-7-2-1 16,4-4 0-16,-5-2 1 15,-1 3 0-15,2-1 2 16,0-5-2-16,-1 4-1 16,-4-3 0-16,7 1 2 15,1-2 4-15,3 4-5 16,-2-2 0-16,-4-1-1 15,5-2 3-15,-7 1-3 0,-7-1 2 16,5-2-2 0,-12 0 2-16,5 0 4 0,-5 0-4 15,0 0 0-15,0 0 1 16,0 0 6-16,0 0 0 16,0 0 2-16,0 0-6 15,0 0 2-15,0 0-2 16,0 0-2-16,0 0-1 15,0 0 2-15,0 0-2 16,0 0 1-16,0 0 4 16,0 0 0-16,0 0-5 15,0 0-1-15,0 0 1 16,0 0-1-16,0 0 0 0,0 0 3 16,0 0-6-1,0 0 1-15,0 0 0 0,0 0-4 16,0 0 6-1,0 0-4-15,0 0 2 0,0 0-2 16,0 0-4-16,-5 3 7 16,-9 8-6-16,-1-5 7 15,-10 4 3-15,-1 6 0 16,7-6-1-16,1 1-2 16,-1 3 0-16,5-2 0 15,-6 2 0-15,-1 2 2 16,5-6-2-16,-3 3 2 15,5 0 0-15,-2-4-2 16,4 2 0-16,-5 3-2 0,7-4 2 16,-6 1 0-16,0-1 2 15,0 1-2-15,-3-1 1 16,-1 0-1-16,0 6 0 16,0-1 0-16,0 1 0 15,0 0 0-15,-5 3 0 16,5-4 1-16,0 1-1 15,2-1 0-15,3 3-2 16,-2-3 2-16,10 4 0 16,-12-8-1-16,6 5 1 15,4 2 3-15,-9-3-3 16,7 3-6-16,-4 1 6 16,6 3 0-16,-14 2 0 15,9-5 5-15,-10 7-3 0,3-4-2 16,6-2-6-16,-4 2 6 15,3-3 1-15,-6 2-1 16,4 0 6-16,-3 4-4 16,2 1-2-16,-7 0 0 15,1 5-5-15,-8-1 5 16,11-3 0-16,1 6 0 16,2-5 0-16,-8 7 1 15,7-4-1-15,1-1 0 16,-3 0 0-16,2-4 1 15,6 0 1-15,0-5-2 0,-4-1-1 16,0-5 0 0,7 3 1-16,1-2-4 0,1-4 2 15,-6-2 2-15,7 7 0 16,0-7-1-16,-1 6 1 16,2-2 5-16,-1 2-5 15,2-1-6-15,1 1 4 16,-5 5 2-16,1-3 0 15,-4 3 0-15,5 0 1 16,1 5-1-16,-7 0 4 16,4 0-4-16,1 0 3 15,4-6-3-15,0-1 0 16,5-1 1-16,0-5-1 16,-8 0 2-16,8-5-2 15,0 3 3-15,0-7-2 0,0 0 0 16,0 0-1-16,0-4 3 15,0 0-3-15,0 0 2 16,0 0 6-16,0 0 3 16,0 0 2-16,0 0 3 15,0 0-4-15,0 0 7 16,0 0-7-16,0 0-8 16,0-12 2-16,0 1-5 15,0-4 2-15,0-1 6 16,8-3-9-16,11 2 1 15,-14-7 0-15,6 3 0 16,2 4-1-16,-11 3 0 0,11-5 0 16,-5 1 1-16,-3-1-3 15,9 3 5-15,-9-2-4 16,-4-4 2-16,9 1-2 16,-2 0 1-16,-2-5 0 15,-1 0 2-15,5 7-2 16,-4-1 1-16,-6 2-1 15,5-1 0-15,-5 4 0 16,5 1 0-16,0-9 0 16,-5-1 0-16,0 2 1 15,0-4 0-15,0-3-1 16,0 6-3-16,0 4 3 16,0 2 0-16,0 5-5 0,0-5 4 15,0 7 1-15,0-1 1 16,0-5-1-16,0 1 0 15,0-4 0-15,0 3 0 16,0-5 0-16,-5 6 0 16,-5-4 0-16,2 1 0 15,3 3 0-15,-3 0 0 16,4 0 1-16,-6-1-2 16,-6 2-1-16,11-2 1 15,-9 1-3-15,1-5 2 16,5 2 2-16,-3 0 0 15,-4-3-3-15,6 1 0 16,-6 6 3-16,7 2 2 16,0-4 1-16,2 6-3 0,-2 1-4 15,3-1 4-15,0 2 4 16,3 4-4-16,-2-1 0 16,4 4-2-16,0 1-1 15,0 0 3-15,0 0-1 16,0 0-1-16,0 0 0 15,-5 0 0-15,5 0 2 16,0 0 0-16,0 0 1 16,0 0-1-16,0 0 0 15,0 0 0-15,0 0-5 16,0 0 4-16,0 0 1 16,0 0-1-16,0 0-5 0,0 0 2 15,0 0-24-15,0 0-21 16,-5 0-26-16,0 13-51 15,0-3-54-15,1-10-291 16</inkml:trace>
        </inkml:traceGroup>
        <inkml:traceGroup>
          <inkml:annotationXML>
            <emma:emma xmlns:emma="http://www.w3.org/2003/04/emma" version="1.0">
              <emma:interpretation id="{E79FB149-289B-4050-A793-B5133C9E44B2}" emma:medium="tactile" emma:mode="ink">
                <msink:context xmlns:msink="http://schemas.microsoft.com/ink/2010/main" type="inkWord" rotatedBoundingBox="18401,6151 20403,6114 20430,7616 18429,7653">
                  <msink:destinationLink direction="with" ref="{9A05CE2A-6CF9-450E-BE00-EAD96E966676}"/>
                </msink:context>
              </emma:interpretation>
            </emma:emma>
          </inkml:annotationXML>
          <inkml:trace contextRef="#ctx0" brushRef="#br0" timeOffset="-642.3">12886 67 805 0,'0'0'7'16,"0"0"0"-16,0 0 53 16,0 0 4-16,0 0 2 15,0 0-65-15,19-95-1 16,-19 138-12-16,-17 27 9 15,-4 29 3-15,-16 22 3 16,8 9 3-16,0 10 3 16,-11 3 9-16,10-8 2 15,-12-7-2-15,2-12-6 16,-5-11 4-16,0-15-4 0,5-18-1 16,8-14 0-16,13-22-8 15,9-15 1-15,0-17 0 16,10-4 1-16,0 0 3 15,0 0-1-15,0 0-4 16,12 0-3-16,29-16-79 16,15 10-144-16,12 1-345 15</inkml:trace>
          <inkml:trace contextRef="#ctx0" brushRef="#br0" timeOffset="425.25">13018 1280 600 0,'0'0'6'0,"0"0"-4"16,0 0 119-16,0 0 23 15,0 0-90-15,0 0-45 16,178-26-6-16,-98 9-3 0,0 1-4 16,-14 2-30-1,-11 2-47-15,-10-3-52 0,-20-5-84 16</inkml:trace>
          <inkml:trace contextRef="#ctx0" brushRef="#br0" timeOffset="26.12">13201 571 800 0,'0'0'0'0,"0"0"0"0,0 0 64 15,0 0-8-15,0 0-6 16,0 0-43-16,0-30-7 16,0 45-26-16,5 20 17 15,9 16 9-15,-3 6 6 16,2 4-2-16,-2 5 7 16,-3-2 1-16,0-4-3 15,-8 2 4-15,0-5-7 16,0-10-2-16,0-7-4 15,0-9 2-15,0-7-4 16,0-8 4-16,0-7-4 16,0-8 1-16,0-1-20 15,0 0-2-15,0 0 13 0,0-16-20 16,-8-16-148 0,8-13-3-16,0-18-201 0</inkml:trace>
          <inkml:trace contextRef="#ctx0" brushRef="#br0" timeOffset="236.56">13180 601 617 0,'0'0'41'16,"0"0"-41"-16,0 0 63 16,0 0 68-16,0 0-68 15,0 0-39-15,21 0 23 0,17-4-35 16,10-6-8-1,0-2-3-15,2 7-1 0,-3 5-11 16,-7 0-54-16,0 5-65 16,-21 28-38-16,-19 3-92 15</inkml:trace>
          <inkml:trace contextRef="#ctx0" brushRef="#br0" timeOffset="828.3099">14147 549 721 0,'0'0'2'0,"0"0"-2"0,0 0-4 16,0 0 3-16,0 0-6 16,0 0 5-16,-160 86 2 15,118-44 0-15,7 5 20 16,4-2-3-16,7 1-1 16,10-1-2-16,6-5-9 15,8-5 7-15,0-5-12 16,0-4 10-16,0-7-1 15,22-7 26-15,4-6 7 16,24-6-11-16,15 0 18 16,16 0-9-16,9-22-19 15,-13-8-14-15,-12-7 10 16,-13 1-1-16,-20-14-7 16,-18-2-9-16,-14 1-4 0,0 4-18 15,-48 17 11-15,-32 17-7 16,-45 13-47-16,-21 19-19 15,-12 26-69-15,8-4-368 16</inkml:trace>
        </inkml:traceGroup>
      </inkml:traceGroup>
    </inkml:traceGroup>
    <inkml:traceGroup>
      <inkml:annotationXML>
        <emma:emma xmlns:emma="http://www.w3.org/2003/04/emma" version="1.0">
          <emma:interpretation id="{A3EFBDCF-9A2D-4A22-AFAC-BDB5407C47EE}" emma:medium="tactile" emma:mode="ink">
            <msink:context xmlns:msink="http://schemas.microsoft.com/ink/2010/main" type="paragraph" rotatedBoundingBox="15862,8185 22670,8264 22661,9052 15853,8974" alignmentLevel="5"/>
          </emma:interpretation>
        </emma:emma>
      </inkml:annotationXML>
      <inkml:traceGroup>
        <inkml:annotationXML>
          <emma:emma xmlns:emma="http://www.w3.org/2003/04/emma" version="1.0">
            <emma:interpretation id="{ABEF6E24-A032-47C0-B1CE-58ED2B7A962A}" emma:medium="tactile" emma:mode="ink">
              <msink:context xmlns:msink="http://schemas.microsoft.com/ink/2010/main" type="line" rotatedBoundingBox="15862,8185 22670,8264 22661,9052 15853,8974">
                <msink:destinationLink direction="with" ref="{9A05CE2A-6CF9-450E-BE00-EAD96E966676}"/>
              </msink:context>
            </emma:interpretation>
          </emma:emma>
        </inkml:annotationXML>
        <inkml:traceGroup>
          <inkml:annotationXML>
            <emma:emma xmlns:emma="http://www.w3.org/2003/04/emma" version="1.0">
              <emma:interpretation id="{66771EF5-F5C3-4940-A6BD-7FE9A7689280}" emma:medium="tactile" emma:mode="ink">
                <msink:context xmlns:msink="http://schemas.microsoft.com/ink/2010/main" type="inkWord" rotatedBoundingBox="15862,8185 22670,8264 22661,9052 15853,8974"/>
              </emma:interpretation>
            </emma:emma>
          </inkml:annotationXML>
          <inkml:trace contextRef="#ctx0" brushRef="#br0" timeOffset="-142578.3298">9856 2016 250 0,'0'0'33'15,"0"0"-22"-15,0 0 26 16,0 0-2-16,0 0-17 0,0 0-11 16,0 10 0-1,0-9 14-15,0 3 27 0,12 1-8 16,8 1-11-16,2-1-3 15,-3 0-1-15,10 5-1 16,3 1-4-16,-3-2-3 16,13 3-3-16,-8-2-7 15,7-1 6-15,-2 6 8 16,-2-4 1-16,8 5-13 16,-5-6 14-16,2 3-2 15,-4-1 2-15,-1-3-14 16,-11-4-9-16,1 2 12 15,0-2 6-15,2 1-4 16,-2-2-3-16,-1 0 4 16,6 7-12-16,-5-10 7 0,-3 4 5 15,-9-1-6-15,2 1 1 16,-7-5-5-16,0 1 3 16,-4-1 11-16,2 0-6 15,-6 0 2-15,3 0-8 16,-1 0 15-16,-4 0-12 15,0 0-1-15,0 0-2 16,0 0 3-16,0 0-2 16,0 0 3-16,0 0-3 15,0 0 2-15,0 0 2 16,0 0-2-16,0 0 4 16,0 0-8-16,0 0 0 0,0 0-1 15,0 0-5-15,0 0-2 16,0 0-7-16,0 0 8 15,-4 16-6-15,-22 5 0 16,-21 13 7-16,-12 3 0 16,-8 8 0-16,-12-4 1 15,7 6 1-15,-7 4 5 16,7-6-13-16,1-3 12 16,6-1-4-16,5-4-1 15,11-6-2-15,12-5 2 16,13-7-1-16,9-11 0 15,15-1 1-15,-5-7 0 16,5 0 0-16,0 0 0 16,0 0 5-16,0 0-6 15,0 0 3-15,0 0-6 16,0 0-4-16,0 0-43 0,-17-8-95 16,-27 1-136-16</inkml:trace>
          <inkml:trace contextRef="#ctx0" brushRef="#br0" timeOffset="169836.11">15043 2121 397 0,'0'0'26'16,"0"0"69"-16,0 0-36 16,0 0-12-16,0 0-7 15,0 0-22-15,6-19 10 0,-6 19 6 16,0 0-3-16,0 0-4 15,0-3-4-15,0 3 4 16,0 0-7-16,0 0-8 16,0 0 2-16,0 0-13 15,0 0 3-15,0 0-4 16,0 0 0-16,0 0 0 16,0 0-5-16,0 0 0 15,0 0 1-15,0 0-3 16,-21 10 7-16,-6 6 0 15,-5 3 0-15,6 2 1 16,-6-2-1-16,5 1 6 16,1 6-6-16,-4 0 0 15,9-5-5-15,-3 1 5 0,-2-1 7 16,5-2-6-16,-3 2-1 16,3-4 0-16,0 0 0 15,4-1 0-15,5-6-1 16,-8 0 1-16,0 1 0 15,1-1 0-15,3-5 1 16,-2 6-1-16,6-10 0 16,5 3 1-16,2-4-1 15,5 0 0-15,-3 5 0 16,3-5 1-16,0 0 4 16,0 0-5-16,0 1 3 15,0-1-2-15,0 0 2 16,0 0-2-16,0 0 4 0,0 0 0 15,0 3 2-15,0-3-5 16,0 0 4-16,0 0 1 16,0 0-5-16,0 1 2 15,0-1-4-15,8 6 0 16,11 4 7-16,13 7 3 16,2 2 0-16,9 5-1 15,12-2-6-15,-5 8 4 16,4-4-3-16,-6 0 4 15,1 0-6-15,-5-7-2 16,-7-2 12-16,-8-1-11 16,-5-3 5-16,-1-2 1 0,-14-8 3 15,-2 1-1-15,-7-4 1 16,0 0 0-16,0 0-1 16,0 0 1-16,0 0-2 15,0 0-4-15,0 0-4 16,0 0-2-16,0 8-2 15,-11 3-108-15,-34-4-115 16,-16-6-486-16</inkml:trace>
          <inkml:trace contextRef="#ctx0" brushRef="#br0" timeOffset="168761.44">14657 2451 10 0,'0'0'119'15,"0"0"-28"-15,0 0-22 0,0 0 7 16,0 0-15-16,0 0-18 16,0 0 6-16,0 0-13 15,0 0-13-15,0 0-5 16,0 0-3-16,0 0 0 15,0 0 8-15,0 0-5 16,0 0-4-16,0 0 9 16,0 0 8-16,0 0-15 15,0 0 3-15,0 0-1 16,0 0 0-16,15 0-13 16,25 0 5-16,-1 0-1 15,17 0-2-15,5 0-6 16,9 0 0-16,2 0 0 15,7 0 7-15,-4 0-3 0,2 0 7 16,-3 0-10-16,3 0 9 16,2 0 1-16,-4 0-4 15,-3 0 0-15,-1 0 2 16,0 0-1-16,-2 0-7 16,-2 0 5-16,-1 0 1 15,-7 0-2-15,-1 0-4 16,1 0 0-16,-6 0-2 15,3 0 1-15,-9 0-1 16,-2 0 4-16,-5 0-3 16,2 0 0-16,-12 0 0 15,10-5 1-15,-16 5 1 0,7 0 3 16,-4 0 8-16,-3-5-5 16,-1 5 8-16,-12 0-5 15,2-4-2-15,-5 4 5 16,-8-1-6-16,5 1-5 15,-5 0 0-15,0 0-4 16,0 0-2-16,0 0-2 16,0 0-19-16,0 0-40 15,-15 0-40-15,-46 0-78 16,-29 0 28-16,-22 0-321 16</inkml:trace>
          <inkml:trace contextRef="#ctx0" brushRef="#br0" timeOffset="167466.18">10882 2415 103 0,'0'0'81'0,"0"0"-40"16,0 0 5-16,0 0-4 16,0 0-6-16,0 0-10 15,0 0-5-15,0 0 2 0,-1 0 4 16,1 0 0-1,0 0-2-15,0 0-5 0,0 0-4 16,0 0-4-16,0 0-4 16,0 0-1-16,0 0-5 15,0 0 4-15,0 0-1 16,0 0-4-16,-5 0-1 16,5 0 2-16,0 0 1 15,0 0 4-15,0 0 6 16,0 0-11-16,-3 0 5 15,3 0-6-15,0 0 0 16,-5 0-1-16,5 0 2 16,0 0 0-16,-5 0 5 15,5 0-7-15,0 0 12 16,0 0-3-16,0 0-8 16,0 0 14-16,0 0-8 0,0 0 12 15,0 0-12-15,0 0 12 16,0 0-7-16,0 0-5 15,0 0 11-15,0 0 3 16,0 0-6-16,0 0-12 16,-1 0 7-16,1 0-10 15,0 0 6-15,0 0-5 16,0 0 1-16,0 0 2 16,0 0-4-16,0 0 3 15,0 0-3-15,0 0 11 16,0 0-10-16,0 0 12 0,0 0 0 15,0 0 9-15,0 0 11 16,0 0-12-16,0 0-6 16,0 0-4-16,0 0-2 15,0 0-1-15,0 0 1 16,0 0-8-16,0 0 2 16,0 0-2-16,0 0 11 15,0 0-5-15,0 0-3 16,0 0-2-16,0 0 5 15,0 0-2-15,0 0 4 16,6 0-4-16,8 0 5 16,12 0-9-16,0 0 6 0,-2 0-5 15,-10 0 0-15,7-4-2 16,-5 4 0-16,-1 0 2 16,4-1-2-16,2-3 0 15,-2 2-1-15,5 2 2 16,-2-5 1-16,3 5-2 15,-5 0-1-15,6-4 1 16,-2 4 0-16,-3 0 1 16,5 0-1-16,-7 0 0 15,-5 0 1-15,2 0-2 16,0 0 0-16,-1 0 1 16,1 0 1-16,3 0 0 15,2 0 2-15,5 0-1 0,1 0-2 16,0 0-1-16,4 0 1 15,-1 0 2-15,-6 0-2 16,-3 0 1-16,-2 0-2 16,2 0 2-16,-2 0-1 15,-4 0 0-15,4 0 0 16,-1 0 0-16,7 0 1 16,3 0-1-16,4-1-1 15,2 1 1-15,-2-3 0 16,-7 3 1-16,6 0 3 15,-10-2-4-15,6 2 0 16,-5 0-4-16,-2-4 4 16,-4 4 0-16,-2 0 1 15,7-5-2-15,8 5 2 0,-3 0 2 16,4-3-2-16,0 3-2 16,11-4-1-16,-6 4 2 15,0-4 0-15,-4 4 2 16,4 0-2-16,-11-4 0 15,2 4 2-15,4 0-2 16,-9 0 2-16,6-2-2 16,1-1-2-16,-9 3 2 15,5-1 0-15,3-4 0 16,-3 5 0-16,2-4-1 16,0 4 1-16,-6 0-1 15,0-4 1-15,1 4 2 16,-2-3 0-16,-3-1-4 0,-2 4 2 15,2 0 0-15,4 0 0 16,-4-5 3-16,-2 5-7 16,7 0 8-16,-11 0-7 15,6 0 7-15,1 0-5 16,2-2 3-16,4 2-4 16,-4-2 2-16,0 2 0 15,-7 0 0-15,9-2 0 16,-15 2-3-16,7 0 3 15,3-4 0-15,-7 4 3 16,12 0-6-16,-5 0 6 16,4 0-6-16,5 0 6 0,1-4-3 15,1 4 0 1,1 0 0-16,2-7-1 0,5 7 1 16,-11 0 2-16,-3-5-2 15,5 5 2-15,-12-5-5 16,2 5 4-16,4-1-1 15,0 1 0-15,0-3-1 16,1 2 1-16,3-3 0 16,1-3 0-16,1 7 0 15,9-1-3-15,-9-2 5 16,3 2-2-16,-2-4 0 16,-4 5 1-16,-4 0-1 15,-2-4 3-15,3 4-3 16,-6 0 0-16,5-2 0 0,-1-1 2 15,-8 2-5-15,6 1 3 16,-8-6-1-16,3 6 0 16,2-4 1-16,0 4 1 15,-4 0-1-15,7 0 0 16,-1 0 1-16,4-1-2 16,-3-2 1-16,0 1 0 15,3-2 1-15,-4 4-1 16,6 0 0-16,-10 0 0 15,3-5 0-15,-1 5 0 16,-6-1-1-16,2 1 5 16,2-3-3-16,-6 3-1 15,10-1-4-15,1 1 3 0,3-7 2 16,-3 7 1-16,-2 0-2 16,-4 0-1-16,-3-4 1 15,5 4-1-15,-10 0 4 16,8 0-7-16,-2 0 9 15,-7 0-10-15,10 0 10 16,-6-1-8-16,0 1 3 16,0 0 0-16,1-3 3 15,2 3-3-15,4 0 0 16,-4-1-4-16,3-4 8 16,0 5-7-16,-1 0 7 15,-6 0-4-15,-2 0 0 16,3 0 0-16,-5-1-4 0,5-3 4 15,-2 4 0-15,2 0 3 16,1-7 0-16,2 7-1 16,-1 0-1-16,-3 0 1 15,1 0 2-15,2-4-3 16,-7 4-1-16,0 0-1 16,0 0 1-16,0 0 0 15,0 0 0-15,0 0-3 16,0 0-2-16,0 0-1 15,0 0-27-15,0 0-44 16,-23 0-51-16,-31 0-183 16</inkml:trace>
        </inkml:traceGroup>
      </inkml:traceGroup>
    </inkml:traceGroup>
    <inkml:traceGroup>
      <inkml:annotationXML>
        <emma:emma xmlns:emma="http://www.w3.org/2003/04/emma" version="1.0">
          <emma:interpretation id="{0D7611E6-BD1B-432A-B25B-B98FDC4A09DC}" emma:medium="tactile" emma:mode="ink">
            <msink:context xmlns:msink="http://schemas.microsoft.com/ink/2010/main" type="paragraph" rotatedBoundingBox="10417,8580 21967,9737 21780,11596 10231,10438" alignmentLevel="3"/>
          </emma:interpretation>
        </emma:emma>
      </inkml:annotationXML>
      <inkml:traceGroup>
        <inkml:annotationXML>
          <emma:emma xmlns:emma="http://www.w3.org/2003/04/emma" version="1.0">
            <emma:interpretation id="{A2ABC99A-C747-42B7-97C1-28E9B2C366BF}" emma:medium="tactile" emma:mode="ink">
              <msink:context xmlns:msink="http://schemas.microsoft.com/ink/2010/main" type="line" rotatedBoundingBox="10417,8580 21967,9737 21780,11596 10231,10438"/>
            </emma:interpretation>
          </emma:emma>
        </inkml:annotationXML>
        <inkml:traceGroup>
          <inkml:annotationXML>
            <emma:emma xmlns:emma="http://www.w3.org/2003/04/emma" version="1.0">
              <emma:interpretation id="{43355411-BADF-4BD6-A812-D3FD6A529A8F}" emma:medium="tactile" emma:mode="ink">
                <msink:context xmlns:msink="http://schemas.microsoft.com/ink/2010/main" type="inkWord" rotatedBoundingBox="10410,8657 21959,9814 21780,11596 10231,10438"/>
              </emma:interpretation>
            </emma:emma>
          </inkml:annotationXML>
          <inkml:trace contextRef="#ctx0" brushRef="#br0" timeOffset="-141633.71">4856 2810 694 0,'0'0'2'0,"0"0"13"16,0 0 53-16,0 0 1 15,0 0-21-15,0 0-37 16,0 0-7-16,-16-17 4 0,16 17-2 16,-9 0-12-16,-17 12 6 15,-4 14 0-15,-17 9 7 16,4 1-3-16,-9 10 18 16,-2-1-5-16,14 7-11 15,-2 5 5-15,8 1 19 16,-1-1-18-16,9-4-11 15,12 0 9-15,-2-8-8 16,5-8 4-16,1-11-6 16,0 0 0-16,1-7 5 15,-1-9-3-15,5-5 0 16,-6 0-2-16,11-5 8 16,0 0-6-16,0 0 1 15,0 0 3-15,0 0-5 0,0 0 1 16,0 0 3-16,0 0-5 15,0 0 0-15,0-8-23 16,0-18-40-16,0-10-43 16,5-11-79-16,6-6-74 15</inkml:trace>
          <inkml:trace contextRef="#ctx0" brushRef="#br0" timeOffset="-140854.27">4450 2887 467 0,'0'0'0'0,"0"0"0"16,0 0 12-16,0 0 36 15,0 0-22-15,0 0-11 16,-8 0 25-16,8 0-5 16,0 0 24-16,0 0 16 15,16 0-35-15,9-15-18 16,13-1-14-16,13-4 1 16,10-2-3-16,10 1-2 0,9 7-1 15,-9 1-1-15,-5 1 0 16,-1 8-2-16,-4 4-2 15,-5 0 1-15,-7 0 1 16,-3 0 0-16,-11 4 0 16,1 13-2-16,-17 2-13 15,-3 7 8-15,-13 8 7 16,-3 7-1-16,0 0 1 16,0-3 9-16,-33 6-9 15,-19 3 1-15,-12 0-1 16,-2-2 0-16,-11-3-2 15,-3-1 2-15,-10-11 0 16,0 1 1-16,-1-15 1 0,14-3-2 16,16-5 3-16,18-8 0 15,10 0-1-15,11 0 5 16,6-7 2-16,-3-7-1 16,3-7-8-16,11-1-6 15,5 8 6-15,0-2-2 16,0 1 2-16,5 7 0 15,20 1 0-15,1 3-1 16,14 4-6-16,-1 0 6 16,12 0-1-16,0 19 2 15,-3 8-5-15,9 3 3 16,-1 5 1-16,-5 1 2 0,-1-3 0 16,0 1 4-1,-4 1 1-15,-12-2-3 0,-9-4-1 16,1-3-1-16,-11-4 2 15,-9-6-2-15,2-2 3 16,2-5-4-16,-10-2 0 16,0-7-23-16,0 4-4 15,1-4-51-15,4 0-15 16,11 0-40-16,3 0-168 16</inkml:trace>
          <inkml:trace contextRef="#ctx0" brushRef="#br0" timeOffset="-140368.57">5490 3420 250 0,'0'0'6'15,"0"0"85"-15,0 0-30 16,0 0 19-16,0 0-28 16,0 0-7-16,56 16 9 15,-30-16-11-15,9-7-7 16,-6-10-15-16,0-1-4 16,8-6-1-16,-11-4-13 0,-1-1 2 15,-10-2-4-15,-11 5-1 16,-4 10 6-16,0 8 15 15,0 6-3-15,0 2-18 16,-32 0 0-16,-11 0-2 16,-11 18-2-16,-9 4 4 15,4 16 0-15,9-7 1 16,8 4-3-16,13 3 1 16,2-4-3-16,13 2 4 15,9-6 2-15,5 1 7 16,0-5-9-16,0-2 1 15,24-2-3-15,13-7 5 16,9-3-2-16,7 1 8 0,18-8-9 16,9-5-11-1,3 0-43-15,2 0-82 0,-9-3-96 16</inkml:trace>
          <inkml:trace contextRef="#ctx0" brushRef="#br0" timeOffset="178031.8">10988 4016 532 0,'0'0'28'0,"0"0"-27"15,0 0 54-15,0 0 11 0,0 0-41 16,0 0-5-16,0 0-6 16,71-18 14-16,-55 3 19 15,6-5-7-15,1-1-5 16,1 3-25-16,-8-9 8 15,3-3 6-15,7 0-7 16,-7-1-8-16,-4 5-6 16,-1-6 9-16,-1 15 14 15,-13-1-4-15,9 3-1 16,-9 2 2-16,0 4-6 16,5 1-6-16,-5 0 2 0,5 8 4 15,-5-3-15-15,0 3 4 16,0 0-5-16,0 0-1 15,0 0-6-15,0 0 5 16,0 0 0-16,0 0-9 16,0 15 5-16,0 11 0 15,0 9 5-15,0 12 0 16,0 3 2-16,0 2-1 16,0 8-1-16,0-4 0 15,0-3 0-15,5 4 3 16,-5 2-3-16,0-11 1 15,1-6-5-15,4-3 9 16,0-4-6-16,-5-9 4 0,0-4-2 16,0-1-1-1,0-11-5-15,0 0 5 0,0-4 1 16,0-2 6-16,0-4-6 16,3 0 1-16,-3 4-2 15,5-2 1-15,-5-2-1 16,0 3 1-16,0-3-1 15,0 1-1-15,0 4-4 16,0 3 2-16,0-1-2 16,-13 4 4-16,-12 1 1 15,-15 0-8-15,-12-2 8 16,2 2 0-16,-9-3-2 16,6-4 2-16,7 0 6 15,9 2-6-15,16-7 0 0,8 0 1 16,8 0 2-16,5 0-3 15,0 0 1-15,0 0 1 16,0 0-2-16,27 0 0 16,22 0 0-16,34 0-1 15,9 0 7-15,5-7-4 16,-4 7-1-16,-12-8 3 16,-11 6 0-16,-4-2-4 15,-16-1 0-15,-5 5 2 16,-15-4-2-16,-4 4-2 15,-17 0 2-15,-2-3 4 16,-7 3-3-16,0 0-1 16,0 0 0-16,0-5 6 0,0 5-13 15,0 0-1-15,0 0-17 16,5 0-19-16,3-3-35 16,11-8-15-16,8-1-202 15</inkml:trace>
          <inkml:trace contextRef="#ctx0" brushRef="#br0" timeOffset="178289.11">11875 4306 680 0,'0'0'38'0,"0"0"-29"15,0 0 37-15,0 0 46 16,0 0-61-16,0 0-31 16,169-4 5-16,-111-2 6 15,-7 2-6-15,-1-8-3 16,-15 4-2-16,0 1-17 16,1-4-43-16,-1-2-67 15,0-4-46-15</inkml:trace>
          <inkml:trace contextRef="#ctx0" brushRef="#br0" timeOffset="179043.87">12665 3611 714 0,'0'0'8'0,"0"0"66"16,0 0 4-16,0 0-33 16,0 0-39-16,0 0-6 15,-10-11-16-15,10 41 4 16,0 12 12-16,0 7 0 16,0 15 1-16,0-8 8 15,0 9 0-15,0 1 10 0,5-2-11 16,0 1 10-16,-4-3-13 15,4-10 10-15,3-2-12 16,-1-9-1-16,9-4 4 16,-11-17-6-16,-1 1 2 15,-2-12 5-15,-2-9-5 16,5 0 2-16,-5 0-4 16,0 0 22-16,0 0 14 15,0 0-3-15,13 0-2 16,1-18-27-16,13-14 3 15,9-9-7-15,9-4-8 16,7-2-3-16,0 0-15 16,-6 7 13-16,-1 8 7 0,-9 7 0 15,-1 5-6-15,-13 10 0 16,-2 6-1-16,-1 4-10 16,16 0-7-16,-1 0-9 15,4 14 4-15,1 11 13 16,-9-4 12-16,-6 3 1 15,-9-3 9-15,-6 9-5 16,-9-4 1-16,0 0 3 16,0 1-9-16,-12-1 9 15,-19-2 0-15,-9 7-2 16,-5-10 3-16,-6 6 4 16,-1-9-4-16,4-1 1 0,-1-1 4 15,7-8 2-15,2-2 9 16,-10-1-7-16,13-2 5 15,3 1-5-15,14-4-1 16,5 0 0-16,4 0-5 16,6 0-1-16,3 0-2 15,-2 0-11-15,4 0-7 16,0 0-9-16,0-4-26 16,0-5-55-16,41-8-16 15,3 3-42-15,18-10-229 16</inkml:trace>
          <inkml:trace contextRef="#ctx0" brushRef="#br0" timeOffset="180387.75">13960 4020 618 0,'0'0'6'0,"0"0"-3"16,0 0-2-16,0 0 1 16,0 0 2-16,0 0-4 15,-126 31 0-15,101-5 1 16,1 3 8-16,-4 1 13 16,9-3-2-16,5-1-2 15,6 0 7-15,8 0-12 0,0-10 0 16,0-1-3-16,0-3-6 15,22-4 7-15,25-4 20 16,18-4 8-16,6 0-15 16,4-4-10-16,1-16-5 15,-4-2-4-15,-13-9-5 16,-10 1 0-16,-17-1-14 16,-26 0-4-16,-6 1 18 15,0 4-4-15,-6 1 9 16,-34 4-6-16,-1 2 1 15,1 7-4-15,19 6 2 16,-1 6 1-16,9 0-20 16,7 14-32-16,6 20 31 0,0 7 9 15,0 9-5 1,0 7 15-16,0 9 0 0,0 2 3 16,0 3 0-16,0 5 1 15,0-5 5-15,-5 14 6 16,-10-6 8-16,-9 4-5 15,-16 4-10-15,-6-9 2 16,-4-1 1-16,-16-18-2 16,0-12-6-16,-4-15 0 15,-1-13 7-15,6-7-2 16,10-12 0-16,15 0 5 16,5 0 5-16,20-6 21 0,15-19-5 15,0-9-2-15,0-13-5 16,60-16-16-16,25-14-4 15,32-9-4-15,16-13-1 16,21 8 1-16,-3 3 0 16,-10 7 1-16,-21 10 1 15,-14-2-1-15,-19 4 2 16,-14 0 9-16,-20-4 10 16,-9-3-11-16,-9-2 11 15,-16-8-19-15,-3 5-3 16,-4 2 11-16,-12 9-9 15,0 18 0-15,0 13-2 16,0 17 11-16,0 6-7 16,0 10-4-16,0 3 3 15,0 3-10-15,0 0 4 0,0 0 1 16,0 0 0-16,0 0-8 16,0 0-4-16,0 0-3 15,0 0 7-15,0 3-8 16,0 19 10-16,0 4 8 15,0 15 1-15,0 9-1 16,0 7 0-16,0 5-1 16,0 2 1-16,0 4-6 15,0-6 4-15,9 0 2 16,17-2 3-16,6-3-3 0,2-10 0 16,-2-8 7-1,-5-9 2-15,-3-8-7 0,-5-10 0 16,-12-3 2-16,4-5 10 15,-6-4 6-15,11 0 24 16,16 0-4-16,21-9 2 16,13-12-32-16,12-10-2 15,-1 0-3-15,-11-3-5 16,-7-3 1-16,-17 6-1 16,-21 5 0-16,-13 0 0 15,-8 7-1-15,0-3-3 16,-8 3 4-16,-31 8-5 15,-9-4 1-15,-8 10-6 16,5 5 7-16,6 0-3 16,6 0-11-16,14 12-5 15,-7 7 10-15,9 7 7 0,12 3-4 16,6 7 2-16,5 2 2 16,0-8-2-16,0 5 6 15,24-8 1-15,2-3 0 16,6-2 1-16,2-8-1 15,11 7 1-15,6-11-1 16,8 6 0-16,10-12 4 16,-1 2 1-16,-4-6-5 15,-6 0-18-15,-4-6-71 16,-4-20-85-16,-5-18-154 16</inkml:trace>
          <inkml:trace contextRef="#ctx0" brushRef="#br0" timeOffset="180561.8">15230 3825 922 0,'0'0'13'16,"0"0"-9"-16,0 0 25 16,0 0-26-16,0 0-3 15,268-37 0-15,-154 34-70 16,5-6-130-16,-10-13-181 15</inkml:trace>
        </inkml:traceGroup>
        <inkml:traceGroup>
          <inkml:annotationXML>
            <emma:emma xmlns:emma="http://www.w3.org/2003/04/emma" version="1.0">
              <emma:interpretation id="{409B8F75-CCE1-4E19-A9BD-0835488DEDBD}" emma:medium="tactile" emma:mode="ink">
                <msink:context xmlns:msink="http://schemas.microsoft.com/ink/2010/main" type="inkWord" rotatedBoundingBox="12015,8740 18681,9408 18568,10532 11903,9864"/>
              </emma:interpretation>
            </emma:emma>
          </inkml:annotationXML>
          <inkml:trace contextRef="#ctx0" brushRef="#br0" timeOffset="-139720.31">6413 3443 312 0,'0'0'18'0,"0"0"-18"0,0 0 27 15,0 0 16-15,0 0 5 16,0 0-27-16,65-109 10 15,-65 92 5-15,-9 7-26 16,-19-5-2-16,0 10-2 16,-19 0-5-16,9 5 5 15,-9 0-6-15,-4 0 3 16,3 0-1-16,1 15-2 16,5 10 0-16,4-3 3 15,-4 8 4-15,8 5-3 16,-2-1 4-16,16 0 5 15,11-3-4-15,4-1 0 16,5-3-4-16,0-7 10 16,0-5-3-16,21-4 10 0,14-2 0 15,5-9 15-15,15 0-20 16,10 0 15-16,-4-20-19 16,-1-6-7-16,-6-5-2 15,-7-4-4-15,-18 4-1 16,-12 0 0-16,-12 14-3 15,-5 5 4-15,0 0 10 16,0 6 7-16,0 1-11 16,0 1 9-16,0 0-14 15,0 4 3-15,0 0-4 16,0 0-3-16,0 0-1 16,0 4-10-16,0 15 11 0,0 8 3 15,0 7 0 1,0-1 0-16,0 2 0 0,0-4 0 15,0 4 0-15,15-5 5 16,-6-7-9-16,6 1 8 16,4-7-8-16,13-3-8 15,13-10-15-15,11-4-23 16,10 0-58-16,0 0-26 16,-1-14-152-16</inkml:trace>
          <inkml:trace contextRef="#ctx0" brushRef="#br0" timeOffset="-139076.47">7234 3322 469 0,'0'0'12'0,"0"0"13"16,0 0 37-16,0 0-9 16,0 0-18-16,0 0-34 15,-186-40-1-15,151 55-2 16,-1 11 2-16,-10-1 0 15,6 6 2-15,4 7 3 16,-5-4 7-16,13 6-7 16,12-3 12-16,-3 0-17 15,3-2 26-15,14-1-11 16,2-3-8-16,0-5 5 16,0-1 3-16,0-3-5 15,12-6-10-15,4-6 22 0,8-6-5 16,13 1 14-16,6-5 9 15,18 0-14-15,5-11-8 16,-5-18-13-16,5-1 0 16,-1-13 3-16,-7-6-4 15,-2-7-2-15,-9-13-2 16,-14-8-10-16,0-5 4 16,-9-5 1-16,-5 7 3 15,-13 6 2-15,1 14 0 16,-2 14 1-16,-5 14-3 15,0 7 4-15,4 11 11 16,-4 2-3-16,0 12-4 16,0 0-6-16,0 0 0 0,0 0-3 15,0 0-13 1,0 12-15-16,0 22 28 0,5 15 3 16,-5 8-2-16,0 17 2 15,0-2 4-15,0 3 1 16,-14 3-6-16,-7-9 3 15,2-4-4-15,3-4 0 16,-7-4 2-16,5 0 0 16,2-7-4-16,2-9 3 15,-7-4-6-15,15-16-30 16,6-6-14-16,0-3-11 16,0-8-44-16,22-4 6 0,13-4-3 15,10-25-279-15</inkml:trace>
          <inkml:trace contextRef="#ctx0" brushRef="#br0" timeOffset="-138702.47">8157 2827 732 0,'0'0'5'15,"0"0"13"-15,0 0 64 16,0 0-12-16,0 0-8 15,0 0-39-15,-26-42-23 16,26 42-1-16,0 12-10 0,-5 22 5 16,-9 18 6-16,1 14 0 15,-2 11 17-15,1 15-7 16,-5 4 6-16,-2 3 9 16,2-7-20-16,3-11 6 15,1-4-3-15,5-6 0 16,-6-3-3-16,10-12-4 15,1-10 5-15,-3-13-6 16,2-6 9-16,1-15-9 16,0-2 0-16,5-6 2 15,0-4 0-15,0 0 6 16,0 0-8-16,0 0-23 16,0-4-44-16,24-11-48 15,13-5-94-15,3-6-205 0</inkml:trace>
          <inkml:trace contextRef="#ctx0" brushRef="#br0" timeOffset="-138327.47">8564 3322 757 0,'0'0'0'16,"0"0"14"-16,0 0-7 15,0 0 40-15,0 0-32 16,0 0-15-16,-10 4-15 15,10 30 15-15,0 11 3 16,0 1 3-16,0-1-4 16,0 2 5-16,0-5-6 15,0-7 5-15,0-5-4 16,15-8-2-16,11-8-24 16,9-9-62-16,15-5 6 0,11 0-67 15,3-20-205-15</inkml:trace>
          <inkml:trace contextRef="#ctx0" brushRef="#br0" timeOffset="-137771.54">9138 3491 529 0,'0'0'46'15,"0"0"-38"-15,0 0 57 16,0 0 18-16,-221 104-16 16,175-61-44-16,-6 2 4 15,14 1-4-15,-9-1-8 16,13-5 4-16,2-9-11 15,8-9-2-15,10-3-6 16,9-9 7-16,5-9-5 0,0-1 7 16,0 0-1-16,0-7 9 15,14-24 26-15,20-17-43 16,8-9-4-16,4 0-12 16,-15-2-15-16,4 10 5 15,-11 19 22-15,-13 5 4 16,-2 12 0-16,-3 4 1 15,-1 5-1-15,8 4-4 16,4 0 1-16,7 0-42 16,13 20 19-16,-3 11 12 15,8-1 8-15,-14 11 4 16,3 0 1-16,4-5-5 16,-15-1 6-16,7-9 8 15,-8-4-7-15,-3-13-1 0,-1-2 1 16,5-7 13-16,4 0 16 15,7 0 24-15,4-2-18 16,9-22-8-16,-11-9-9 16,-1-11-3-16,-4-9 1 15,-9-4-2-15,-8-8-6 16,-3-1-7-16,-3 3 11 16,-5 3-6-16,6 17 2 15,-6 8 1-15,7 14-10 16,-7 13-5-16,0 6 1 15,0 2-21-15,0 0-59 16,0 14-60-16,0 20-27 0,0 1 29 16</inkml:trace>
          <inkml:trace contextRef="#ctx0" brushRef="#br0" timeOffset="-136893.4199">9779 3963 561 0,'0'0'6'16,"0"0"-1"-16,0 0 19 0,0 0 9 15,0 0 7 1,0 0-6-16,-5 62 8 0,5-62 6 15,0 0 10-15,0 0 29 16,24 0-18-16,8-19-32 16,13-12-31-16,9-11-2 15,-2-9 8-15,-9-6-11 16,4-4 1-16,-9-1-4 16,-11-2 2-16,-15 11-2 15,-12 6-5-15,0 11 5 16,0 11-20-16,-7 10-3 15,-33 8 10-15,0 7-8 16,-15 0-9-16,2 0-2 0,15 18 3 16,6 0-9-16,5-1 12 15,15 3 5-15,12-5-3 16,0 1 7-16,0-6-15 16,31 2-4-16,23-8 25 15,7 0 13-15,10 0 0 16,-5-4-3-16,-5 0 2 15,-18 0 0-15,-22 2-1 16,-5-2 2-16,-11 9-3 16,0 2-5-16,-1 8 8 15,-4 7 2-15,0 12 7 16,0-3 4-16,0 6-5 16,0-9-3-16,0-1 5 0,0-9-7 15,0-10 6-15,10-1 4 16,14-7 12-16,18-4 24 15,9 0 3-15,20-4-13 16,4-11-13-16,0-15-15 16,-14-1 6-16,-12-7-13 15,-8-9 7-15,-12 7-9 16,-6-3-2-16,-19 5 7 16,-4 7 2-16,0 14 13 15,0 3-17-15,0 9-4 16,-12 0 1-16,8 5-4 15,-7 0-3-15,-2 0-19 16,2 20 11-16,-8 6 4 0,-2 4 9 16,15 4 2-16,-2 4-1 15,3 2-1-15,5-8 0 16,0 5 0-16,0-8-1 16,5-2 0-16,9-1 1 15,12-11 0-15,-1-1 0 16,11-8-2-16,4-2 2 15,5-4-22-15,3 0-35 16,-2-13-77-16,1-13-41 16,-18-16-268-16</inkml:trace>
          <inkml:trace contextRef="#ctx0" brushRef="#br0" timeOffset="-136729.8499">10881 3291 496 0,'0'0'0'16,"0"0"3"-16,0 0 7 16,0 0-10-16,0 0-21 15,0 0-26-15,-5 0 0 16,37 12-35-16,7-7-80 16</inkml:trace>
          <inkml:trace contextRef="#ctx0" brushRef="#br0" timeOffset="-136166.3598">11351 3585 630 0,'0'0'9'16,"0"0"26"-16,0 0 17 15,0 0-38-15,0 0-10 16,231-16-4-16,-151 12-36 15,7-2-51-15,-1-10-91 16</inkml:trace>
          <inkml:trace contextRef="#ctx0" brushRef="#br0" timeOffset="-136353.8598">11567 3128 695 0,'0'0'21'16,"0"0"49"-16,0 0 4 15,0 0-48-15,0 0-24 16,0 0-2-16,-19 11-15 15,8 25 15-15,0 10 0 16,-4 3 10-16,1 8-3 16,-12 2 6-16,7-9-3 15,0 5 12-15,7-3 2 16,3 5-11-16,9-5 11 0,0 3-8 16,0-4-11-1,0-10 9-15,9 1-12 0,7-16 2 16,4 0-2-16,1-11 2 15,-2-7 0-15,2-1 1 16,14-7 1-16,5 0-4 16,10 0-2-16,20-21-21 15,-13-5-31-15,-4-9-57 16,-10-11-79-16,-21-1-101 16</inkml:trace>
          <inkml:trace contextRef="#ctx0" brushRef="#br0" timeOffset="-135777.4">12071 3502 289 0,'0'0'48'15,"0"0"-46"-15,0 0 57 16,0 0 55-16,0 0-45 16,0 0-21-16,44 16 11 15,-12-16 11-15,-2 0-26 16,1 0-20-16,-7-10-2 16,-5-7 13-16,-1-1-29 15,-9-9 2-15,-9 6-5 16,0 1-6-16,0 5-3 15,-5 4 5-15,-25 6-5 0,-5 5-3 16,-12 0 4 0,-4 5 3-16,3 16-1 0,-2 10 1 15,11 3 2-15,10 3 1 16,17-2 1-16,12-5 11 16,0-2 2-16,3-3-6 15,35-3 9-15,20-7 12 16,26 0-15-16,9-11-7 15,21-4-8-15,-5 0-34 16,-12-5-84-16,6-24-152 16</inkml:trace>
        </inkml:traceGroup>
      </inkml:traceGroup>
    </inkml:traceGroup>
    <inkml:traceGroup>
      <inkml:annotationXML>
        <emma:emma xmlns:emma="http://www.w3.org/2003/04/emma" version="1.0">
          <emma:interpretation id="{AFEDA04A-D27D-4D8B-BD8E-87BB3CC2B90D}" emma:medium="tactile" emma:mode="ink">
            <msink:context xmlns:msink="http://schemas.microsoft.com/ink/2010/main" type="paragraph" rotatedBoundingBox="13902,11342 33592,10307 33670,11784 13980,12819" alignmentLevel="4"/>
          </emma:interpretation>
        </emma:emma>
      </inkml:annotationXML>
      <inkml:traceGroup>
        <inkml:annotationXML>
          <emma:emma xmlns:emma="http://www.w3.org/2003/04/emma" version="1.0">
            <emma:interpretation id="{453B50E3-34B9-438F-B7CC-3868BB8E2E15}" emma:medium="tactile" emma:mode="ink">
              <msink:context xmlns:msink="http://schemas.microsoft.com/ink/2010/main" type="line" rotatedBoundingBox="13902,11342 33592,10307 33670,11784 13980,12819"/>
            </emma:interpretation>
          </emma:emma>
        </inkml:annotationXML>
        <inkml:traceGroup>
          <inkml:annotationXML>
            <emma:emma xmlns:emma="http://www.w3.org/2003/04/emma" version="1.0">
              <emma:interpretation id="{B88422AF-4A4E-4A3E-A8E8-ECDB34F811B4}" emma:medium="tactile" emma:mode="ink">
                <msink:context xmlns:msink="http://schemas.microsoft.com/ink/2010/main" type="inkWord" rotatedBoundingBox="13906,11407 23972,10877 24040,12178 13974,12708">
                  <msink:destinationLink direction="with" ref="{9E016827-E1C6-4007-8688-FBA2C5D3935B}"/>
                </msink:context>
              </emma:interpretation>
            </emma:emma>
          </inkml:annotationXML>
          <inkml:trace contextRef="#ctx0" brushRef="#br0" timeOffset="15104.81">17820 4813 467 0,'0'0'19'0,"0"0"1"0,0 0 33 16,0 0 16-16,0 0 2 16,0 0-18-16,0 0-7 15,-13-97 1-15,13 97-8 16,0 0-11-16,0 0-4 16,0 0-6-16,0 0-8 15,0 0-2-15,0 0-6 16,0 0-2-16,0 0-5 15,0 0 0-15,0 10-5 0,0 21 10 16,0 11 2-16,0 15 5 16,0 5-6-16,0 2 21 15,8 10-7-15,3 1-13 16,-3-8 10-16,3 6-5 16,-4-3-4-16,-2-8 0 15,1 5 0-15,-3-11 3 16,-3-3 0-16,0-9-4 15,0-13 0-15,0-5 2 16,0-5-4-16,0-8 9 16,0-1-8-16,0-8-2 15,0-2 5-15,0 3-8 16,0-5 10-16,0 0-3 16,0 0-3-16,0 0 0 15,0 0 2-15,0 0-1 0,0 0-1 16,0 0-15-16,0 0-12 15,0 0-14-15,19-19 4 16,17-8-99-16,4-15-91 16,8-9-98-16</inkml:trace>
          <inkml:trace contextRef="#ctx0" brushRef="#br0" timeOffset="-184677.05">8776 5752 241 0,'0'0'28'0,"0"0"17"0,0 0 19 16,0 0-15-16,0 0-15 15,0 0 4-15,0 0 7 16,5 0-6-16,-5 0-8 16,0 0 0-16,0 0-12 15,0 0 16-15,0 0-9 16,0 0 7-16,0 0 2 16,0 0-10-16,0 0 13 15,4 0-22-15,1-12 3 16,-3-2-9-16,3-2-5 15,-2-3-1-15,-3-1-4 16,0 3 0-16,0 3 0 16,0-2 0-16,0 6-1 0,-8-2-5 15,-13 4 6-15,-9 2-4 16,-6-3-2-16,-9 1-4 16,-6 8 6-16,-4-3-3 15,-1 3 7-15,-3 0-9 16,3 0 8-16,6 0 0 15,-1 11 1-15,1-2-1 16,5 1 1-16,5 1 0 16,5 4-1-16,-1 1-3 15,1-2 3-15,8 7 0 16,8 4-14-16,-6-7 13 16,3 4-4-16,9 4 6 0,7-5-2 15,6 0-6-15,0-6-2 16,0-3 10-16,0 2 3 15,0 1-3-15,24-9-3 16,3 10 3-16,7-6 7 16,12-1-5-16,-2 3 12 15,-1-2-9-15,2-2 8 16,-10 4-11-16,-4-3 0 16,-7 1-2-16,-3 1 0 15,-7 0-1-15,2 5 1 16,-2-2-2-16,-4 2 2 15,-3 5 1-15,1-1-1 16,1 5 0-16,-7-3 1 16,3 8-1-16,-2-5 0 15,-3 5-1-15,0 1-1 0,0-5 2 16,0 5-3-16,0-5 2 16,-15 0-1-16,1-1 1 15,-5-4 2-15,-7-2-1 16,2-3 3-16,8-1-6 15,-10-4 6-15,2-6-1 16,3 0-2-16,-11-5 2 16,5 0 5-16,-4 0-1 15,-1 0 0-15,8 0-2 16,-3-5 2-16,8-11 7 0,4-3-8 16,1-3 7-1,4-2-12-15,10-2 5 0,0 0 8 16,0-5-2-16,0 6 0 15,20-2-8-15,4-9 2 16,8 1-4-16,1 1 1 16,-1-4 0-16,-6 3-2 15,1 4 2-15,1 5 0 16,-4 0-1-16,1 0 0 16,6 1-1-16,-2-1 2 15,-2 0 0-15,-3 1 8 16,-5 0-10-16,4-1 1 15,-9 1 5-15,2-1-5 16,-3 0-1-16,3 1-1 16,-5 4 1-16,-6 2 1 0,5 7-1 15,-10 3 0-15,0 4-1 16,0 5-9-16,0 0 10 16,0 0-19-16,0 0-22 15,0 0-18-15,0 0-65 16,5 0-7-16,-1 5-26 15,3 9-27-15</inkml:trace>
          <inkml:trace contextRef="#ctx0" brushRef="#br0" timeOffset="-184264.77">8781 6321 358 0,'0'0'42'16,"0"0"17"-16,0 0 84 0,0 0-29 16,0 0-25-16,0 0-31 15,16-6-33-15,24-2-10 16,0-9 3-16,16 12-18 16,-1-6 5-16,6 1-3 15,-21 6-2-15,5-2 0 16,-20 6 0-16,1-6-4 15,-2 6-19-15,-8 0-7 16,7-5-21-16,-1 5-45 16,-6-9-7-16,-3-1-96 15</inkml:trace>
          <inkml:trace contextRef="#ctx0" brushRef="#br0" timeOffset="-183537">9647 5695 590 0,'0'0'83'0,"0"0"-77"15,0 0 21-15,0 0-3 16,0 0-20-16,0 0-4 15,0 11-8-15,0 15 8 16,0 8 1-16,0 8 5 16,0-1 2-16,0 1 5 0,0 7 22 15,6-3-19-15,7 2-2 16,-3 4-3-16,3-12 2 16,1 6-12-16,-4-15 0 15,-4 0 4-15,-1-7-3 16,3-9 2-16,-8-3 1 15,0-7-5-15,0-5 0 16,2 0 3-16,-2 0 5 16,4 0 3-16,-4 0 18 15,5 0 15-15,5-10-4 16,11-16-32-16,3-11-6 16,8-8-2-16,2-1 0 0,1 1-16 15,7-3 10 1,7 7-6-16,-13 15-8 0,9 7-15 15,-12 15 17-15,-1 4-9 16,-1 0-8-16,4 8-7 16,-11 18 25-16,2 5-6 15,0 5 18-15,-7 1 5 16,-8 4-6-16,-1-2 6 16,-6 3 1-16,-4-7 0 15,0-3-1-15,0-2-10 16,-6-4 8-16,-26 0 2 15,-7-6 0-15,-4 1 4 16,-7-5 0-16,-1-8 14 0,1-1 6 16,5-3-3-1,4 1-8-15,5-5 3 0,-4 0-11 16,15 0 1-16,5 0-3 16,-2 0 1-16,12 0-1 15,1 0-2-15,4-5-1 16,5-6-17-16,0-4-36 15,5 4-36-15,36-13-55 16,9 2-124-16</inkml:trace>
          <inkml:trace contextRef="#ctx0" brushRef="#br0" timeOffset="-182957.55">10560 5576 430 0,'0'0'0'0,"0"0"-91"16,0 0 89-16,0 0-50 15,0 0-157-15</inkml:trace>
          <inkml:trace contextRef="#ctx0" brushRef="#br0" timeOffset="-183133.0799">10630 5866 475 0,'0'0'1'16,"0"0"47"-16,0 0 28 15,0 0-13-15,0 0-44 16,0 0-16-16,0-17-3 15,0 22 0-15,0 11 0 16,0 10 3-16,0 5 12 16,0-2 6-16,0 3-4 0,0 3 0 15,0 2 6-15,0 3-4 16,0-2-1-16,0-4-15 16,10-3 1-16,-3 0 2 15,1-11-2-15,-2-4-3 16,2-1 2-16,-3-10-3 15,1 0 0-15,-6-5-1 16,5 0-12-16,-5 0-29 16,16 0-23-16,-11-9-11 15,0-17-405-15</inkml:trace>
          <inkml:trace contextRef="#ctx0" brushRef="#br0" timeOffset="-182283.09">11049 6043 678 0,'0'0'49'0,"0"0"44"0,0 0-56 15,0 0-34-15,209-55 0 16,-97 44-3-16,10 0 0 15,10 3-39-15,-23 1-86 16,-7-9-94-16</inkml:trace>
        </inkml:traceGroup>
        <inkml:traceGroup>
          <inkml:annotationXML>
            <emma:emma xmlns:emma="http://www.w3.org/2003/04/emma" version="1.0">
              <emma:interpretation id="{8DD360C3-32C5-4281-9EC8-E03264281D45}" emma:medium="tactile" emma:mode="ink">
                <msink:context xmlns:msink="http://schemas.microsoft.com/ink/2010/main" type="inkWord" rotatedBoundingBox="17142,11232 25189,10809 25256,12090 17209,12513"/>
              </emma:interpretation>
            </emma:emma>
          </inkml:annotationXML>
          <inkml:trace contextRef="#ctx0" brushRef="#br0" timeOffset="-182456.62">11346 5526 576 0,'0'0'5'16,"0"0"6"-16,0 0 41 15,0 0-10-15,0 0-29 16,0 0-13-16,-16-3-3 16,6 11-3-16,-1 14 6 15,-2 1 3-15,2 3-1 0,1 0 10 16,1 7-1-16,-7 1 11 15,9 3-2-15,-5 2 13 16,5 3-10-16,-3-1-18 16,6 6 8-16,-1-1-1 15,-5-1 6-15,10-3-4 16,0-1-2-16,0-1-4 16,0-3-1-16,0-2-3 15,0-5 5-15,0-4 2 16,0-9-11-16,5-3 7 15,9 2-7-15,-2-6 2 16,1 1-2-16,-2-5 2 16,5-2-2-16,3 1 1 0,24-5 4 15,10 0 1-15,18 0-6 16,8 0-21-16,-2-5-45 16,-7-16-77-16,-23 1-41 15,-20-6-168-15</inkml:trace>
          <inkml:trace contextRef="#ctx0" brushRef="#br0" timeOffset="15945.57">18866 4690 634 0,'0'0'3'0,"0"0"-3"15,0 0 45-15,0 0-4 16,0 0 4-16,0 0-30 15,-29-30-9-15,24 30-4 16,-3 0-4-16,-8 0 2 16,-7 0 0-16,-4 4-1 15,-8 10 1-15,0 5 0 16,-4 7-1-16,2 3 1 16,-1 2 4-16,9 6 2 0,-3 4 0 15,8 1-1 1,4 1 0-16,1 5 4 0,6-4 2 15,4 2-5-15,7-5 3 16,2 6-9-16,0-5 11 16,0-1-4-16,0 1 11 15,0-1-8-15,2-2-1 16,17 3 8-16,3-2-5 16,6-7-3-16,-12 1-9 15,6-7 18-15,10-1-11 16,-6-7-2-16,11 1 1 15,-5-10 1-15,-3 2 6 0,3-3 0 16,3-9-6 0,12 0 7-16,2 0 5 0,0 0-10 15,4 0-4-15,-2-9-4 16,-8-3 1-16,-7-2 4 16,-6-2-4-16,-3 1-2 15,-7-5 6-15,-6 2 1 16,4-8-4-16,-7-1-1 15,-3-5-1-15,-5 1-2 16,-3 0-4-16,0 5 2 16,0 4 3-16,-5 4-1 15,-17 2 0-15,-10 1-2 16,3 4 2-16,-3 2-3 0,-12-1 4 16,-7 3 0-1,3 2-3-15,-8 1 3 0,12 4 1 16,-5 0-1-16,5 0 0 15,11 4-1-15,1 8 1 16,8 3-4-16,1 0-7 16,4 0 11-16,1 1 1 15,9-2-1-15,-3 2-10 16,4-1 4-16,4-4-11 16,4-1 0-16,0-5-30 15,0 6-1-15,8-6-22 16,48-5-26-16,14 0-31 15,15 0-160-15</inkml:trace>
        </inkml:traceGroup>
        <inkml:traceGroup>
          <inkml:annotationXML>
            <emma:emma xmlns:emma="http://www.w3.org/2003/04/emma" version="1.0">
              <emma:interpretation id="{9DE8EDBA-D3BE-4798-BAE4-E44E492F08BC}" emma:medium="tactile" emma:mode="ink">
                <msink:context xmlns:msink="http://schemas.microsoft.com/ink/2010/main" type="inkWord" rotatedBoundingBox="25740,10720 30095,10491 30172,11949 25816,12178"/>
              </emma:interpretation>
            </emma:emma>
          </inkml:annotationXML>
          <inkml:trace contextRef="#ctx0" brushRef="#br0" timeOffset="16253.13">19766 5233 614 0,'0'0'16'0,"0"0"-1"16,0 0 96-16,0 0-12 16,0 0-71-16,0 0 13 15,110 1-12-15,-49-6-16 0,2-4-9 16,0-3-4-16,-4 7 1 15,-6-4-3-15,-8 4-18 16,-7-2-7-16,-9 7-15 16,-5-8-42-16,4 6-20 15,-12-12 5-15,0 2-141 16</inkml:trace>
          <inkml:trace contextRef="#ctx0" brushRef="#br0" timeOffset="17098.87">20467 4666 592 0,'0'0'23'0,"0"0"48"0,0 0 41 16,0 0-44-16,0 0-4 15,0 0-15-15,-15-45-32 16,15 45-7-16,0 0-7 15,0 0-3-15,0 0-8 16,0 4-7-16,0 22 10 16,0 13 5-16,0 8 4 15,0 4-4-15,0 15 5 16,0 2 8-16,0 4-4 16,0-6-5-16,8-1 7 0,-1-8-7 15,1-5 0-15,-2-7-1 16,-1-8-2-1,3-7 0-15,-3-7 0 0,-2-9 1 16,2-9-1-16,-5 0 1 16,0-5 0-16,0 0 0 15,0 0 10-15,0 0 13 16,0 0 1-16,6-9-7 16,7-17-11-16,6-5-8 15,1-6-4-15,7-3 2 16,8-7-14-16,5 2 9 0,5 2-5 15,2 3-1 1,-7 11-4-16,-2 8-6 0,-5 11 1 16,-8 4 7-16,7 6-9 15,2 0-5-15,3 0 8 16,-3 0 5-16,4 0-5 16,-6 10-2-16,2 5 12 15,6 7 9-15,-10-3 2 16,3 5-1-16,-11-3 1 15,-3 2-4-15,-9-3 4 16,-7-1-3-16,-3 2 1 16,0-4-3-16,0 8 0 15,-13-11 5-15,-14 8 2 16,-7-2-1-16,-9-5 5 16,-4 1-1-16,1 2 4 0,-1 1-2 15,-4-4 0-15,6-2-2 16,-6-7 4-16,6 5 7 15,5-6-10-15,3 0 6 16,10-5-9-16,12 0 3 16,6 0 3-16,5 0-6 15,4 0-3-15,0 0 0 16,0 0-2-16,0 0-15 16,0-9-38-16,0-8-16 15,21-4-42-15,24-3-70 16,21-2-311-16</inkml:trace>
          <inkml:trace contextRef="#ctx0" brushRef="#br0" timeOffset="17738.1698">21635 4469 752 0,'0'0'0'0,"0"0"-7"15,0 0 7-15,0 0 3 16,0 0-3-16,0 0-17 15,-5-9 0-15,15 24 4 16,11-4-35-16,-2 5-16 16,0-5-78-16,0-2-260 15</inkml:trace>
          <inkml:trace contextRef="#ctx0" brushRef="#br0" timeOffset="17504.79">21701 4907 561 0,'0'0'78'16,"0"0"-66"-16,0 0 101 15,0 0-31-15,0 0-16 0,0 0-47 16,8-17-7 0,-8 17-6-16,0 0-6 15,0 0-4-15,0 6-5 0,0 20 5 16,0 4 4-16,0 11 3 15,0-9-2-15,0 15 10 16,0-8-7-16,0 1 5 16,0-2-2-16,0 2-6 15,0-2 5-15,0-4 10 16,0 1-16-16,4-2 7 16,1-5-3-16,-2-6-2 15,4 2 3-15,-7-7-5 16,5-1 6-16,0-12-2 15,-5 1-4-15,0-1 2 16,0-4-4-16,0 0 2 0,0 0-32 16,3 0-3-16,2 0-25 15,-4-19-105-15,-1-22-468 16</inkml:trace>
          <inkml:trace contextRef="#ctx0" brushRef="#br0" timeOffset="18443.28">22089 5084 461 0,'0'0'257'0,"0"0"-236"15,0 0 19-15,0 0 29 16,0 0-47-16,0 0-20 0,175-35-1 16,-103 32-1-16,13-9-4 15,6 1-29-15,1-9-46 16,3-6-83-16,-2-9-145 15</inkml:trace>
          <inkml:trace contextRef="#ctx0" brushRef="#br0" timeOffset="18246.8098">22227 4426 641 0,'0'0'12'0,"0"0"65"16,0 0 1-16,0 0-29 15,0 0-44-15,0 0-5 16,0-7-11-16,0 7 7 16,0 17-1-16,0 14 7 15,0 4-2-15,0 6 1 16,0 3 11-16,-7 4 1 16,-1 7 1-16,4 2-7 15,0 4 11-15,-5 8-1 0,7 2-5 16,-3-4-1-16,5-7 0 15,0-3-1-15,-3-7-7 16,3-8 6-16,0-7 7 16,0 0-8-16,0-6-1 15,0-10 4-15,0 1-5 16,0 1-2-16,0-7-1 16,3-2 1-16,17-2-3 15,-3-5-1-15,3 0 6 16,5 6-6-16,7-11 5 0,10 0-1 15,14 0 1 1,2 0-5-16,-4-5-23 0,-1-15-19 16,-21-2-40-16,-25-13-93 15,-7 0-103-15</inkml:trace>
          <inkml:trace contextRef="#ctx0" brushRef="#br0" timeOffset="18801.32">23064 5008 579 0,'0'0'11'0,"0"0"22"15,0 0 94-15,0 0-41 16,0 0-47-16,0 0-8 15,32 1 0-15,12-1-11 16,2-10-10-16,6 0-5 16,-4-6 3-16,10 7-6 15,-7-3-2-15,-13 8-2 0,-6 2-19 16,-12 2-19 0,-7 0-25-16,-12 0-26 15,-1 6-26-15,0 15-14 0,-9 5-95 16</inkml:trace>
          <inkml:trace contextRef="#ctx0" brushRef="#br0" timeOffset="19031.22">23076 5275 228 0,'0'0'290'16,"0"0"-283"-16,0 0 34 15,0 0 83-15,0 0-54 16,0 0-36-16,35 0 17 15,3 0-18-15,11 0-20 16,0 0 3-16,3 0-12 0,-7 0 7 16,-1 0-8-1,0 0-6-15,-6-4 3 0,2-8-7 16,-1 3-64-16,-10-8-77 16,0-8-109-16</inkml:trace>
          <inkml:trace contextRef="#ctx0" brushRef="#br0" timeOffset="19544.85">23531 4583 415 0,'0'0'6'16,"0"0"-6"-16,0 0 20 15,0 0 0-15,0 0-16 16,0 0-4-16,0 0 11 16,0 12 22-16,13-2 5 15,-2 6 0-15,2-2 4 16,6 6-12-16,4 3 3 15,7 4 0-15,6-1 2 0,7 6-9 16,0-1 1-16,-1 0-9 16,4-5-7-16,-2 0 0 15,2-4-3-15,1-3 2 16,-9-4 1-16,-1-6 11 16,-9-3-7-16,-14 2 3 15,-4-1-7-15,-10-6-7 16,1 3 3-16,4 6-7 15,-5 5-6-15,0 7 6 16,0 12 3-16,-5 15 4 16,-33 10-4-16,-23 8 3 15,-23 10-1-15,-12 10-3 16,-21 5 0-16,-19-4 3 0,-14-2-5 16,-5-8-31-16,18-18-105 15,33-13-236-15</inkml:trace>
        </inkml:traceGroup>
        <inkml:traceGroup>
          <inkml:annotationXML>
            <emma:emma xmlns:emma="http://www.w3.org/2003/04/emma" version="1.0">
              <emma:interpretation id="{0FE1E6EB-1904-42CC-9F2F-5CD7FAA61D7F}" emma:medium="tactile" emma:mode="ink">
                <msink:context xmlns:msink="http://schemas.microsoft.com/ink/2010/main" type="inkWord" rotatedBoundingBox="30786,10797 33610,10648 33670,11784 30846,11933"/>
              </emma:interpretation>
            </emma:emma>
          </inkml:annotationXML>
          <inkml:trace contextRef="#ctx0" brushRef="#br0" timeOffset="32458.47">25132 4631 300 0,'0'0'62'15,"0"0"11"-15,0 0 21 16,0 0-28-16,0 0-1 16,0 0-6-16,0 0-16 15,8-22-2-15,-8 22-14 16,0 0 4-16,0 0-15 0,0 0 5 16,0 0-4-16,0 0-15 15,0 0-1-15,0 0 0 16,0 0-1-16,0 0 1 15,0 0-1-15,0 0 6 16,0 0-6-16,-12 0 2 16,-14 12-2-16,-1 2-1 15,-10 6 1-15,3 3 0 16,2 7 0-16,6-1-1 16,-1 7 1-16,3-1-2 15,1 11-1-15,11-1 3 16,0 2 0-16,12 1 1 0,0-4-1 15,0 0-4-15,0-6 4 16,0 0 3 0,0-2-3-16,0 4-2 0,5-3 2 15,2 4 1-15,1-3 0 16,4 0-1-16,-5-2 3 16,6-1 0-16,-2-9-1 15,8 0-1-15,-3-6-1 16,8 1 1-16,-4-11-1 15,0-4 8-15,8 5 3 16,4-7 5-16,6-4-2 16,6 0-2-16,-4 0-6 15,1 0 0-15,-2-15 2 0,-2-1-3 16,-3-13-4-16,-10-2 3 16,-12-1 5-16,-10 0-9 15,-2 2-1-15,0 3 1 16,-2 2 1-16,-28 6-1 15,4 4 0-15,-9 0-5 16,-4 4 5-16,-7 0-2 16,-5 3 3-16,6 8-2 15,-11 0-1-15,4 0-2 16,6 0-2-16,-1 4-24 16,13 6 10-16,10 6-7 15,0-1-16-15,16 0-12 0,7-4-7 16,1-3-23-1,0 4-16-15,29-12-39 0,27 0-104 16</inkml:trace>
          <inkml:trace contextRef="#ctx0" brushRef="#br0" timeOffset="33672.81">25712 4773 161 0,'0'0'401'0,"0"0"-395"15,0 0 54 1,0 0 12-16,0 0-5 0,0 0-13 16,-12-61-28-16,12 61-8 15,0 0 3-15,0 0-5 16,0 0-13-16,0 0-2 15,-3 0 3-15,-2 0-4 16,4 0-5-16,1 4-4 16,0 18 5-16,0 9 4 15,0 4 0-15,0 12 6 16,0-2-2-16,9 7 1 16,3 3-1-16,5-2 0 15,2-3 3-15,-11-5-4 16,-1-2-2-16,-2 3 3 15,-5-5-1-15,0 2-3 0,0-5 2 16,0-2-1-16,-10-5 0 16,-4-1-1-16,2-13 2 15,0-4-1-15,4-5 0 16,6-5 0-16,-3 2-1 16,5-3 4-16,-5-2 1 15,-3 0-2-15,-6 0 2 16,-2-15 3-16,-5-7-7 15,2-5-1-15,4-1-4 16,9 1-17-16,-2 1 21 16,3 5-2-16,5 7-3 15,0 3-6-15,0 0 11 0,0 7 0 16,8-3 4-16,16-1-3 16,-3 3-1-16,11 5 0 15,7-2-1-15,1-2 2 16,-5 4-1-16,-5 0 1 15,-1 0-1-15,-8 0 2 16,5 0 0-16,-7 0-2 16,-4 0 1-16,2 0 0 15,-2-4 14-15,-4-8-1 16,2 3-7-16,1-1 0 16,5-6 3-16,1 0-4 15,-6-3-1-15,4-3 0 16,-7 2 1-16,5-2-1 15,-2 3 5-15,-9-1-7 0,0 2-2 16,-5-1 12-16,0-1-6 16,0 10 1-16,0-6-3 15,0 2-1-15,0 3 1 16,0-3 9-16,0 6-8 16,0 0-2-16,0 2 0 15,0 6 4-15,0 0-5 16,0 0 8-16,0 0-11 15,0 0-1-15,0 0-8 16,0 0 5-16,0 0-2 16,0 0 5-16,0 0-11 15,0 10 8-15,0 15 8 16,0 1-7-16,0 5 6 0,0 10-3 16,0 1 0-16,0 8 0 15,0 2 1-15,0-4-1 16,0 5 0-16,0-2 3 15,0-3-3-15,0 3-4 16,0-10 4-16,0 1 7 16,0-13-7-16,6-3 3 15,-2-10-3-15,1-1 1 16,-1-5 1-16,-4 2-1 16,2-4 0-16,-2-6-1 15,0 7 1-15,0-5 2 16,0-1-1-16,0 1-1 0,0-4 0 15,0 0-1-15,0 0 4 16,0 0-4 0,0 0 4-16,5 0-2 0,-5 0 0 15,0 0-4-15,0 0 2 16,3 0 0-16,2 0-23 16,3 0-21-16,11 0-40 15,7 0-24-15,6-16-281 16</inkml:trace>
          <inkml:trace contextRef="#ctx0" brushRef="#br0" timeOffset="41069.08">26469 4747 511 0,'0'0'28'16,"0"0"2"-16,0 0 46 15,0 0 4-15,0 0-7 16,0 0-27-16,0 0-9 0,-5-26-10 15,5 26-5-15,0 0-1 16,0 0-2-16,0 0-8 16,0 0 0-16,0 0-7 15,0 0 2-15,0 0-10 16,0 0 4-16,0 2-8 16,-5 22 8-16,4 7 0 15,1 11 3-15,-5 8-3 16,5 2 11-16,-3 4-11 15,-7 0 0-15,7 1 1 16,-2-5-1-16,3-6 0 16,-3-1 0-16,-3-4 3 15,2-4-2-15,-12-3-1 16,7-3 3-16,0 1-3 0,0-6 0 16,-2-1 0-16,6-9 1 15,3 0 5-15,0-8-6 16,0 3 2-16,4-7 1 15,-5 4-1-15,5-8 2 16,0 3-3-16,0-3 1 16,0 0-2-16,0 0 4 15,0 0-1-15,0 0 0 16,0 0 1-16,0 0 0 16,0 0-4-16,0 0-8 15,0-15-29-15,0-16-57 16,13-4-32-16,3-7-60 0,11 1-209 15</inkml:trace>
          <inkml:trace contextRef="#ctx0" brushRef="#br0" timeOffset="41638.56">26878 4861 489 0,'0'0'63'15,"0"0"-54"-15,0 0 58 16,0 0-5-16,0 0 4 16,0 0-51-16,0 0-15 15,-13-18-9-15,2 40 4 0,-8 16 5 16,-13 1 7 0,-1-3-4-16,-8 5 6 0,-4-11-7 15,-11 3 6-15,-4-9 4 16,7-5-7-16,2-1 2 15,8-10-5-15,14-1-1 16,8-2 0-16,5-5-1 16,8 0 5-16,3 0-2 15,5 0 9-15,0 0-12 16,0-16-3-16,0 1 1 16,13 3-5-16,6 3 4 15,-1 0 2-15,-4 5 1 0,1 4-1 16,1 0-4-16,6 0-4 15,2 0 8-15,8 8-4 16,2 11 3-16,3 3-4 16,1 3 5-16,-10-3 0 15,-6 4-2-15,2 3 3 16,-13-7 3-16,4 4-2 16,3 0-1-16,-9-7 3 15,9 1 4-15,-12-5-4 16,7 5 2-16,-2-8-2 15,-3 3-3-15,5-4 0 16,-6 4 0-16,1-5 0 16,-2 0 0-16,-1-4-6 15,3-6-19-15,-3 0-56 16,-4 0-10-16,7 0-70 0</inkml:trace>
          <inkml:trace contextRef="#ctx0" brushRef="#br0" timeOffset="42659.4">27095 4994 481 0,'0'0'15'0,"0"0"-8"15,0 0 48-15,0 0 3 16,0 0-8-16,0 0-30 16,-23-113 1-16,23 102 5 15,0 2-1-15,0-6-3 16,14-1-5-16,19 0-11 15,0 0-4-15,12 1 1 0,-3 1-2 16,1 2-1-16,-9 7 0 16,-5 0 0-16,-10 5-4 15,-9 0 4-15,1 0-2 16,-1 0-3-16,-1 0-2 16,10 5 0-16,1 12 3 15,-1 2 2-15,-9 1-4 16,-6 7 6-16,-4-1-12 15,0 0 4-15,0 5 8 16,0-7 0-16,-6 2-4 16,-21-5-2-16,-10-1 6 15,3-4 2-15,-4 5-1 16,5-11 7-16,6 2-7 0,11-8 0 16,7-1 2-16,4 2 1 15,0-5-4-15,5 0-4 16,0 0 4-16,0 0 14 15,0 0-11-15,0 0-3 16,0 0-18-16,0 0 14 16,0 0 4-16,19 2-1 15,16 0 6-15,12 5-5 16,4 0 0-16,2-3-2 16,-6 9 2-16,-2-3 6 15,-7 2-6-15,-11 2-8 16,-7-2 8-16,-4 2-4 0,-16 7-5 15,0 1 1-15,0 7 8 16,-19 1 1-16,-30 3 8 16,-10-3 2-16,-13 5-3 15,-13 2-5-15,-19-6 4 16,-23 4-6-16,-13 0-1 16,-12-9-98-16,6-10-340 15</inkml:trace>
          <inkml:trace contextRef="#ctx0" brushRef="#br0" timeOffset="41982.64">27095 4993 638 0,'0'0'13'16,"0"0"18"-16,0 0 49 15,0 0-20-15,0 0-54 16,0 0-6-16,0 10-10 0,0 21 8 15,0 3 4-15,0 4 4 16,0 3 3-16,0 1 6 16,0-2 2-16,0 2-7 15,-2-8-3-15,-5 3 2 16,3-7-7-16,4-4 6 16,-2-5-4-16,2 0-3 15,0-11 2-15,0-6-2 16,-5 2 2-16,2-6-3 15,3 0 0-15,0 0-21 16,0 0-14-16,0 0-2 16,-10-20-104-16,9-11-62 15</inkml:trace>
        </inkml:traceGroup>
      </inkml:traceGroup>
    </inkml:traceGroup>
    <inkml:traceGroup>
      <inkml:annotationXML>
        <emma:emma xmlns:emma="http://www.w3.org/2003/04/emma" version="1.0">
          <emma:interpretation id="{94D14CB9-268A-4EE3-BBA3-1C2E3179BF81}" emma:medium="tactile" emma:mode="ink">
            <msink:context xmlns:msink="http://schemas.microsoft.com/ink/2010/main" type="paragraph" rotatedBoundingBox="5846,13378 24940,13594 24920,15400 5825,15185" alignmentLevel="2"/>
          </emma:interpretation>
        </emma:emma>
      </inkml:annotationXML>
      <inkml:traceGroup>
        <inkml:annotationXML>
          <emma:emma xmlns:emma="http://www.w3.org/2003/04/emma" version="1.0">
            <emma:interpretation id="{A5B7CE7D-2037-40F0-A39D-C5463E38A5C0}" emma:medium="tactile" emma:mode="ink">
              <msink:context xmlns:msink="http://schemas.microsoft.com/ink/2010/main" type="inkBullet" rotatedBoundingBox="5842,13756 5856,13757 5856,13772 5841,13771"/>
            </emma:interpretation>
            <emma:one-of disjunction-type="recognition" id="oneOf0">
              <emma:interpretation id="interp0" emma:lang="" emma:confidence="0">
                <emma:literal>-</emma:literal>
              </emma:interpretation>
            </emma:one-of>
          </emma:emma>
        </inkml:annotationXML>
        <inkml:trace contextRef="#ctx0" brushRef="#br0" timeOffset="200006.8598">-168 7587 9 0,'0'0'5'0,"0"0"-2"16,0 0-6-16,0 0 3 15,0 0-1-15,0 0 1 16,0 0-10-16</inkml:trace>
      </inkml:traceGroup>
      <inkml:traceGroup>
        <inkml:annotationXML>
          <emma:emma xmlns:emma="http://www.w3.org/2003/04/emma" version="1.0">
            <emma:interpretation id="{73C4A44D-BD50-4722-80A5-6C6A52E6EE12}" emma:medium="tactile" emma:mode="ink">
              <msink:context xmlns:msink="http://schemas.microsoft.com/ink/2010/main" type="line" rotatedBoundingBox="8383,13407 24940,13594 24920,15400 8363,15213"/>
            </emma:interpretation>
          </emma:emma>
        </inkml:annotationXML>
        <inkml:traceGroup>
          <inkml:annotationXML>
            <emma:emma xmlns:emma="http://www.w3.org/2003/04/emma" version="1.0">
              <emma:interpretation id="{C1A478D8-14B8-4A72-A1C0-6C278F931DD4}" emma:medium="tactile" emma:mode="ink">
                <msink:context xmlns:msink="http://schemas.microsoft.com/ink/2010/main" type="inkWord" rotatedBoundingBox="8383,13407 12627,13455 12607,15261 8363,15213"/>
              </emma:interpretation>
            </emma:emma>
          </inkml:annotationXML>
          <inkml:trace contextRef="#ctx0" brushRef="#br0" timeOffset="212291.54">2463 7505 193 0,'0'0'25'16,"0"0"57"-16,0 0-35 15,0 0 1-15,0 0-1 16,0 0-22-16,0 0-3 15,-10-98 8-15,10 83-4 16,0 0 6-16,0-1-10 16,0 6 10-16,0-1 7 0,0 6 1 15,0-4-2-15,0 4 1 16,0-6-8-16,0 5-2 16,0-4 4-16,0-5 0 15,0 5 0-15,0-2-9 16,0 8 0-16,0 0 6 15,0 2-11-15,0 2 4 16,0 0-10-16,0 0 1 16,0 0-4-16,0 0-9 15,-8 0-1-15,8 0 0 0,0 0-3 16,0 0-7-16,0 10 4 16,0 23 5-16,0 1 1 15,0 11 4-15,0 8-4 16,0 3 0-16,0 12 1 15,0-3-1-15,0 2 1 16,0 1-3-16,0-2 3 16,0-9-2-16,-3-2 2 15,-8-13-2-15,1-12 4 16,5-7-3-16,-4-9 0 16,9-6 0-16,-5-3-1 15,5-2 1-15,0-3 0 16,-5 0 1-16,5 0 6 15,0 0 0-15,-5 0-7 16,5 0 10-16,-5 0-9 0,0 0 3 16,-6-8 1-1,6 5-5-15,4-2 1 0,1-1-1 16,0 2-3-16,0 0 1 16,0 4 2-16,0-4-3 15,0 0-9-15,9 4 12 16,24-9-8-16,-3 3 1 15,15 3 14-15,-5-2-12 16,11-7 5-16,4 8 0 16,-4-6 2-16,-6-2 0 15,5 2 0-15,-8-6 2 16,-9 2 2-16,-9-3-3 0,4-3 0 16,-9 1-3-16,-8-8 0 15,-3 1 3-15,2 6-2 16,-9 0 2-16,-1 4 5 15,0 1-8-15,0 5 0 16,0 6-5-16,0 4 5 16,0-1 9-16,0 1-8 15,0 0-1-15,0 0 0 16,0 0-2-16,0 0 2 16,0 0-2-16,0 0-7 15,0 0 7-15,0 1 1 16,-11 13-1-16,2 11 3 15,-1 1-5-15,10 5 4 0,-5 8 0 16,5 3-1 0,0 11 0-16,0 2 1 0,5-3-1 15,11-2 1-15,10 8 0 16,-2-8 1-16,-8-9 0 16,3 0 0-16,-3-15 1 15,-6-5-2-15,-6-11 2 16,-4-10 1-16,0 6-1 15,0-6 10-15,0 0 5 16,0 0 3-16,0 0 3 16,5 0-4-16,-5 0-3 15,0 0-13-15,5 0-3 16,-5 0-2-16,5 0-29 16,0 0-30-16,16 5-66 0,23 9-121 15,13-2-97-15</inkml:trace>
          <inkml:trace contextRef="#ctx0" brushRef="#br0" timeOffset="-198675.44">3762 7284 687 0,'0'0'0'0,"0"0"0"16,0 0 10-16,0 0 38 16,0 0-4-16,0 0 3 0,0 0-21 15,0 0-24-15,-5-31-2 16,5 31 0-16,0 0 0 16,0 25-5-16,0 11 2 15,0 7 6-15,0 13 0 16,0 6-3-16,0 9 0 15,0 4 7-15,0 2-4 16,0 2 7-16,0-2-2 16,0-6 1-16,-20-3-2 15,10-12-1-15,-1-15-2 16,-4-2-2-16,10-19-1 16,1-3 1-16,-1-16-1 15,5-1 2-15,0 0 2 16,0 0 14-16,0 0 33 15,0 0-12-15,0-22-8 0,0-13-32 16,0-3-1-16,9-3 1 16,11 3-2-16,-1 1 2 15,8 6-1-15,4 5-14 16,9 0 12-16,5 7-9 16,9 1 1-16,2 6-5 15,5 5-2-15,-17 7-5 16,2 0 9-16,-20 0-1 15,4 19-9-15,-9 8 12 16,-8 3 9-16,-7 6 1 0,-6 5-5 16,0-4 7-1,0-3 0-15,-1 3 0 0,-18-10-2 16,-5 3 1-16,-9-4-4 16,-5-6 5-16,-13-4 0 15,-10 5 14-15,-5-11-1 16,-3 3-6-16,10-6 3 15,2 2-8-15,6-3 3 16,5-2-3-16,17 3-2 16,9-7 2-16,11 4-5 15,9-4 3-15,0 0-6 16,0 0-17-16,0 0-5 16,0 0-23-16,0 0-12 15,19 0-4-15,20 0 26 16,31 0-7-16,14-4-52 0,5-11-78 15,6-3-88-15</inkml:trace>
          <inkml:trace contextRef="#ctx0" brushRef="#br0" timeOffset="-197519.3">4755 7880 453 0,'0'0'8'0,"0"0"11"16,0 0 76-16,0 0-57 0,0 0 6 15,0 0-28-15,-41-26-16 16,26 30-6-16,-4 18 5 16,-4 8-1-16,4 1 0 15,10 4 2-15,4-9 7 16,5-1-6-16,0-3 6 15,0-7-3-15,0-1 0 16,0-8 3-16,9-6 4 16,20 0 4-16,8 0 13 15,14 0 7-15,4-22-15 16,4-7-17-16,-7-2 2 16,-14-5-5-16,-15-5-11 15,-4 9 8-15,-14 2 1 16,-5 10-3-16,0 1 5 15,0 3 16-15,-5 9-1 0,5 7-10 16,-14 0-10-16,9 16-4 16,-18 25-20-16,6 11 28 15,5 26 1-15,-2 6-1 16,9 15-1-16,0 13 2 16,0 2 4-16,5 2-4 15,-4-13 0-15,-3-6 0 16,6-9-2-16,-19-11 2 15,-8-12 0-15,-22-12 0 16,-6-16 0-16,-10-16 0 0,-5-13 27 16,5-3 6-1,7-5-1-15,3 0 14 0,16-25-4 16,14-5-6-16,21-6-16 16,5-11-6-16,0-15-2 15,66-10-1-15,24-10-11 16,27-13-1-16,39-10-2 15,9-11-3-15,3-3-5 16,-12 8 8-16,-24 16-3 16,-28 11 6-16,-22-1 4 15,-23 9-1-15,-12-5 2 16,-17 5-1-16,-7 4 13 16,-6-1-4-16,-12 5 3 0,0 6-13 15,-5 18 1 1,0 14-4-16,0 9 13 0,0 11-6 15,0 10-7-15,0 0-4 16,0 0-4 0,0 14-20-16,-10 29 12 0,-22 13 8 15,8 14 8-15,-8 3 1 16,13 2 9-16,4 4-10 16,1 2 0-16,9-4-2 15,5 1 2-15,0-7-1 16,0-6 0-16,0-2 0 15,14-11-6-15,3-11 4 16,2-10 0-16,-3-12 0 16,-2-14 3-16,6-1 1 0,10-4 11 15,29-4 23-15,23-20-16 16,5-9-7-16,-2-12-6 16,-15 4-6-16,-4-5 3 15,-27 9-2-15,-7 7-1 16,-18 10 2-16,-14 9-4 15,0 8 1-15,0 3-5 16,0 0 5-16,0 0 0 16,0 0-4-16,5 3-13 15,-5 20 6-15,6 7 11 16,7 0 1-16,15 5 0 16,-9-4 1-16,10-5 0 15,3 0-1-15,-11-10 0 16,6-3 0-16,-5-11-4 15,-1-2 3-15,2 0-6 0,4-10-18 16,-13-27-60-16,-14-15-100 16,0-10-79-16</inkml:trace>
          <inkml:trace contextRef="#ctx0" brushRef="#br0" timeOffset="-197368.72">5930 7602 840 0,'0'0'6'0,"0"0"1"16,0 0 43-16,0 0-22 0,210-34-21 16,-104 26-7-1,14 8-29-15,7 0-102 0,-5-14-152 16</inkml:trace>
        </inkml:traceGroup>
        <inkml:traceGroup>
          <inkml:annotationXML>
            <emma:emma xmlns:emma="http://www.w3.org/2003/04/emma" version="1.0">
              <emma:interpretation id="{504010C0-1AD7-4620-86E9-829A10BD46AC}" emma:medium="tactile" emma:mode="ink">
                <msink:context xmlns:msink="http://schemas.microsoft.com/ink/2010/main" type="inkWord" rotatedBoundingBox="14816,13540 21179,13612 21163,15099 14799,15027"/>
              </emma:interpretation>
            </emma:emma>
          </inkml:annotationXML>
          <inkml:trace contextRef="#ctx0" brushRef="#br0" timeOffset="-172790.59">9435 7970 404 0,'0'0'29'16,"0"0"-28"-16,0 0 51 16,0 0 0-16,0 0-20 15,0 0-23-15,0 0-6 16,7-4 9-16,-7 4 0 16,0 0-5-16,0 0 1 15,0 0-2-15,0 0-1 0,0 0-5 16,0 0 0-16,0 10 4 15,-2 7-2-15,-17 1 4 16,-7-2 7-16,5-2-5 16,-3 2 0-16,-1-6-1 15,5 1-1-15,6-5 2 16,7-6-6-16,3 0 5 16,-1 4 0-16,-5-4 0 15,5 0 1-15,-7 0 5 16,4 0 2-16,-4-16-10 15,9-3 6-15,3-1-5 16,0-2-5-16,0-1-1 16,0 1 7-16,15 2-7 0,10 3-2 15,1-2 2-15,1 8-4 16,5-4 0-16,-6 8-4 16,0 3 7-16,-7 0 1 15,0 4 0-15,0-5-1 16,4 5-2-16,-4 0-3 15,-8 0 8-15,2 0-8 16,-2 5 3-16,5 6 3 16,-6 4 3-16,4 0-3 15,1 11-3-15,1-7 3 16,-5 7-2-16,-1 4 3 16,-5 0-1-16,-1 1 2 0,-4 7-2 15,0 1 5 1,0 4-2-16,0 9 4 0,-19-3 6 15,-16 3-2-15,4 4-2 16,-9-5 0-16,10-11-8 16,-10 3 12-16,9-8-13 15,-6-5 11-15,4 1-4 16,-3-5 2-16,11-4 2 16,-7-2-5-16,4-6 1 15,-2 7-5-15,-6 0 4 16,1-10 0-16,-7 4 0 15,9-5 1-15,-4 0-2 0,3-4 0 16,2-1-3 0,3-5-1-16,-1 0 5 15,6 0-4-15,8 0-1 0,1-17 5 16,-2-3-5-16,4 1 3 16,8-3-8-16,5-2 2 15,0 1 2-15,0 1-2 16,19-9 2-16,21 9-3 15,-4-4-8-15,5 1 9 16,9 9-1-16,-15 6-3 16,5 4 2-16,-4-5-3 15,-1 11 1-15,-16 0 6 16,7 0 1-16,0 0-1 16,-2 0 0-16,-3 0-2 15,-1 0 3-15,4 5-7 16,-9 7 4-16,1 2 0 0,-6 7 2 15,10 5 2-15,-10 5-1 16,4-5-2-16,1 4 3 16,3 0 2-16,-4-4-4 15,2 5 5-15,3-6 4 16,7-3 2-16,-2 2-8 16,11-9 12-16,7-7-8 15,17-5 1-15,7-3-2 16,0 0-6-16,5 0-10 15,-12-19-42-15,-5-17-98 16,-17-20-266-16</inkml:trace>
          <inkml:trace contextRef="#ctx0" brushRef="#br0" timeOffset="-171620.72">10318 7444 375 0,'0'0'2'16,"0"0"4"-16,0 0 46 16,0 0 13-16,0 0-19 15,0 0-20-15,16-41-1 16,-16 38 12-16,0 3-12 15,0-5-11-15,-12 2-7 16,-12 3 3-16,-6-5-10 16,-20 5 2-16,-1 0-2 15,-7 0 0-15,5 0 0 16,-3 0 1-16,5 0-1 16,12 0 0-16,-3 8 0 15,14 0 0-15,-3 1 0 0,7 1 0 16,3 6-1-16,-5-2-1 15,1 7 0-15,1-4 0 16,3 8 2-16,6 1-2 16,-1-7 0-16,12 8-1 15,-1-1 1-15,5-6 0 16,0 2 2-16,0-4 0 16,21 3 5-16,11-7-3 15,11 3 4-15,12-1 6 16,1-6-4-16,3 0-2 15,0 1-3-15,-6-2 3 16,2-4-3-16,-15 2-3 0,0-2 3 16,-9-2-3-16,-6 8-2 15,-10-3 2-15,-6-1 0 16,1 9-2-16,-4-1 2 16,-2 0-1-16,0 11 0 15,1-1 1-15,-5-3 0 16,0 4 0-16,0-5 1 15,0-3-1-15,-19-2 0 16,0-2 1-16,-13-2 3 16,4-1 7-16,-7-3 10 15,-7-1 6-15,-7-7-9 16,-9 0-5-16,5 0-5 16,2 0-5-16,11 0 0 0,9 0 4 15,12 0 1 1,4-12-2-16,9 2-1 0,6-6-3 15,0-6-1-15,0-1 19 16,32-11-20-16,7-4 1 16,5-2-1-16,-2-1 1 15,-7 4 3-15,-4 3-4 16,-12-3 1-16,2 6 2 16,-7 0-2-16,7 1 8 15,3 0-9-15,2-7 0 16,5 7-5-16,-7-1 5 15,-8 6 9-15,-7 10-9 0,3 13-1 16,-12-3-1-16,4 5-8 16,-4 0-40-16,0 0-55 15,0 0-16-15,-9 0-88 16</inkml:trace>
          <inkml:trace contextRef="#ctx0" brushRef="#br0" timeOffset="-170554.28">10435 8608 139 0,'0'0'595'16,"0"0"-590"-16,0 0 14 15,0 0 100-15,0 0-55 16,0 0-59-16,186-12 5 16,-106 2-8-16,0-1 1 15,1 6-6-15,-4-9 1 16,8 7-43-16,16-7-48 15,-2-13-135-15</inkml:trace>
          <inkml:trace contextRef="#ctx0" brushRef="#br0" timeOffset="-170786.66">10603 8259 12 0,'0'0'187'0,"0"0"-178"15,0 0 34-15,0 0-7 16,0 0-17-16,0 0-19 16,-3-15-8-16,3 15-15 15,0 0 10-15,0 0 11 16,0-3 2-16,0 3 1 16,0 0 21-16,0 0 8 15,0 0 12-15,0 0-2 0,0 0 7 16,0 0-13-16,0 0-5 15,0 0 0-15,0 0 3 16,0 0-5-16,0 0 0 16,0 0 2-16,0 0-3 15,0 0 11-15,0 0 6 16,0 0 4-16,0-4 7 16,14-1 1-16,12-1-14 15,14-7-9-15,24-8-23 16,17-4-5-16,16 3 4 15,-2-4-4-15,-5 5-3 0,-18 7 2 16,-12 2-3 0,-19 4 0-16,-20 6 5 0,-11-3-5 15,-10 5 0-15,5 0-3 16,-5 0-3-16,0 0 1 16,0 0-24-16,0 0-7 15,0 0-21-15,0 0 40 16,0 10-26-16,0 7-41 15,-7-3-18-15,-17 9-39 16,-16-4-142-16</inkml:trace>
          <inkml:trace contextRef="#ctx0" brushRef="#br0" timeOffset="-169461.0799">12177 7694 403 0,'0'0'25'15,"0"0"-24"-15,0 0 3 16,0 0 10-16,0 0 20 16,0 0-10-16,-29 99 3 15,23-84-3-15,1-3-1 16,-5-5-5-16,6-2 0 15,-4-1-6-15,0-4 10 16,1 0-1-16,-12 0 4 16,0 0 3-16,-7-9-11 15,11-6-5-15,6 1 21 16,9-3-12-16,0-3-21 16,0 0-9-16,9-5 9 15,14 9 8-15,9 0-8 0,7 0-14 16,7 7 9-16,10 2 0 15,5 7-1-15,-6 0 4 16,-1 0-6-16,-2 0 6 16,-6 7 2-16,-7 7-2 15,-2 11 1-15,-9-3-1 16,3 9-3-16,-4 8 5 16,-3 3 0-16,-9 3-1 15,-15 7 1-15,0 0 0 16,-2 0 8-16,-35 5-5 15,-1 8 6-15,-6-2-1 16,-10 2 3-16,2-4 0 0,3-8-3 16,-12-11-5-16,1-8 5 15,7-8-5-15,-3-7 1 16,-1-2-2-16,5-7 5 16,-9-10-6-16,5 0 4 15,6 0 3-15,12-22-7 16,7-9-1-16,14-3-4 15,17-11 3-15,0 2-16 16,5 3-2-16,28 7 18 16,-1 14-6-16,5 8 0 15,-11 7 4-15,9 4-1 16,-9 0-1-16,14 0 5 16,-5 15-3-16,1 4 2 0,7 8 1 15,-1 5-3-15,-7 2 3 16,5-1-5-16,-10-3 5 15,-4 1 0-15,-5-2 1 16,1-3 3-16,-2-4-4 16,2-1 3-16,-1-3-3 15,6-2 0-15,10-5-3 16,5-4 1-16,3-3-36 16,14-4-53-16,4 0-62 15,1-11-339-15</inkml:trace>
          <inkml:trace contextRef="#ctx0" brushRef="#br0" timeOffset="-168865.68">13427 7801 649 0,'0'0'9'15,"0"0"-4"-15,0 0-1 16,0 0-4-16,0 0-17 16,0 0 9-16,-27 53 8 15,14-18 1-15,-2 0 1 16,4-3 2-16,6 5 4 0,-16-11-7 16,12 4 0-1,-2-12-1-15,6-1 8 0,2-7-8 16,3-1-3-16,0-7 2 15,0-2-2-15,0 0-6 16,0 0 9-16,19 0 8 16,35 0 28-16,19-2-16 15,2-11-17-15,-1 7 1 16,-4-6-1-16,-17 7-1 16,2 2-2-16,-12 3 2 15,1 0-2-15,-1 0 0 16,-3 0-3-16,-3 3 3 15,-7 14-3-15,2-3-3 16,0 12 3-16,-1 0 1 0,-5 5-2 16,-5 6 2-16,-13-3 2 15,-8 11-4-15,0-7 4 16,0 3-7-16,-23 0 7 16,-28-6 0-16,-12-9 1 15,-7-5-1-15,-4-2 5 16,8-7 0-16,0-3-4 15,4-9 7-15,-1 0 2 16,2 0-9-16,-5 0 2 16,10-9-3-16,10-6-3 15,12-8-34-15,2 4-36 16,13-15-64-16</inkml:trace>
          <inkml:trace contextRef="#ctx0" brushRef="#br0" timeOffset="-168649.74">13404 7903 727 0,'0'0'4'16,"0"0"36"-16,0 0-14 15,0 0 2-15,0 0-25 16,225-71-1-16,-154 71-2 15,-9-5-29-15,9 5-31 0,1-3-30 16,-1-1-43-16,10-4-144 16</inkml:trace>
          <inkml:trace contextRef="#ctx0" brushRef="#br0" timeOffset="-168021.44">15030 7708 548 0,'0'0'18'15,"0"0"57"-15,0 0-19 0,0 0 7 16,0 0-34-16,0 0-25 15,-2-24-3-15,-11 24 1 16,-8 0-2-16,-1 0-4 16,-1 5 3-16,-2 6 1 15,-6 5 4-15,-2 3-3 16,-6 7 0-16,-4 11 8 16,1 1 6-16,-4-1-5 15,7 5 1-15,-1-1 3 16,5-1-6-16,7 2-1 15,4 8-6-15,5-3 1 16,5-2 6-16,1 3-4 0,10-2 7 16,-2 4-7-1,5-4 4-15,0-10-2 0,0 2-1 16,8-12-1-16,19-4 7 16,4 1-7-16,13-8 9 15,1-4 2-15,7-3-2 16,2-2 0-16,4-6 1 15,1 0 9-15,-9 0-9 16,1-10-4-16,-1-6 6 16,-10-9-2-16,0-6 5 15,-6-3 1-15,-7-4-15 16,-11-2 7-16,-12-2-9 16,-4 12 0-16,0 0-3 0,0 12 9 15,-36-1-9 1,-23 10 0-16,-24 2-7 0,-20 7-12 15,-9 0-9-15,-4 31-28 16,9 15-36-16,22 6-44 16,30 0-199-16</inkml:trace>
        </inkml:traceGroup>
        <inkml:traceGroup>
          <inkml:annotationXML>
            <emma:emma xmlns:emma="http://www.w3.org/2003/04/emma" version="1.0">
              <emma:interpretation id="{116A42AE-30F8-4E3C-A528-8EB013052DE9}" emma:medium="tactile" emma:mode="ink">
                <msink:context xmlns:msink="http://schemas.microsoft.com/ink/2010/main" type="inkWord" rotatedBoundingBox="21710,13565 24940,13601 24920,15375 21690,15339"/>
              </emma:interpretation>
            </emma:emma>
          </inkml:annotationXML>
          <inkml:trace contextRef="#ctx0" brushRef="#br0" timeOffset="-149344.67">15833 7504 514 0,'0'0'13'16,"0"0"13"-16,0 0 3 15,0 0 13-15,0 0 13 16,0 0-40-16,0 0 0 15,0 0-13-15,18-97 2 16,-18 97 8-16,0 0-9 16,0 0 7-16,0 0 4 15,0 0-1-15,0 0 20 16,0 0-6-16,0 0 1 0,0-4-2 16,0 4 4-16,0 0-6 15,0 0-3-15,0 0 3 16,0 0-2-16,0 0-11 15,0 0-4-15,0 0 1 16,0 0-5-16,0 0-3 16,0 0-3-16,0 0 0 15,0 0 2-15,0 0-3 16,0 0-1-16,0 4-3 16,-13 19 8-16,-4 4 3 15,5 6-3-15,4 2 0 16,2 8 0-16,-2 2 0 15,2 5 0-15,1 3 3 0,-3 6-2 16,8-2-1 0,-5 0-1-16,5-5 1 0,0 0 0 15,0-7 7-15,0 1-7 16,0-9 1-16,-3 3 3 16,3-9-2-16,-5-5-2 15,5-3 1-15,0-12 0 16,0 0 1-16,0-7 5 15,0-4-6-15,0 0 5 16,0 0 8-16,0 0 7 16,0 0 1-16,0 0-2 15,0 0-5-15,0 0 9 0,0-4-8 16,0-15-4-16,26-12-12 16,-1-11-3-16,9 0-8 15,6 3-14-15,7 6 3 16,-12 7 13-16,0 6-6 15,-4 5 4-15,-7 7-2 16,-3 1 5-16,-12 2 3 16,1 1 0-16,-1 4-7 15,7 0-16-15,12 0-4 16,-1 9 14-16,-1 11 6 16,4-2 4-16,-11 4-1 15,2 9 8-15,0-5-4 16,-2 0 5-16,-7 5 5 15,0-5-5-15,-12 4 0 16,0-4-2-16,0-4-3 16,-4 2-8-16,-28-3 2 0,-10-6 0 15,-8 6 8-15,-9-5 3 16,-12-6 2-16,5-1 1 16,1-2 8-16,2-2-9 15,4-5 1-15,7 3-2 16,19 4 0-16,12-7 5 15,11 0-6-15,2 4-2 16,3-4 2-16,2 0-2 16,3 0-10-16,0 0-17 15,0 0-14-15,0 0-19 16,0 0-13-16,42 0 9 0,17-4-16 16,17-18-127-16</inkml:trace>
          <inkml:trace contextRef="#ctx0" brushRef="#br0" timeOffset="-147808.3799">16549 8019 473 0,'0'0'12'16,"0"0"30"-16,0 0 21 15,0 0-4-15,0 0-12 0,0 0-34 16,-3-17-13-16,3 17-3 16,0 0-1-16,-5 5-2 15,-1 11 5-15,-2 7 2 16,8-2-1-16,0 2 7 16,0 1 6-16,0-2-12 15,0-3 16-15,0-3-3 16,19 0-1-16,6-6 4 15,1-5 6-15,8-5 6 16,6 0-11-16,6 0-2 16,4-5-7-16,-5-16-8 15,-3 0 0-15,-7-5-2 0,-6 0-8 16,3-5-3 0,-14 0-3-16,-9 5-5 0,-4 4 10 15,-5 5-4-15,0 7 14 16,0 6 16-16,0 4-12 15,0 0-4-15,0 0-8 16,0 10-51-16,-13 25 42 16,-1 11 4-16,3 6-1 15,-2 14 6-15,-2 11 8 16,-4 5 0-16,-8 1-1 16,-2-4 1-16,-5-1 3 15,5-2-3-15,-15 3 0 16,0-3 3-16,-9-3-1 15,-6-4-1-15,-8-6 19 16,-2-10-14-16,6-15-4 0,4-1 6 16,12-12-6-16,12-15 7 15,11-4-6-15,6-6 7 16,5 0 14-16,8-14 25 16,5-19-28-16,0-14-16 15,36-12 1-15,23-8-1 16,33-16-4-16,7-8 2 15,10-7 6-15,8-3-9 16,0-19 3-16,-6 3-2 16,0 9-1-16,3 6 0 15,-10 8-4-15,-5 3 4 16,-7 5 4-16,-15 8 2 0,-18 0-5 16,-9 9 0-16,-15 6-1 15,-16 12 0-15,-2 4 1 16,-9 18-3-16,-8 10 2 15,8 7-11-15,-8 12 9 16,0 0-2-16,0 0-1 16,0 0-9-16,0 15-17 15,-23 20 30-15,-1 2-6 16,0 14 4-16,3 4 1 16,0 2-1-16,2 5 3 15,5 1 0-15,1-2-1 16,3-5 2-16,7-4-2 15,3-7 2-15,0-11 1 0,0-3 2 16,0-9 9 0,0-6-1-16,3-7-1 0,7-9 4 15,3 0 10-15,3 0 14 16,27 0 1-16,8 0-6 16,15-14-23-16,-2-1-10 15,-11 3 4-15,-6-9-3 16,-9 2 0-16,-1 0-2 15,-10 1 0-15,-7-7 0 16,-1-1 0-16,-8 5 0 16,0 2 0-16,-11 4-11 15,0 9 2-15,0 6 6 0,0 0 2 16,0 0 0 0,0 0-19-16,-22 21 10 0,-15 9 9 15,10 2 1-15,12-2-7 16,10-1 6-16,5-3 1 15,0 1-3-15,0-8 3 16,28-3-4-16,1-6 4 16,9-4 1-16,21-6 2 15,9 0 6-15,10 0-4 16,9-11 0-16,-8-10-3 16,-1-3-2-16,-10-6-2 15,-11-4-5-15,-12-5 1 16,-19 3-10-16,-13-9-11 15,-13 8-18-15,0 11 23 0,0 6 15 16,0 9-2-16,0 8-4 16,0 3 13-16,-8 0-57 15,1 8 22-15,-2 10 29 16,9 12-11-16,0-7 13 16,0 10 2-16,0 3 0 15,5-1 2-15,6-5 0 16,2 5-1-16,-4-2 2 15,9-2-2-15,-4 4-2 16,-2-4 3-16,-1 4 3 16,-11-9-3-16,0 0 0 15,0-6 0-15,0 1-3 16,-31-11 3-16,-15-5 1 0,-17 0 6 16,-22-5-2-16,-8 0 6 15,-8 0-7-15,8-10-4 16,14-15-52-16,25-12-154 15</inkml:trace>
          <inkml:trace contextRef="#ctx0" brushRef="#br0" timeOffset="-147603.4199">18174 7602 767 0,'0'0'2'16,"0"0"-2"-16,0 0 56 0,0 0-53 16,0 0 3-16,276-81-6 15,-154 80-23-15,-3-4-57 16,8-5-7-16,-15-5-77 16</inkml:trace>
        </inkml:traceGroup>
      </inkml:traceGroup>
    </inkml:traceGroup>
    <inkml:traceGroup>
      <inkml:annotationXML>
        <emma:emma xmlns:emma="http://www.w3.org/2003/04/emma" version="1.0">
          <emma:interpretation id="{AAA081BF-137C-45B1-B1CB-EC5E6F35800A}" emma:medium="tactile" emma:mode="ink">
            <msink:context xmlns:msink="http://schemas.microsoft.com/ink/2010/main" type="paragraph" rotatedBoundingBox="13814,15960 32526,15907 32530,17291 13818,17344" alignmentLevel="4"/>
          </emma:interpretation>
        </emma:emma>
      </inkml:annotationXML>
      <inkml:traceGroup>
        <inkml:annotationXML>
          <emma:emma xmlns:emma="http://www.w3.org/2003/04/emma" version="1.0">
            <emma:interpretation id="{97C1E9D9-83B8-47CA-92AB-337C01C6EE5B}" emma:medium="tactile" emma:mode="ink">
              <msink:context xmlns:msink="http://schemas.microsoft.com/ink/2010/main" type="line" rotatedBoundingBox="13814,15960 32526,15907 32530,17291 13818,17344"/>
            </emma:interpretation>
          </emma:emma>
        </inkml:annotationXML>
        <inkml:traceGroup>
          <inkml:annotationXML>
            <emma:emma xmlns:emma="http://www.w3.org/2003/04/emma" version="1.0">
              <emma:interpretation id="{8577BABD-1BBA-4563-B7D2-7ED65AF66007}" emma:medium="tactile" emma:mode="ink">
                <msink:context xmlns:msink="http://schemas.microsoft.com/ink/2010/main" type="inkWord" rotatedBoundingBox="13814,16017 15193,16013 15196,16923 13817,16927">
                  <msink:destinationLink direction="with" ref="{ACAC30A5-6F77-4FB4-9158-4379AEE5A914}"/>
                  <msink:destinationLink direction="with" ref="{39C0847A-4D32-4ADE-A0C9-AD38BBFB6922}"/>
                </msink:context>
              </emma:interpretation>
            </emma:emma>
          </inkml:annotationXML>
          <inkml:trace contextRef="#ctx0" brushRef="#br0" timeOffset="-111091.3">7877 9914 313 0,'0'0'205'0,"0"0"-194"16,0 0 1-16,0 0 40 15,0 0-4-15,0 0 0 16,0 0-11-16,-43-63 6 16,43 63-7-16,0-4 9 15,0 4-15-15,0 0 12 16,0 0-11-16,0 0 1 15,0 0-2-15,0 0-7 16,0 0-9-16,0 0-10 16,0 0-4-16,0 0-4 15,0 5 2-15,0 21 2 16,0 5 1-16,0 20 0 0,5 5 1 16,0 4 0-16,4 8 10 15,-4-8 3-15,-5-3-8 16,7-2-4-16,-7 2 0 15,0-10-2-15,0 0 3 16,0-7 1-16,0 3-5 16,0-14 3-16,-7-2-3 15,-7-4 4-15,9-1-2 16,0-2 1-16,-11-3 0 16,14-3 1-16,-2-8 4 15,-1 4-5-15,5-6-3 16,0-4 2-16,0 2-1 0,0 2 4 15,0-4-4 1,0 0 7-16,0 0-4 0,0 0-4 16,0 0-6-16,0 0-11 15,0 0-39-15,0 0-13 16,0 0-29-16,11 0-13 16,29-10-96-16,2-15-185 15</inkml:trace>
          <inkml:trace contextRef="#ctx0" brushRef="#br0" timeOffset="-110289.45">8675 10256 560 0,'0'0'12'0,"0"0"-4"16,0 0 68-16,0 0-22 16,0 0-7-16,0 0-21 15,-11-19-14-15,11 19 2 16,0 0 4-16,-4 0-11 16,4 0-1-16,-4 0-6 15,-8 0 0-15,-2 0 0 0,-12 10 2 16,1 15 0-16,5 1-1 15,-12 0 1-15,10 4 5 16,6 5-5-16,-4-4-2 16,12-1 0-16,0 1 0 15,8 7 1-15,0-7 4 16,0-5-5-16,0 4 8 16,16-7-6-16,8 3-2 15,2-5 9-15,9 1 0 16,-4-6 7-16,14-2 0 15,-2-5-7-15,4 2 3 16,-6-6 2-16,-5-4-8 16,-1-1 16-16,-5 0-1 15,-2 0-12-15,-1 0 13 16,4-9-7-16,4-8-7 0,-6-4 2 16,-4 2 3-16,7-7-12 15,-4-7 4-15,-1 2-1 16,-3-3-4-16,-5 3 0 15,-7 1 1-15,-6 4-1 16,-6 0 0-16,0 5 1 16,0-3-1-16,0 3 0 15,-18-6 0-15,-1 1 1 16,-5-4 4-16,2 0-8 16,-3 5 4-16,6 8-2 15,5 3-1-15,-7 9 1 16,-5-2-11-16,-11-1 7 0,-6 6 3 15,-3 2 1-15,2 0-9 16,-2 0 2-16,-9 0 5 16,15 0-3-16,-2 0-3 15,13 0 4-15,9 0 0 16,4 0-6-16,6 6-20 16,-5 5 12-16,1-2-14 15,-2 8-2-15,10 2-1 16,6 2-6-16,0 4-48 15,1-3 8-15,50-3-32 16,18 3-117-16</inkml:trace>
        </inkml:traceGroup>
        <inkml:traceGroup>
          <inkml:annotationXML>
            <emma:emma xmlns:emma="http://www.w3.org/2003/04/emma" version="1.0">
              <emma:interpretation id="{94D6A16F-254C-40B0-AC71-F3894A6E6485}" emma:medium="tactile" emma:mode="ink">
                <msink:context xmlns:msink="http://schemas.microsoft.com/ink/2010/main" type="inkWord" rotatedBoundingBox="15684,15988 20210,15975 20214,17127 15687,17140">
                  <msink:destinationLink direction="with" ref="{ACAC30A5-6F77-4FB4-9158-4379AEE5A914}"/>
                  <msink:destinationLink direction="with" ref="{39C0847A-4D32-4ADE-A0C9-AD38BBFB6922}"/>
                </msink:context>
              </emma:interpretation>
            </emma:emma>
          </inkml:annotationXML>
          <inkml:trace contextRef="#ctx0" brushRef="#br0" timeOffset="-110023.65">9676 10512 727 0,'0'0'36'0,"0"0"-22"16,0 0 18-16,0 0 59 15,0 0-48-15,0 0-29 0,159 3-7 16,-100-3-5-1,5-12 0-15,-3 2-2 0,5-1-40 16,5 6-78-16,-6-5-133 16</inkml:trace>
          <inkml:trace contextRef="#ctx0" brushRef="#br0" timeOffset="-108982.48">10523 9883 599 0,'0'0'5'15,"0"0"25"-15,0 0 61 16,0 0-27-16,0 0-25 15,0 0-12-15,-13-26-25 16,13 26-2-16,0 10-10 16,0 16 10-16,15 19 5 15,10 12 12-15,-5 9 5 0,0 6 2 16,0-5-1-16,-4 5-2 16,-12-5-19-16,-4-2 5 15,0-2-2-15,0-7 2 16,0-8-6-16,0-4 0 15,0-18 2-15,0-5-2 16,0-12 4-16,0-4-3 16,0-5-1-16,0 0 7 15,0 0 22-15,0 0 5 16,0 0-8-16,20-21 2 16,10-9-27-16,15-9-1 15,11-9-1-15,5-9 0 0,-1 12-12 16,4 0-8-1,-11 14 10-15,-4 10-3 0,-20 10 13 16,3 7-5-16,-15 0 1 16,-3 4-8-16,10 0 7 15,2 0-13-15,-2 19 5 16,8 7 5-16,-8 4 0 16,-3 0-1-16,-2 1 6 15,2 1-1-15,-16 7 4 16,-5-6 0-16,0 1-3 15,0-3 3-15,-32-1-9 16,-12 3 5-16,-12-7 4 16,-8-7 2-16,6 2 1 0,-6-4 11 15,5-5 5 1,2-2-11-16,8-3 4 0,1-2-8 16,20 0 10-16,3 1-12 15,4-6 2-15,2 3 1 16,7-3-4-16,4 0 0 15,8 0-1-15,0 0-4 16,0 0-15-16,0 0-17 16,0 0 0-16,0 0-4 15,32-8-40-15,10-10-80 16,29-4 27-16,-1-9-172 16</inkml:trace>
          <inkml:trace contextRef="#ctx0" brushRef="#br0" timeOffset="-108510.82">11765 10230 554 0,'0'0'4'16,"0"0"-4"-16,0 0 59 16,0 0-11-16,0 0 16 15,0 0-17-15,0-45-29 16,0 45-8-16,0 0 2 16,0 0-10-16,0 0-2 0,0 9 0 15,0 13 1-15,0 3 0 16,0 7 0-16,0 3 13 15,0 0 2-15,0 7-10 16,0-2 8-16,9 3 4 16,-4-4-10-16,-5 4 1 15,0-14 7-15,5 2-12 16,-5-12 2-16,5 3-3 16,-4-6 1-16,4-7-2 15,3-4-3-15,-8 2 2 0,0-3 1 16,5-4-2-1,-5 1-5-15,0-1-2 0,0 0-25 16,0 0-5-16,0 0-12 16,0-22-83-16,0-17-193 15</inkml:trace>
          <inkml:trace contextRef="#ctx0" brushRef="#br0" timeOffset="-108314.35">11944 10087 195 0,'0'0'453'0,"0"0"-448"15,0 0 14-15,0 0 30 16,0 0-7-16,0 0-28 0,-19-26-14 16,19 26-31-16,0 21-27 15,-5 4 29-15,5 1-58 16,0-8-172-16</inkml:trace>
          <inkml:trace contextRef="#ctx0" brushRef="#br0" timeOffset="-107579.23">12052 10308 805 0,'0'0'47'16,"0"0"-40"-16,0 0 53 15,0 0-13-15,210-31-28 16,-109 21-13-16,16 4-4 0,-3 1-2 16,-1 0-33-16,7 1-73 15,0-2-159-15</inkml:trace>
          <inkml:trace contextRef="#ctx0" brushRef="#br0" timeOffset="-107768.72">12535 9821 447 0,'0'0'187'15,"0"0"-187"-15,0 0 7 16,0 0 19-16,0 0 13 16,0 0-12-16,-5-11-21 15,5 11-6-15,-2 6-1 16,-10 9 1-16,-4 6 15 15,6 0 4-15,-8 10 2 16,-1-1-3-16,5 0-2 16,-10 7 0-16,3 4-5 15,6 4 6-15,-1-4-10 16,7 5-6-16,-1-4 4 16,5-2 1-16,-6 2 11 0,6-6-3 15,5-1-10-15,-1 0 1 16,1 2 8-16,-5-1-11 15,1-1 9-15,4-2-9 16,0-7-1-16,0 1 7 16,0-4-5-16,0-8 5 15,0 0-7-15,9-4-1 16,2-6 8-16,5-1-5 16,14 1 0-16,6 0 1 15,18-5 3-15,7 0-1 0,3 0-6 16,2 0-16-1,-8-10-10-15,-4-6-21 0,-15-7-37 16,-7 1-38-16,-27-12-25 16,-5 0-284-16</inkml:trace>
          <inkml:trace contextRef="#ctx0" brushRef="#br0" timeOffset="-104798.65">13258 10538 590 0,'0'0'3'16,"0"0"-2"-16,0 0 18 15,0 0 30-15,0 0-18 0,0 0-8 16,-9 12 11 0,18-9-8-16,48-3 2 0,20 5 18 15,24-3-18-15,8-2-16 16,5 0 1-16,-2 4-1 15,-8-4-11-15,-14 0 1 16,-19 0 4-16,-20 0-4 16,-22 0 3-16,-11 0-1 15,-10 0-4-15,-4 0 2 16,-4 0-3-16,0 0 1 16,0 0-4-16,0 4-30 15,0 7-2-15,0 8 13 0,0-1-38 16,0 2-27-1,-40 6-14-15,-11-7-79 0</inkml:trace>
          <inkml:trace contextRef="#ctx0" brushRef="#br0" timeOffset="-104498.45">13453 10944 658 0,'0'0'24'0,"0"0"-20"15,0 0 87-15,0 0 9 16,0 0-34-16,0 0-34 0,88 5-11 16,-16-5 2-16,15 5-7 15,-7-5-10-15,-10 0-5 16,-15 4-1-16,-8-4 0 15,-7 0 5-15,-15 0-10 16,7 0-18-16,5-9-12 16,-8-1-18-16,3-1-35 15,-8-4-62-15,-4-1-67 16</inkml:trace>
        </inkml:traceGroup>
        <inkml:traceGroup>
          <inkml:annotationXML>
            <emma:emma xmlns:emma="http://www.w3.org/2003/04/emma" version="1.0">
              <emma:interpretation id="{FCE0901F-18AE-4D0F-B794-37BED537B27A}" emma:medium="tactile" emma:mode="ink">
                <msink:context xmlns:msink="http://schemas.microsoft.com/ink/2010/main" type="inkWord" rotatedBoundingBox="20773,15949 23527,15941 23531,17316 20777,17324"/>
              </emma:interpretation>
            </emma:emma>
          </inkml:annotationXML>
          <inkml:trace contextRef="#ctx0" brushRef="#br0" timeOffset="-93899.98">15261 10272 110 0,'0'0'288'0,"0"0"-288"16,0 0-1-16,0 0 1 15,0 0 11-15,0 0 31 16,0 0 9-16,0 26-13 16,0-22-3-16,0 6-2 15,-7-6-3-15,-6 0-4 16,7 0-11-16,-7 0 3 15,2-4 9-15,6 4-18 16,-11-4 3-16,11 2 0 16,4-2-1-16,1 0 10 0,0 0-9 15,0 0 1 1,0 0 11-16,0 0-9 0,0-10-13 16,0-2 9-16,1-2 4 15,20-2-7-15,-2 1-4 16,10-5 1-16,-1 3-5 15,-3 3 0-15,3 2 0 16,-1 4 0-16,-3 6-1 16,-5-2-5-16,-1 4 4 15,-4 0-5-15,5 0 7 16,-4 0-4-16,7 0-7 16,-7 10 11-16,-1 6 0 15,-3 5-1-15,2-2-1 16,-6 7 2-16,-7 8-1 15,0 0 1-15,0 5 4 0,0 8-4 16,0 5-1-16,-26 2-5 16,-8 2 6-16,-7 1 4 15,-11 2-2 1,4-6 2-16,-3-4 2 0,-1-3 1 16,4-6-1-16,-1-9 4 15,5-2-9-15,6-7 7 16,-2-6-2-16,11-7 2 15,-8-7-1-15,-3-2 7 16,-5 0-4-16,10 0-8 16,-1-2 3-16,17-19 2 15,8-5-7-15,0-3-2 0,11 5 0 16,0-2 4-16,0 0-4 16,11 9-2-16,8-4 2 15,5 2-1-15,8 4 2 16,2 9-4-16,9-6 3 15,4 8 0-15,-1 0 2 16,1 4-2-16,-9 0 2 16,1 0 0-16,-2 4 0 15,-4 12-2-15,-9 10 2 16,4 0 0-16,-1 0-4 16,-3 5 4-16,-5-2 5 15,1-13-5-15,-6 5 1 16,5-9 0-16,-6-4-1 0,0-4 0 15,8-4-7-15,11 0-42 16,6-8-58-16,1-23-164 16</inkml:trace>
          <inkml:trace contextRef="#ctx0" brushRef="#br0" timeOffset="-93278.64">15915 9857 447 0,'0'0'7'16,"0"0"-2"-16,0 0 43 15,0 0 6-15,0 0 2 16,0 0-9-16,87-81 1 16,-87 81 8-16,0 0-14 15,0 0-15-15,0 0-7 16,0 0-9-16,0 0-11 16,0 0 0-16,0 14-11 15,0 18 11-15,0 7 3 16,0 9-1-16,0 3-2 15,0 5 13-15,0 1-6 16,0-2 3-16,0-5-8 16,0-3 2-16,0-11-4 15,0 1 10-15,0-11-7 0,0-4-3 16,0-3 2-16,-5-11 3 16,5-1-4-16,0-2 0 15,0-5 0-15,0 0-1 16,-5 0-1-16,5 0-20 15,0 0-7-15,0 0-37 16,0-12-90-16,10-18-254 16</inkml:trace>
          <inkml:trace contextRef="#ctx0" brushRef="#br0" timeOffset="-92769">16573 9826 488 0,'0'0'6'0,"0"0"-2"15,0 0 58-15,0 0-4 16,0 0-5-16,0 0-27 16,-24-42-16-16,21 42-10 15,-13 0-4-15,-3 12 3 16,-17 8 1-16,3 7 5 15,0 3-4-15,3 4-1 16,1 8 6-16,3-1 6 16,10 0-9-16,13 6-2 0,3-5-1 15,0-3 6-15,0-4-2 16,10-9 0-16,25-5 0 16,-1-6-3-16,7-4 2 15,14-6 1-15,0-5 15 16,-2 0-8-16,3 0 6 15,-10-11 5-15,1-9 14 16,-6-17-20-16,-12-2-15 16,-5-1 3-16,-14-9-2 15,-10-6 6-15,0 5-1 16,0 5-5-16,-27 7 5 16,-4 7-2-16,-15 5-2 0,-9 1-3 15,-1 10-4-15,-3 8 3 16,-1 7-8-16,3 0-15 15,-3 21-10-15,9 17-41 16,8 11-5-16,15 3-28 16,17 3-72-16</inkml:trace>
          <inkml:trace contextRef="#ctx0" brushRef="#br0" timeOffset="-92250.37">16767 11149 506 0,'0'0'318'16,"0"0"-317"-16,0 0 56 15,0 0-13-15,0 0-34 16,0 0-10-16,210-10-26 16,-121 10-30-16,-3 0-74 0,2 0-34 15,-1 0-176-15</inkml:trace>
          <inkml:trace contextRef="#ctx0" brushRef="#br0" timeOffset="-92445.85">17072 10671 157 0,'0'0'508'16,"0"0"-500"-16,0 0 25 16,0 0 50-16,0 0-41 15,0 0-21-15,226-9-21 16,-165-2 0-16,-5 11 0 0,-8 0-8 16,-11 0-33-1,-17 11-41-15,-20 8-30 16,0 7-57-16</inkml:trace>
        </inkml:traceGroup>
        <inkml:traceGroup>
          <inkml:annotationXML>
            <emma:emma xmlns:emma="http://www.w3.org/2003/04/emma" version="1.0">
              <emma:interpretation id="{513CA3BA-E63A-4A65-BDEC-32184CCE28A0}" emma:medium="tactile" emma:mode="ink">
                <msink:context xmlns:msink="http://schemas.microsoft.com/ink/2010/main" type="inkWord" rotatedBoundingBox="24332,16238 28351,16227 28354,17176 24335,17187"/>
              </emma:interpretation>
            </emma:emma>
          </inkml:annotationXML>
          <inkml:trace contextRef="#ctx0" brushRef="#br0" timeOffset="-91628.14">18344 10282 528 0,'0'0'20'16,"0"0"-16"-16,0 0 54 15,0 0 4-15,0 0-8 16,0 0 8-16,0-104-16 16,0 100-10-16,0 4-1 15,0 0-15-15,0 0-9 16,0 0-8-16,0 0 3 15,0 0-6-15,0 0-6 16,0 0 2-16,0 11 4 16,0 15 2-16,0 4-2 15,0 6 6-15,0 3-3 0,0 10-3 16,0 1 8-16,-5 7 1 16,4-2 2-16,-4 2-1 15,2-5-8-15,3-7 8 16,0 2-1-16,0-12 2 15,0-5-3-15,0 1-1 16,0-9-6-16,0-2 7 16,0 1-5-16,0-11 2 15,0 6 1-15,-5-10-6 16,5 3 0-16,0-5 1 16,0-3 2-16,0 5 4 15,0-1-5-15,0-5-2 16,0 0 0-16,0 0 0 0,0 0 0 15,0 0 5-15,0 0-5 16,0 0-31-16,0 0-54 16,0 0-28-16,13 0-105 15,33 0-304-15</inkml:trace>
          <inkml:trace contextRef="#ctx0" brushRef="#br0" timeOffset="-91045.5399">19148 10328 573 0,'0'0'6'15,"0"0"1"-15,0 0 73 16,0 0-5-16,0 0-4 15,0 0-28-15,0-46-28 16,0 46-12-16,-6 0-3 16,-12 0-3-16,-14 4 1 15,-7 12 0-15,-7 6 4 16,-5 4 2-16,9 4-4 16,-1 1 0-16,-1 8 5 15,2 8 1-15,4 6-3 16,4-5-1-16,4 1 8 15,15 6-3-15,9-9-1 0,6-1-6 16,0-2 4-16,0-8-4 16,19-4 9-16,15-5-9 15,0-10 2-15,11-2-3 16,4-6 2-16,11-4 11 16,1-4-10-16,-5 0 11 15,-5 0 3-15,-6 0 5 16,-3-16-9-16,-4-5 12 15,2 1 1-15,-1-17-5 16,-7 1-9-16,3-7-10 16,-12-1 15-16,-4-7-14 15,-1 4 2-15,-18 2 10 0,0 6-11 16,0 10-2-16,0 14-1 16,-37 3-7-16,-5 4 4 15,-21 8-1-15,-10 0-31 16,-4 12-30-16,1 19-65 15,25-10-132-15</inkml:trace>
          <inkml:trace contextRef="#ctx0" brushRef="#br0" timeOffset="-90025.27">19902 10324 397 0,'0'0'50'16,"0"0"-49"-16,0 0 3 16,0 0-4-16,0 0 18 0,0 0-3 15,-91 0-11-15,86-8 9 16,0-6 9-16,5-2 3 15,0-9-8-15,0 1-2 16,16-2-2-16,7 0 13 16,1 6 5-16,-5 11-18 15,5-3-6-15,3-4 3 16,-4 13-7-16,12-4-3 16,-3 2 0-16,2 5 0 15,1 0 0-15,0 0-3 16,-3 15 0-16,-3 4 2 15,2-1-1-15,-6 11 2 16,-2 7-1-16,-7 6 1 16,-3 2 3-16,-10 5 2 15,-3 1 3-15,0 7 6 0,0-2-8 16,0 2 13-16,-22 0-3 16,-7 0-7-16,0-7 6 15,-8-8-7-15,-2-4 7 16,-1-10-9-16,7-8 6 15,1-4-2-15,1-11 7 16,4 0-1-16,-12-5 3 16,-6 0 0-16,5 0-7 15,0 0 0-15,2-10-12 16,6-6 0-16,12-4-3 0,9 0 3 16,11 0-2-1,0-3-5-15,0 4 2 0,24 4 3 16,15 1-5-16,-1-3 4 15,4 7 1-15,-4 6-4 16,-1 4 6-16,-10 0-5 16,-1 0 5-16,1 14-2 15,-2 6 1-15,2 6-1 16,0-7 2-16,2 7 0 16,-7-5 0-16,-2-5 2 15,-1-1-6-15,0-3 10 16,5-3-6-16,3-4 0 15,-1 0-7-15,11-5-37 16,2 0-66-16,1 0-55 16,1-19-315-16</inkml:trace>
          <inkml:trace contextRef="#ctx0" brushRef="#br0" timeOffset="-89048.83">20998 10147 512 0,'0'0'8'16,"0"0"42"-16,0 0 29 16,0 0 10-16,0 0-10 0,0 0-26 15,48-86-25-15,-48 86-14 16,0 0-7-16,0 0-7 15,0 0-6-15,0 12 2 16,0 14 1-16,0 14 3 16,-2 11 2-16,-6 6 7 15,-3 4-4-15,-2 4-3 16,1-2 7-16,5-1 1 16,-1 0-2-16,2-7-1 15,-4-8 2-15,-4-11-9 16,-1-6 1-16,-6-5-1 15,5-11 0-15,2-7 0 16,6-2 0-16,-2-5 0 16,9 0 5-16,-4 0 16 15,-3 0 5-15,-5-8-15 0,2-10-8 16,3 2 3-16,6 3-4 16,2 3-2-16,0 3 9 15,0-2-2-15,0 4 3 16,0 4-10-16,10-3-1 15,14 4 0-15,14 0 0 16,7 0-4-16,8 0 10 16,0 0-6-16,11 0 5 15,2 0-2-15,-8-7 0 16,1 2-1-16,-14-4 1 16,0-3 1-16,-11 2-1 15,3-10-1-15,-12-3 5 0,3-3-3 16,-1-8-4-16,-3-5 1 15,-5 3 0-15,-4-1 7 16,-6 6-7-16,-1 9-3 16,-6-1 3-16,-2 3 0 15,0 6 0-15,0 6 0 16,0-2 7-16,0 6 0 16,0 0 3-16,0 4-8 15,0 0 4-15,0 0-12 16,0 0 6-16,0 0-3 15,0 0-4-15,0 4-1 16,-15 14-4-16,-9 20 12 16,5 3 0-16,5 10 0 0,-1 6 0 15,-2-2 0 1,2 2 2-16,2-5 1 0,2 3 1 16,3-6-3-16,2-9 2 15,1-1-3-15,2-13 3 16,3 0-3-16,0 0 4 15,0-6-2-15,0-6-2 16,0 2 6-16,0-6-6 16,0 2 3-16,0-8-2 15,0 1 3-15,0-5-4 16,0 0 6-16,0 0-2 16,0 0-4-16,0 0 7 0,0 0-7 15,0 0-10-15,8-5-24 16,11-21-102-16,2-4-97 15,11-5-219-15</inkml:trace>
          <inkml:trace contextRef="#ctx0" brushRef="#br0" timeOffset="-88614.9899">21973 10897 625 0,'0'0'18'0,"0"0"6"15,0 0 95-15,0 0-43 16,0 0-49-16,0 0-16 16,231 31-3-16,-184-31-8 15,-5 0-40-15,-10 0-109 16,-13-9-315-16</inkml:trace>
        </inkml:traceGroup>
        <inkml:traceGroup>
          <inkml:annotationXML>
            <emma:emma xmlns:emma="http://www.w3.org/2003/04/emma" version="1.0">
              <emma:interpretation id="{AE81A971-8F19-4E86-9ED9-E95046A2E664}" emma:medium="tactile" emma:mode="ink">
                <msink:context xmlns:msink="http://schemas.microsoft.com/ink/2010/main" type="inkWord" rotatedBoundingBox="29021,15917 32526,15907 32530,17108 29025,17118"/>
              </emma:interpretation>
            </emma:emma>
          </inkml:annotationXML>
          <inkml:trace contextRef="#ctx0" brushRef="#br0" timeOffset="-87183.48">23013 10227 516 0,'0'0'67'0,"0"0"-61"15,0 0 36-15,0 0 65 0,0 0-36 16,0 0-33-16,0 0 11 15,0 0 1-15,0 0-12 16,0 0-4-16,0 0-1 16,0 0-3-16,18-7 1 15,15-13-29-15,11-2 0 16,2-9-2-16,12-9 3 16,1-6-2-16,-1 1 2 15,-3 4 1-15,-12 4-3 16,-11 6-1-16,-11 7 0 15,-2 7 1-15,-6 3-1 16,-8 5 1-16,3-3 2 16,-8 12-2-16,0-5 2 0,5 5 3 15,-5 0-2-15,0 0-3 16,0 0-1-16,0 0-6 16,0 0 2-16,0 0-1 15,0 5-6-15,0 16 6 16,0 10 5-16,0 16 0 15,0 9 0-15,0 14 0 16,0 2 6-16,1 11-6 16,7-8 5-16,8-1-1 15,-3 2-2-15,-11-9-2 16,6-2-2-16,-3-8 2 16,-5-5 0-16,0-11 3 0,0-11-2 15,0-4-1 1,0-10 2-16,0-6-2 0,0-5 0 15,0 0 5-15,0 1-4 16,0-6-2-16,0 3 2 16,0 2-1-16,0 2 5 15,0 2-5-15,0-3-9 16,-5 4 6-16,-24-4 1 16,-10 8 2-16,-17-2-1 15,-10 2 1-15,1-7-5 16,-1 1 11-16,10-2-6 15,14 3 0-15,10-9-5 16,8 7 5-16,17-2 0 16,3-5-1-16,4 0 6 0,0 0-9 15,0 4 8-15,0-4-4 16,0 0 2-16,19 0 12 16,39 0-12-16,30-9 8 15,29-2-7-15,8-4-1 16,5 4-1-16,-13-3 0 15,-21 9 1-15,-25-2-1 16,-36 7-2-16,-15 0 3 16,-16-4-4-16,-4 4 3 15,0 0-1-15,0 0 0 16,0 0-5-16,0 0-5 16,0 0-22-16,0 0-3 15,0 0-27-15,0 0-8 0,5-1-16 16,10-13-25-16,-4 3-203 15</inkml:trace>
          <inkml:trace contextRef="#ctx0" brushRef="#br0" timeOffset="-86665.15">24327 9899 600 0,'0'0'9'0,"0"0"33"16,0 0 78-16,0 0-36 16,0 0-30-16,0 0-39 15,0-33-15-15,0 33-6 16,0 7-15-16,0 19 21 15,0 13 0-15,0 6 2 16,3 8 2-16,-3 10 14 16,0-3 12-16,0 6-12 15,5-5-6-15,-3 3 13 16,7-8-10-16,-1 5-14 16,-6-9 18-16,7-3-8 0,-9-2-9 15,0-11-2-15,0-6 2 16,0-9 1-16,0-5 3 15,0-1-3-15,0-3-3 16,0-9 3-16,0 2 2 16,0-5-3-16,0 0-2 15,0 0 1-15,0 0 0 16,0 0-1-16,0 0 4 16,0 0-4-16,4 0 5 15,-4 0-5-15,0 0-4 16,8 0-19-16,3-25-22 15,8-10-65-15,8-7-55 16,2-7-48-16</inkml:trace>
          <inkml:trace contextRef="#ctx0" brushRef="#br0" timeOffset="-85953.06">25160 9979 527 0,'0'0'59'16,"0"0"-55"-16,0 0 35 15,0 0 17-15,0 0-22 16,0 0-30-16,-5-10-4 16,-10 20-5-16,-9 12 5 15,-11 8 3-15,-8 7-2 0,-10-3 8 16,-7 3-6-16,-2-11 10 15,1 3 2-15,3-3-8 16,7-5-4-16,4-5-2 16,4 0 5-16,11-7-6 15,5-5 6-15,7 4-5 16,14-8 6-16,1 0-5 16,2 4 6-16,3-4-3 15,-5 0-1-15,5 0 1 16,0 0 0-16,0 0 1 15,0 0-4-15,0 0 2 16,0 0 7-16,0 0-9 16,0 0 3-16,0 0 12 0,0 0-5 15,0 0 18 1,5 0-30-16,22 0 1 0,7 0-1 16,9 0 4-16,9 0-1 15,-1 5-2-15,-3 8 1 16,8-1-2-16,-1 6 0 15,-10 5 0-15,4-1 4 16,-15 2-2-16,-7 2-1 16,-7 5-1-16,-1-6 0 15,0 1 0-15,0 1 1 16,1-1 0-16,-1 0 5 16,2-3-2-16,-10-3-4 0,3-3 8 15,-9-3 0-15,3-2-6 16,-3-2 6-16,-3-6-4 15,2 2-4-15,4 4 9 16,-3-10-4-16,-2 4-5 16,-3-4 1-16,0 0 3 15,0 0-2-15,0 0 3 16,0 0 0-16,0 0-5 16,0 0-21-16,0 0-33 15,12-20-61-15,5-11-295 16</inkml:trace>
          <inkml:trace contextRef="#ctx0" brushRef="#br0" timeOffset="-84129.45">25732 9857 129 0,'0'0'164'0,"0"0"-133"15,0 0 66-15,0 0-23 16,0 0-15-16,0 0-21 15,0-47-12-15,0 42 18 16,12 0-17-16,0 1 6 16,3-8-19-16,4 7-9 15,0 0 3-15,5-4-2 16,9 5-1-16,0-4-4 0,6 5 0 16,6-4 0-1,1 7 0-15,-6-4-1 0,0 4 0 16,-9 0 0-16,-4 0-2 15,-3 0 2-15,-9 0 0 16,-2 4-2-16,-7 6-10 16,5 6 12-16,-4-6 1 15,-4 7-1-15,2 3 0 16,-5-1 0-16,4 3 1 16,3-1 1-16,-7 0-2 15,0 2-2-15,0-1 2 16,0-2 0-16,-5 2-1 15,-14 1 1-15,-4-6 3 16,-7 3-3-16,-2-4 1 16,-7 4 4-16,-1-3 0 0,-3-3 0 15,4 1 3-15,6-8-1 16,1 2-5-16,4-6 2 16,9 6 2-16,0-6-5 15,6-3-1-15,13 5 1 16,-2-5 2-16,2 0-2 15,0 0 2-15,0 0-1 16,0 0 40-16,0 0 8 16,0 0-18-16,0 0-14 15,0 0-12-15,20 0 0 16,18 0 3-16,12 0-4 16,12-5-5-16,1 2 1 0,-8 3 2 15,-9 0-2-15,-3 0-1 16,-11 3 0-16,-6 3 5 15,-3 7-5-15,-4 3-9 16,-2 1 8-16,4-3 1 16,0 2 0-16,-2 4 1 15,-3 1-4-15,-1-1 3 16,3-2 0-16,-10 5 0 16,3-1 0-16,-2-2-6 15,4-1 13-15,-1 2-7 16,-4 4 0-16,-4-7-6 15,0 2 6-15,-4-5 1 16,0 5-1-16,0-5 0 16,0 0 6-16,0 3-3 15,0 1 2-15,0 6-5 0,-12-11 3 16,-4 4-1-16,2 2 1 16,-4-6-3-16,9-2 3 15,-4 2 8-15,-3-3-7 16,6-1 1-16,-9-1 0 15,-2-1 1-15,-3 1-1 16,-2 0 7-16,-1 2-2 16,-5-2-5-16,-5-2 5 15,3 0-5-15,-4 1-1 16,4-8 3-16,-6 5-2 16,5-5-1-16,-1 0 0 15,1 0 2-15,0 0-3 0,-4 0 6 16,1 0-6-16,-1 0 0 15,-1 0 0-15,10 0-3 16,2-10 0-16,-4 7-3 16,2-1-43-16,14 1-143 15,16-8-656-15</inkml:trace>
          <inkml:trace contextRef="#ctx0" brushRef="#br0" timeOffset="-85323.0399">25712 9852 500 0,'0'0'13'0,"0"0"28"0,0 0 34 16,0 0-16-16,0 0 3 15,0 0-15-15,0-36-15 16,0 36-2-16,0 0-9 16,0 0-13-16,0 0-4 15,0 0-4-15,0 0-3 16,0 6 0-16,0 19 3 16,0-5 11-16,8 17 5 15,9-3 4-15,-2 11-6 16,1 3 2-16,-7 12 1 15,4 0-6-15,-6 0-1 16,4-4-6-16,-2 1 4 16,1-8-4-16,-4-2-2 0,3 0 7 15,-5-11-5-15,3-1-1 16,1-5 1-16,-3-4 8 16,-5 1-6-16,0-12-4 15,0 0 4-15,0-4-3 16,0-11 5-16,0 5-5 15,0-5 0-15,0 4-2 16,0-4 1-16,0 0-2 16,0 0 2-16,0 0 7 15,0 0-7-15,0 0 2 16,0 0-4-16,0 0-8 16,0-9-33-16,0-12-33 15,-24-10-62-15,-4-8-94 0,1-5-167 16</inkml:trace>
        </inkml:traceGroup>
      </inkml:traceGroup>
    </inkml:traceGroup>
    <inkml:traceGroup>
      <inkml:annotationXML>
        <emma:emma xmlns:emma="http://www.w3.org/2003/04/emma" version="1.0">
          <emma:interpretation id="{B4A912B9-DE95-4C20-8580-C149BEB6FECC}" emma:medium="tactile" emma:mode="ink">
            <msink:context xmlns:msink="http://schemas.microsoft.com/ink/2010/main" type="paragraph" rotatedBoundingBox="22386,17927 26854,18258 26785,19198 22316,18866" alignmentLevel="6"/>
          </emma:interpretation>
        </emma:emma>
      </inkml:annotationXML>
      <inkml:traceGroup>
        <inkml:annotationXML>
          <emma:emma xmlns:emma="http://www.w3.org/2003/04/emma" version="1.0">
            <emma:interpretation id="{6BF15B84-5891-4C85-A51D-B7CDF8DEDA3E}" emma:medium="tactile" emma:mode="ink">
              <msink:context xmlns:msink="http://schemas.microsoft.com/ink/2010/main" type="line" rotatedBoundingBox="22386,17927 26854,18258 26785,19198 22316,18866"/>
            </emma:interpretation>
          </emma:emma>
        </inkml:annotationXML>
        <inkml:traceGroup>
          <inkml:annotationXML>
            <emma:emma xmlns:emma="http://www.w3.org/2003/04/emma" version="1.0">
              <emma:interpretation id="{7938FAA1-ECE6-4BC8-B96A-4501BE0EBDF5}" emma:medium="tactile" emma:mode="ink">
                <msink:context xmlns:msink="http://schemas.microsoft.com/ink/2010/main" type="inkWord" rotatedBoundingBox="22383,17974 25976,18241 25909,19133 22316,18866"/>
              </emma:interpretation>
            </emma:emma>
          </inkml:annotationXML>
          <inkml:trace contextRef="#ctx0" brushRef="#br0" timeOffset="-67900.12">16313 12614 719 0,'0'0'34'0,"0"0"-30"15,0 0 69-15,0 0-11 16,0 0-51-16,207 4-11 15,-85-4-17-15,-11 0-35 0,1-4-55 16,-8-5-26-16,-14-9-146 16</inkml:trace>
          <inkml:trace contextRef="#ctx0" brushRef="#br0" timeOffset="-68088.92">16421 12163 574 0,'0'0'37'0,"0"0"-35"16,0 0 38-16,0 0 55 15,0 0-34-15,0 0-25 16,0 0 7-16,0 0 0 15,-8 26 6-15,8-26-3 16,32 0-16-16,19 0-13 16,24 0-7-16,6 0-9 15,9 0-1-15,-5 5-8 16,-4 10-20-16,-12 0-48 0,-12 2-25 16,-32 7-74-16,-25-5-43 15</inkml:trace>
          <inkml:trace contextRef="#ctx0" brushRef="#br0" timeOffset="-66962.63">18461 12091 483 0,'0'0'20'0,"0"0"-3"15,0 0 70-15,0 0-46 16,0 0-22-16,0 0 1 15,-174-81-20-15,116 77 2 16,-8 4 1-16,0 0 1 16,-3 0-3-16,8 0 11 15,4 8-6-15,-1 6-6 16,6 9 3-16,6-3 2 16,3 0 2-16,7 0-7 15,6 5-3-15,9-3 3 16,6 1 11-16,11 1-11 0,4-5 0 15,0-4 10 1,0 3-4-16,35 1 2 0,20-3 6 16,18-6 11-16,17 5-4 15,0-1-4-15,0-2-9 16,-5-2 0-16,-6 6-3 16,-7-1 4-16,-7-6-8 15,-5 12 3-15,-9-1-3 16,-4 3-1-16,-17-1-2 15,-3 9-1-15,-2 2 2 16,-17 2-6-16,-8 5 7 16,0-3-2-16,-8-2 6 15,-36-4-4-15,-17 0 1 16,-5-10 4-16,-12 0-5 0,-9-11 10 16,9-1 1-16,1-9 10 15,3 0-9-15,3 0 2 16,1 0-5-16,4-19-3 15,13-2-5-15,10 5 3 16,15-4-2-16,14-9 1 16,14 7 0-16,0-9 2 15,1 1-3-15,40 4-2 16,-3 0-5-16,13-4 4 16,1 9 1-16,6-4 3 15,-7 4-2-15,-3 2 9 16,3-2-5-16,-4-1-1 15,-4 8-3-15,0-7 4 0,-12 4-4 16,-1 2 3-16,1-5 0 16,-5 3-4-16,-7-1 13 15,-10-2-13-15,1 2 2 16,-3-1-2-16,-7-1 5 16,0 3 3-16,-7-1-8 15,-22 1-2-15,-4 3 1 16,-6 1-3-16,-6-1-2 15,5 3 3-15,0 1 0 16,14 6-6-16,2-2-6 16,11 6-6-16,0 0-22 15,4 0-28-15,-1 17-34 0,9 12 51 16,1 8-10 0,0-1-13-16,6 0-61 15,34-2-79-15</inkml:trace>
          <inkml:trace contextRef="#ctx0" brushRef="#br0" timeOffset="-66528.7399">19143 12059 725 0,'0'0'0'15,"0"0"89"-15,0 0-10 0,0 0-6 16,0 0-15-16,0 0-47 16,0-49-7-16,0 49-4 15,0 4-8-15,0 22-5 16,0 9 7-16,0 12 8 16,0 5-2-16,0 5 5 15,0 4 0-15,-1-5 11 16,-6 0-12-16,1 0 6 15,1-11-7-15,-8-2 11 16,7-4-13-16,-2-5-1 16,8-11 2-16,-5-4 2 15,5-4-6-15,0-7 8 16,0-4-10-16,0-4 7 0,0 0-3 16,0 0 12-16,0 0-12 15,0 0-3-15,5 0-18 16,33-12-17-16,22-11-57 15,5-7 6-15,8-12-57 16,10 1-29-16,-6-15-87 16</inkml:trace>
          <inkml:trace contextRef="#ctx0" brushRef="#br0" timeOffset="-66070.9599">19740 12296 160 0,'0'0'160'0,"0"0"-24"16,0 0-24-16,0 0-29 15,0 0-4-15,0 0 1 16,90-107-24-16,-90 107-32 15,0 0-17-15,0 0-7 0,0 0-13 16,0 5 9-16,-5 20-6 16,-27 2 10-16,-10 3 3 15,-9 4 7-15,-7-1-9 16,0-2 7-16,-6-1-1 16,3-4-3-16,-1-8 2 15,10-1-6-15,19-11 2 16,5-1 2-16,11-5 0 15,10 0-1-15,3 0 3 16,0 0 12-16,4-5-14 16,0-6-4-16,0-1-4 15,15 2 3-15,6 6-2 0,-2 0 0 16,-8 0 3 0,4 4 1-16,4 0-1 0,13 0-5 15,6 10 3-15,7 14 2 16,7 2 3-16,1 10-3 15,-2-6 0-15,0 5-1 16,-4-4 1-16,-7-5 0 16,-3 0 6-16,-5-6-5 15,-18-10-1-15,-7-2 0 16,1-4 0-16,-8-4-20 16,5 0-19-16,3 0 4 15,3 0-40-15,3-12-138 16,10-10-318-16</inkml:trace>
        </inkml:traceGroup>
        <inkml:traceGroup>
          <inkml:annotationXML>
            <emma:emma xmlns:emma="http://www.w3.org/2003/04/emma" version="1.0">
              <emma:interpretation id="{8BBCAA15-AD42-40E9-A262-B66670853051}" emma:medium="tactile" emma:mode="ink">
                <msink:context xmlns:msink="http://schemas.microsoft.com/ink/2010/main" type="inkWord" rotatedBoundingBox="26033,18197 26854,18258 26792,19095 25970,19034"/>
              </emma:interpretation>
            </emma:emma>
          </inkml:annotationXML>
          <inkml:trace contextRef="#ctx0" brushRef="#br0" timeOffset="-65411.7199">20253 12106 635 0,'0'0'8'0,"0"0"39"15,0 0 84-15,0 0-74 16,0 0 12-16,0 0-39 16,-12-62-30-16,5 62-8 15,-6 15-2-15,1 11 8 16,-8 16 1-16,1 5 1 0,0 10 0 16,4-8-3-16,1 8 8 15,4-5-5-15,7-1 12 16,-3 0-8-16,6-11-3 15,-5-3 9-15,0-6-3 16,5-5-4-16,0-7 3 16,0-3 3-16,0-13 1 15,0 4-6-15,0-7 2 16,0 0 1-16,0 0-3 16,0 0 2-16,0 0 11 15,0 0 7-15,29-9 8 16,24-12-21-16,17-5-5 15,4-1-6-15,-11-2-1 0,-9 14-7 16,-15 3 7-16,-15 7 1 16,-2 1 1-16,-10 4-1 15,0 0-3-15,0 0-2 16,9 0 1-16,9 0-11 16,4 9-1-16,11 8 2 15,-12 8 7-15,1 1-3 16,-10-4 7-16,-11 1-7 15,-5 3 3-15,-8-6 7 16,0-5-1-16,-8 3 1 16,-35-4-4-16,-12 1 4 15,-11-4 6-15,-9-1 15 0,4 5-17 16,-1-4 8 0,2 3-12-16,-1 0 0 0,-8-1-5 15,-1 1-18-15,3-3-109 16,6-11-197-16</inkml:trace>
        </inkml:traceGroup>
      </inkml:traceGroup>
    </inkml:traceGroup>
  </inkml:traceGroup>
</inkml:ink>
</file>

<file path=ppt/ink/ink3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5:13.83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0489AF9-B41A-4AF5-A62A-88B233BBEB07}" emma:medium="tactile" emma:mode="ink">
          <msink:context xmlns:msink="http://schemas.microsoft.com/ink/2010/main" type="writingRegion" rotatedBoundingBox="18837,12136 19536,12136 19536,12776 18837,12776">
            <msink:destinationLink direction="with" ref="{3BAB2ADE-8975-4387-9BFF-00CC7F7707B2}"/>
            <msink:destinationLink direction="with" ref="{F74A4014-77F9-4ADE-88B1-2A01F0266552}"/>
          </msink:context>
        </emma:interpretation>
      </emma:emma>
    </inkml:annotationXML>
    <inkml:traceGroup>
      <inkml:annotationXML>
        <emma:emma xmlns:emma="http://www.w3.org/2003/04/emma" version="1.0">
          <emma:interpretation id="{58B6C4E5-9EB2-478B-81D0-09BEED472F08}" emma:medium="tactile" emma:mode="ink">
            <msink:context xmlns:msink="http://schemas.microsoft.com/ink/2010/main" type="paragraph" rotatedBoundingBox="18837,12136 19536,12136 19536,12776 18837,12776" alignmentLevel="1"/>
          </emma:interpretation>
        </emma:emma>
      </inkml:annotationXML>
      <inkml:traceGroup>
        <inkml:annotationXML>
          <emma:emma xmlns:emma="http://www.w3.org/2003/04/emma" version="1.0">
            <emma:interpretation id="{52448779-8639-4AD1-988E-68BE30E22A27}" emma:medium="tactile" emma:mode="ink">
              <msink:context xmlns:msink="http://schemas.microsoft.com/ink/2010/main" type="line" rotatedBoundingBox="18837,12136 19536,12136 19536,12776 18837,12776"/>
            </emma:interpretation>
          </emma:emma>
        </inkml:annotationXML>
        <inkml:traceGroup>
          <inkml:annotationXML>
            <emma:emma xmlns:emma="http://www.w3.org/2003/04/emma" version="1.0">
              <emma:interpretation id="{2D4D5BF7-CE63-472C-A606-50AB08E84AC6}" emma:medium="tactile" emma:mode="ink">
                <msink:context xmlns:msink="http://schemas.microsoft.com/ink/2010/main" type="inkWord" rotatedBoundingBox="18837,12136 19536,12136 19536,12776 18837,12776">
                  <msink:destinationLink direction="with" ref="{902A2F8F-19BC-4D61-8BB7-AF637AD00177}"/>
                </msink:context>
              </emma:interpretation>
              <emma:one-of disjunction-type="recognition" id="oneOf0">
                <emma:interpretation id="interp0" emma:lang="" emma:confidence="1">
                  <emma:literal/>
                </emma:interpretation>
              </emma:one-of>
            </emma:emma>
          </inkml:annotationXML>
          <inkml:trace contextRef="#ctx0" brushRef="#br0">492 1184 419 0,'0'0'26'16,"0"0"-8"-16,0 0 2 15,0 0 19-15,0 0 4 16,0 0-16-16,0 0-1 16,0 0-6-16,-13 0-3 15,13 0-8-15,0 0-9 16,0 0 8-16,0 0-8 16,0-5 0-16,35-4 0 15,16-6 0-15,13-7 2 16,5-9-2-16,-2-4 0 15,5 0 7-15,-11 0-7 0,-1 4-1 16,-7 8 1-16,-21 9 2 16,0 4-2-16,-19 2-2 15,-4 6 2-15,-3 2 0 16,-6 0 0-16,0 0 0 16,0 0 0-16,0 0 0 15,0 0-2-15,0 0 2 16,0 0 2-16,0 0-2 15,0 0-6-15,-19 0-29 16,-3-4-12-16,-7-10-27 16,3 14-55-16,-3-8 53 15,0-7-31-15,7 1 27 0,2-8 80 16,6-2 28 0,0 9 47-16,6 8-18 15,8 1 20-15,-7 2-20 16,7 4 4-16,0 0-34 0,0 0-3 15,0-1-4-15,0 1-6 16,0 0-5-16,0-5-8 16,0 1-2-16,15 0-4 15,13 3 5-15,8 1 4 16,-1 0-4-16,4 0 1 16,-4 0-7-16,-3 0 12 15,-4 5-12-15,-5 17 10 16,-4 7-8-16,-2 8 4 15,-10 11-2-15,-7-4 2 16,0 13 1-16,0-2-1 0,0 2 2 16,-20-2 7-16,-3 0 2 15,0 2-7-15,-1-16 1 16,7-4 4-16,2-14 6 16,7-10-6-16,3-8-5 15,5-5 11-15,0 0 12 16,0 0-3-16,0 0 16 15,-1 0-5-15,-3 0-6 16,-5 0-5-16,2-24-23 16,-4-12 4-16,-2 1-5 15,2-8 2-15,-2 0-2 16,6-4 2-16,-7 3-2 0,4-4 3 16,2 3-2-16,-8 6-1 15,8 8 0-15,4 2 0 16,4 11 0-16,-4 10 6 15,4 2-1-15,0 3 0 16,0-1 0-16,0-3-2 16,0 7-3-16,0-4 0 15,0 4 0-15,0 0 0 16,0-4 0-16,0 4 0 16,0 0 1-16,0 0-4 15,0 0 0-15,0 0-10 16,0 0-21-16,0 0-35 15,0 0-57-15,0 0-49 16,-24 8-216-16</inkml:trace>
        </inkml:traceGroup>
      </inkml:traceGroup>
    </inkml:traceGroup>
  </inkml:traceGroup>
</inkml:ink>
</file>

<file path=ppt/ink/ink3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26.51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D9F0E68-270B-4A3E-977E-944A861C94A7}" emma:medium="tactile" emma:mode="ink">
          <msink:context xmlns:msink="http://schemas.microsoft.com/ink/2010/main" type="inkDrawing" rotatedBoundingBox="23733,11638 23741,11535 23762,11537 23753,11639" semanticType="callout" shapeName="Other">
            <msink:sourceLink direction="with" ref="{7352FAFA-BC93-4039-9EC2-645CC2B77ECB}"/>
            <msink:sourceLink direction="with" ref="{F74A4014-77F9-4ADE-88B1-2A01F0266552}"/>
          </msink:context>
        </emma:interpretation>
      </emma:emma>
    </inkml:annotationXML>
    <inkml:trace contextRef="#ctx0" brushRef="#br0">4537 705 319 0,'0'0'68'0,"0"0"17"0,0 0-11 16,0 0-37-16,0 0-26 15,0 0-11-15,9 78-36 16,-32-54-202-16</inkml:trace>
  </inkml:traceGroup>
</inkml:ink>
</file>

<file path=ppt/ink/ink3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25.39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9B7946D-1C24-4104-9564-763402100523}" emma:medium="tactile" emma:mode="ink">
          <msink:context xmlns:msink="http://schemas.microsoft.com/ink/2010/main" type="inkDrawing" rotatedBoundingBox="19236,9489 19421,11908 19348,11914 19163,9495" semanticType="verticalRange" shapeName="Line">
            <msink:sourceLink direction="with" ref="{4D2E665C-27CE-4BFF-B39E-E52D1481C830}"/>
            <msink:sourceLink direction="with" ref="{F3718DFD-549B-413F-A7CA-D0C5302F1DC9}"/>
          </msink:context>
        </emma:interpretation>
      </emma:emma>
    </inkml:annotationXML>
    <inkml:trace contextRef="#ctx0" brushRef="#br0">27-1338 450 0,'0'0'32'0,"0"0"25"16,0 0 8-16,0 0 3 16,0 0-13-16,0 0-14 15,-40 0-6-15,40 0-10 16,0 0-10-16,0 13-11 16,0 39 3-16,0 36-6 15,0 23 12-15,0 29-2 16,9 16-6-16,14 26 5 15,-6 9 2-15,6 16-6 0,1-3 0 16,-6 0-2 0,-2-15-4-16,-3-9-1 0,-7-27-14 15,4-21-17-15,-1-22-31 16,1-36-89-16,-5-41-111 16</inkml:trace>
  </inkml:traceGroup>
</inkml:ink>
</file>

<file path=ppt/ink/ink3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4:40.16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D14A212-87FF-4D78-A4A5-E1FCE0404367}" emma:medium="tactile" emma:mode="ink">
          <msink:context xmlns:msink="http://schemas.microsoft.com/ink/2010/main" type="inkDrawing" rotatedBoundingBox="22713,2948 27765,7741 24162,11538 19111,6746" semanticType="enclosure" shapeName="Other">
            <msink:sourceLink direction="with" ref="{4C7C546F-B580-4DC8-9EFE-03C5D1BE12F3}"/>
            <msink:sourceLink direction="with" ref="{F356B5EA-336A-4DE2-BA35-1B283B400D3E}"/>
          </msink:context>
        </emma:interpretation>
      </emma:emma>
    </inkml:annotationXML>
    <inkml:trace contextRef="#ctx0" brushRef="#br0">4 0 331 0,'0'0'69'15,"0"0"-30"-15,0 0 15 16,0 0-13-16,0 0-3 15,0 0-6-15,-11 0 1 16,11 0 1-16,-5 0-1 16,1 0 11-16,0 0-16 15,2 0-13-15,2 0 8 16,0 0-19-16,0 0 11 16,0 0-11-16,0 0-4 15,0 0 2-15,0 0-2 16,0 0-2-16,0 0 1 15,22 0 0-15,16 0 1 0,7 0 1 16,5 0-1-16,10 0-1 16,2 0-1-16,2 8 2 15,1-1 0-15,-1 3 1 16,0-1-2-16,3 1 2 16,-4 6 2-16,-2 2-3 15,3-4-4-15,-1 14 4 16,0 1 0-16,3 0 0 15,5 7 0-15,7 5-3 16,6 0 3-16,13 11 0 16,14-3 0-16,6 7 1 15,9 2-1-15,-1-5 2 16,3 7-2-16,-6-2 1 0,2-2-1 16,0 10 0-1,-11 3 0-15,0 3 0 0,-13 8 4 16,-14 3-8-16,-13 5 8 15,-9 0-5-15,-13 4 2 16,-2 6-1-16,-7 4 0 16,-2 0-1-16,3 4 0 15,-2-8 1-15,-1-1-2 16,5 1 2-16,2 7 1 16,-4-3 1-16,1 0-1 15,2-3 3-15,-2 3-3 16,2-11 1-16,-1 6-1 0,-1-6-1 15,-10-10 1 1,-3 13 0-16,5-7 4 16,-13-8-5-16,5 3 3 0,-9-7-2 15,-6-9 3-15,3-3 4 16,-15 1-7-16,9-12 0 16,-10 1 2-16,0-8-3 15,0-8 1-15,0 4 2 16,0-8-2-16,0 8 3 15,0-12-3-15,0 3 1 16,-11-9 1-16,2 1 0 16,2-5 3-16,-2-6-4 15,-1 5 0-15,-3 0 4 0,-3 4-6 16,0-2 0 0,-3 8 0-16,3-5 0 0,-4 0 2 15,5 1-2-15,-5-5 0 16,6-1 0-16,-2 4-1 15,-2-3 3-15,2 6-1 16,-3 6-1-16,3-2 0 16,-8 8-1-16,5-2 1 15,0-1-1-15,-8 6-1 16,2-10 2-16,-1 11 0 16,1-7 0-16,0 1 0 15,-5 2 0-15,-1 4 4 16,-2-1-3-16,-2-5-1 0,1 1 0 15,-7 15 0-15,-10-3 0 16,-3 9-1-16,-5-5 4 16,1 1-1-16,3-5-1 15,-5-4-1-15,1-2 0 16,8 0 0-16,8-20 0 16,8 8 0-16,0-13 1 15,3 1 4-15,-4 7-5 16,-6 7 1-16,-9-1 1 15,-3 11-2-15,4-7 1 16,5-4-1-16,0-7 3 16,10 3-3-16,0-4 5 15,10-10-2-15,5 5 0 16,-3-8 2-16,1 5-2 0,-3-2-3 16,-1 2 4-1,-7 4-2-15,8-6-1 0,-1-3 3 16,1 7-1-16,-5-3 3 15,1 3-6-15,-6-2 2 16,5 5 5-16,-5-7-2 16,3 5-5-16,0-3 5 15,0-2 4-15,6 1-3 16,-7-4-4-16,-2 8 2 16,4-5 3-16,1-3 2 15,-6 4-6-15,-1 0 2 16,10-1-2-16,-4-2-2 0,7 1-1 15,5-7 5-15,-6 5-5 16,4 3-1-16,3-2 0 16,-2-3 1-16,10 7 0 15,1-12-1-15,2-1-9 16,2 2-13-16,5-4-21 16,0 4-12-16,0-4-22 15,0 0-48-15,0-36-118 16</inkml:trace>
    <inkml:trace contextRef="#ctx0" brushRef="#br0" timeOffset="104543.27">-3882 2083 154 0,'0'0'371'0,"0"0"-336"16,0 0 49-16,0 0 12 15,0 0-28-15,0 0-21 16,-16 0-19-16,16 0-3 15,0 0-8-15,0 0-11 16,0 0 1-16,0 0-7 0,0 0-1 16,9 0 1-1,36 18-4-15,12 1 7 0,14-7-3 16,1-2 3-16,5-10-3 16,10 0 3-16,13 0 3 15,7 0-4-15,18-14-1 16,22-4 6-16,-5-9-6 15,15 4-1-15,-5 0 1 16,-11 5-1-16,-1 4-8 16,-11 3 7-16,-7 3-2 15,1-3-5-15,-22 2 7 16,-6-2 0-16,-16 0-9 16,-4 3 10-16,-1-7-1 0,7 1 1 15,11 0 0 1,2-5 0-16,0 6 1 15,0-7-1-15,2 2 0 0,3 0 1 16,-5 0 0-16,-4 5-1 16,-13-7 1-16,-5 6-2 15,-14 4 0-15,-5-3 1 16,-11 8 0-16,-7 1 1 16,1-7-3-16,-4 7 2 15,4-4 0-15,8 3 0 16,2 1-1-16,18-3 1 15,-3-5 3-15,10 7 2 0,3-5-4 16,-5 1 0-16,-3 5-1 16,-4-6 0-16,-21 9-1 15,-4-3 5-15,-8 0-7 16,-14 4 3-16,-5-4 0 16,-9 4 3-16,-1-1-1 15,0 1 8-15,0 0 1 16,0 0-5-16,0 0-4 15,-15-6-2-15,-46 2-36 16,-34-3-98-16,-31 5-230 16</inkml:trace>
  </inkml:traceGroup>
</inkml:ink>
</file>

<file path=ppt/ink/ink3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5:42.33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5F1F644-9DA1-4E97-8AA7-787607AF2E49}" emma:medium="tactile" emma:mode="ink">
          <msink:context xmlns:msink="http://schemas.microsoft.com/ink/2010/main" type="writingRegion" rotatedBoundingBox="3689,3786 18899,2220 19310,6214 4100,7780"/>
        </emma:interpretation>
      </emma:emma>
    </inkml:annotationXML>
    <inkml:traceGroup>
      <inkml:annotationXML>
        <emma:emma xmlns:emma="http://www.w3.org/2003/04/emma" version="1.0">
          <emma:interpretation id="{88312615-F248-4DA7-99D9-5A6969921137}" emma:medium="tactile" emma:mode="ink">
            <msink:context xmlns:msink="http://schemas.microsoft.com/ink/2010/main" type="paragraph" rotatedBoundingBox="3697,3919 6108,3517 6139,3707 3729,4110" alignmentLevel="1"/>
          </emma:interpretation>
        </emma:emma>
      </inkml:annotationXML>
      <inkml:traceGroup>
        <inkml:annotationXML>
          <emma:emma xmlns:emma="http://www.w3.org/2003/04/emma" version="1.0">
            <emma:interpretation id="{C173DFB7-4F64-4BA7-91E6-B09B6FB03EDB}" emma:medium="tactile" emma:mode="ink">
              <msink:context xmlns:msink="http://schemas.microsoft.com/ink/2010/main" type="inkBullet" rotatedBoundingBox="3697,3919 5891,3553 5921,3732 3727,4098"/>
            </emma:interpretation>
            <emma:one-of disjunction-type="recognition" id="oneOf0">
              <emma:interpretation id="interp0" emma:lang="" emma:confidence="0">
                <emma:literal>-</emma:literal>
              </emma:interpretation>
            </emma:one-of>
          </emma:emma>
        </inkml:annotationXML>
        <inkml:trace contextRef="#ctx0" brushRef="#br0">-2037-513 315 0,'0'0'16'0,"0"0"2"16,0 0-1-1,0 0-17-15,0 0-7 0,0 0-7 16,-36-27-13-16,36 27 15 16,17 0 8-16,21 8 1 15,17-2 3-15,9-6 0 16,22 0 6-16,24 0-6 16,31-24 0-16,17-14 0 15,16 1-4-15,4 3 4 16,-11 0 4-16,3 7-4 15,-12-3-1-15,-6 9-2 16,-15 6 4-16,-30 13-1 0,-10-4 0 16,-33 6 0-1,-9 0-1-15,-29-4 1 0,-8 1 0 16,-7 3 4-16,-11-2 5 16,4 2 42-16,-4-4-1 15,0 4-22-15,5-4 2 16,-5 4-16-16,0 0-9 15,0-3 4-15,0 3 2 16,0 0-9-16,0 0 6 16,0 0 1-16,0 0-6 15,0 0 7-15,0-4 2 16,0-2-3-16,0 6 1 16,0 0-5-16,0 0 5 15,0-1-5-15,0 1 2 16,0 0-3-16,0-4 1 15,0 4-3-15,0-4-2 0,0 4 1 16,0 0 1-16,0 0-4 16,0 0 4-16,0 0-3 15,0 0 2-15,0 0-2 16,0 0 1-16,0 0-1 16,0 0 2-16,0 0 0 15,0 0-1-15,0 0-1 16,0 0 1-16,0 0 0 15,0 0 0-15,0 0 2 16,4 0-2-16,-4 0 0 16,0 0-3-16,0 0 3 0,0 0 0 15,0 0 0-15,0 0 0 16,0 0-1-16,0-4-1 16,0-1 2-16,0-1-1 15,0 2-5-15,0-1 6 16,0 0-2-16,0-3-1 15,0 2 1-15,0-4 1 16,0 3-13-16,-13-7 4 16,-3 5-6-16,7 1 5 15,-4 2 8-15,0-1 0 16,9-2-2-16,-5 4-1 16,5 5 4-16,4-4 2 15,-4-1 0-15,4 1 0 16,-6 4 0-16,6-4 2 15,-5 4-1-15,5 0-2 0,0 0 1 16,0 0-2-16,0 0 3 16,0 0-1-16,0 0 1 15,0 0-1-15,0 0 0 16,0 0 0-16,-4 0-9 16,4 0-4-16,0 0-11 15,-1 0-18-15,1 0-13 16,-5 0-23-16,-3 0 32 15,-1 8 2-15,9 6-17 16,-4 2-53-16</inkml:trace>
      </inkml:traceGroup>
      <inkml:traceGroup>
        <inkml:annotationXML>
          <emma:emma xmlns:emma="http://www.w3.org/2003/04/emma" version="1.0">
            <emma:interpretation id="{56F1C50E-2A10-4A05-A0B7-92DB71761358}" emma:medium="tactile" emma:mode="ink">
              <msink:context xmlns:msink="http://schemas.microsoft.com/ink/2010/main" type="line" rotatedBoundingBox="6102,3696 6137,3690 6139,3707 6105,3713"/>
            </emma:interpretation>
          </emma:emma>
        </inkml:annotationXML>
        <inkml:traceGroup>
          <inkml:annotationXML>
            <emma:emma xmlns:emma="http://www.w3.org/2003/04/emma" version="1.0">
              <emma:interpretation id="{CAD206B1-70CB-4619-BF6E-B2327EF9817D}" emma:medium="tactile" emma:mode="ink">
                <msink:context xmlns:msink="http://schemas.microsoft.com/ink/2010/main" type="inkWord" rotatedBoundingBox="6102,3696 6137,3690 6139,3707 6105,3713"/>
              </emma:interpretation>
              <emma:one-of disjunction-type="recognition" id="oneOf1">
                <emma:interpretation id="interp1" emma:lang="" emma:confidence="1">
                  <emma:literal>_</emma:literal>
                </emma:interpretation>
                <emma:interpretation id="interp2" emma:lang="" emma:confidence="0">
                  <emma:literal>-</emma:literal>
                </emma:interpretation>
                <emma:interpretation id="interp3" emma:lang="" emma:confidence="0">
                  <emma:literal>•</emma:literal>
                </emma:interpretation>
                <emma:interpretation id="interp4" emma:lang="" emma:confidence="0">
                  <emma:literal>~</emma:literal>
                </emma:interpretation>
                <emma:interpretation id="interp5" emma:lang="" emma:confidence="0">
                  <emma:literal>.</emma:literal>
                </emma:interpretation>
              </emma:one-of>
            </emma:emma>
          </inkml:annotationXML>
          <inkml:trace contextRef="#ctx0" brushRef="#br0" timeOffset="291.2199">319-842 24 0,'0'0'6'0,"0"0"-5"15,0 0-1-15,0 0 3 16,0 0-3-16,0 0 0 0,13 0-2 15,-9 0 1-15,1 0 2 16,-1 0-1-16,-2 0 2 16,0 0-4-16,3 0 1 15,-5 0-12-15</inkml:trace>
        </inkml:traceGroup>
      </inkml:traceGroup>
    </inkml:traceGroup>
    <inkml:traceGroup>
      <inkml:annotationXML>
        <emma:emma xmlns:emma="http://www.w3.org/2003/04/emma" version="1.0">
          <emma:interpretation id="{3F16801F-1AD6-41CF-934F-E019C348A3EC}" emma:medium="tactile" emma:mode="ink">
            <msink:context xmlns:msink="http://schemas.microsoft.com/ink/2010/main" type="paragraph" rotatedBoundingBox="4379,4361 18965,2859 19310,6214 4724,7716" alignmentLevel="1"/>
          </emma:interpretation>
        </emma:emma>
      </inkml:annotationXML>
      <inkml:traceGroup>
        <inkml:annotationXML>
          <emma:emma xmlns:emma="http://www.w3.org/2003/04/emma" version="1.0">
            <emma:interpretation id="{075E2F5B-A0A8-4DA3-AD4E-967B097C03CD}" emma:medium="tactile" emma:mode="ink">
              <msink:context xmlns:msink="http://schemas.microsoft.com/ink/2010/main" type="inkBullet" rotatedBoundingBox="5770,4548 6209,4519 6247,5096 5808,5125"/>
            </emma:interpretation>
            <emma:one-of disjunction-type="recognition" id="oneOf2">
              <emma:interpretation id="interp6" emma:lang="" emma:confidence="1">
                <emma:literal/>
              </emma:interpretation>
            </emma:one-of>
          </emma:emma>
        </inkml:annotationXML>
        <inkml:trace contextRef="#ctx0" brushRef="#br0" timeOffset="134330.66">365 21 615 0,'0'0'16'0,"0"0"-11"16,0 0 14-16,0 0 13 15,0 0 7-15,0 0 2 16,0 0-20-16,-82-21-9 16,67 21 6-16,-2 0-1 15,-11 0-4-15,5 0-2 16,-7 0-8-16,1 0 13 16,-2 7 7-16,2 7-15 15,3 4-5-15,9 2 7 0,2-3-10 16,5 6-2-16,-3-3 2 15,13-1 0-15,0-1 0 16,0-5-8-16,0 5 2 16,0 5 6-16,27-9 1 15,5 14-1-15,8-5-4 16,6-4 2-16,9 1 2 16,-9-2 5-16,-1-2-4 15,0-2-2-15,-11-1-2 16,-4 3 1-16,-8-3 2 15,-6-3 0-15,-7-5-2 16,-1 3 1-16,-8-1-7 0,0 0 6 16,0 0 0-16,0-4 2 15,0 8 6-15,0 5-4 16,-13 4 4-16,-20 6 16 16,-6-5-2-16,5-6 5 15,4-8 2-15,-8-3-5 16,8-4-14-16,1 0 14 15,7 0-8-15,-1 0-6 16,8 0 3-16,7 0-10 16,-5 0-1-16,8 0-4 15,5 0 0-15,0-4-7 16,0 0-21-16,-4 1-5 16,4 3-22-16,0 0-47 0,0 0-140 15,0 0-111 1</inkml:trace>
      </inkml:traceGroup>
      <inkml:traceGroup>
        <inkml:annotationXML>
          <emma:emma xmlns:emma="http://www.w3.org/2003/04/emma" version="1.0">
            <emma:interpretation id="{BA2DFFE4-635C-4D59-A320-098EC635184C}" emma:medium="tactile" emma:mode="ink">
              <msink:context xmlns:msink="http://schemas.microsoft.com/ink/2010/main" type="line" rotatedBoundingBox="6180,4009 17395,3267 17487,4650 6271,5391"/>
            </emma:interpretation>
          </emma:emma>
        </inkml:annotationXML>
        <inkml:traceGroup>
          <inkml:annotationXML>
            <emma:emma xmlns:emma="http://www.w3.org/2003/04/emma" version="1.0">
              <emma:interpretation id="{CA589F76-7ADD-40B5-9B93-6B36052A48F7}" emma:medium="tactile" emma:mode="ink">
                <msink:context xmlns:msink="http://schemas.microsoft.com/ink/2010/main" type="inkWord" rotatedBoundingBox="6216,4557 6887,4513 6936,5260 6265,5305"/>
              </emma:interpretation>
            </emma:emma>
          </inkml:annotationXML>
          <inkml:trace contextRef="#ctx0" brushRef="#br0" timeOffset="134886.9">679 224 494 0,'-232'15'50'0,"232"-19"-11"16,0-7 7-16,0 4-25 15,4-14-21-15,32-11 0 16,18-6 0-16,1 3-4 15,9 3 3-15,-5 7-2 16,-4 3-42-16,-4 4-25 0,-16 18-118 16</inkml:trace>
          <inkml:trace contextRef="#ctx0" brushRef="#br0" timeOffset="135149.3598">625 747 556 0,'0'0'25'0,"0"0"0"16,0 0 31-16,0 0-21 16,0 0-16-16,0 0-9 15,58 4 16-15,-13-4 6 16,6-4-15-16,0-14-5 0,-1 1-1 15,-6-6-11-15,7-1 0 16,-1 1-16-16,-6-1-58 16,2 5-79-16,-17 12-135 15</inkml:trace>
          <inkml:trace contextRef="#ctx0" brushRef="#br0" timeOffset="134678.29">679 224 501 0,'0'0'53'0,"0"0"-15"16,0 0 33-16,0 0-35 15,0 0-14-15,0 0-12 16,14 7-4-16,-14 1-6 16,5 5 0-16,-1 5 3 15,5 6 4-15,-1 14 7 16,1-5 3-16,1 3-4 15,-1 0-9-15,-3-7 2 16,-2-3-4-16,5-9 0 16,-5-2-2-16,0-3-29 15,-4-7-51-15,0-1-30 16,0-4-73-16,0 0-156 16</inkml:trace>
        </inkml:traceGroup>
        <inkml:traceGroup>
          <inkml:annotationXML>
            <emma:emma xmlns:emma="http://www.w3.org/2003/04/emma" version="1.0">
              <emma:interpretation id="{E1BD5DDD-D7E7-44F0-B9EB-47BCE429CF7E}" emma:medium="tactile" emma:mode="ink">
                <msink:context xmlns:msink="http://schemas.microsoft.com/ink/2010/main" type="inkWord" rotatedBoundingBox="7536,4705 8806,4621 8843,5192 7574,5276"/>
              </emma:interpretation>
            </emma:emma>
          </inkml:annotationXML>
          <inkml:trace contextRef="#ctx0" brushRef="#br0" timeOffset="138186.72">2473 192 213 0,'0'0'51'0,"0"0"51"16,0 0-12-16,0 0-33 16,0 0-22-16,0 0-29 15,-39-5-6-15,39 5-15 16,26 0 7-16,25 0 8 0,17 0 13 15,4 6 9 1,1 7-5-16,-5-2 3 16,-4 7-9-16,-9 0-2 15,-13 4-9-15,-3 8 1 0,-20-3-2 16,4 6 2-16,-14 2 5 16,-9 3 0-16,0 5 6 15,0-8 15-15,-4 5-3 16,-18-10-6-16,2 2-1 15,2-10 3-15,5-12-7 16,4-5 4-16,9-5 0 16,0 6 10-16,0-6 2 15,0 0-3-15,0 0 0 16,0 0-2-16,0 0-5 16,0-6-4-16,0-12-14 15,-4-20 0-15,-7-2 5 0,3-6-3 16,-2-9-2-16,-3-3 3 15,0 4-4-15,4 3 2 16,-1 4-2-16,-3 12 0 16,12 1-2-16,-8 11-14 15,9 5-13-15,-4-2-10 16,4 15-15-16,0-7-76 16,0 6-131-16</inkml:trace>
          <inkml:trace contextRef="#ctx0" brushRef="#br0" timeOffset="137720.9199">1791 567 122 0,'0'0'297'0,"0"0"-229"15,0 0-4-15,0 0 0 16,0 0-22-16,0 0-14 16,-14-30-14-16,28 28-12 15,21-1 13-15,3-8 1 16,17 6 9-16,9-3-3 15,13-2-14-15,8-3 0 16,12 2-1-16,2-5-6 16,3 5 8-16,-13-3-9 15,-10 0 0-15,-20 5 0 16,-14-1 0-16,-27 3-14 16,-5 3-26-16,-9 2-10 15,-4-9 9-15,0-4-8 0,-4-6-90 16,-31-9-118-16</inkml:trace>
        </inkml:traceGroup>
        <inkml:traceGroup>
          <inkml:annotationXML>
            <emma:emma xmlns:emma="http://www.w3.org/2003/04/emma" version="1.0">
              <emma:interpretation id="{96104781-7244-476E-8D30-D3819A644905}" emma:medium="tactile" emma:mode="ink">
                <msink:context xmlns:msink="http://schemas.microsoft.com/ink/2010/main" type="inkWord" rotatedBoundingBox="9704,3776 12708,3577 12800,4960 9795,5158"/>
              </emma:interpretation>
            </emma:emma>
          </inkml:annotationXML>
          <inkml:trace contextRef="#ctx0" brushRef="#br0" timeOffset="139755.18">4702 54 285 0,'0'0'49'16,"0"0"32"-16,0 0-1 15,0 0-39-15,0 0-14 0,-11 216-13 16,11-173 6 0,0-4-11-16,0 1-4 0,20-9 5 15,2-3-10-15,0-13-4 16,2-7-2-16,-2-8 1 16,1 0-24-16,-4 0-8 15,-1-23 3-15,-14-14-13 16,-4 6 8-16,0-4 33 15,-4 4 6-15,-27 2 9 16,-7 1 23-16,-4 2 8 16,3 4-24-16,7 3 0 15,18 5 15-15,9 11-9 16,5-8-9-16,0 1-13 16,13-5-6-16,34-3 5 15,4 4 1-15,8 1 1 0,-5 12-1 16,-3 1-5-16,2 0 5 15,-11 0 0-15,-3 28 0 16,-5 9-2-16,-4 4-8 16,-5 6 10-16,-3-4 5 15,-3 2 6-15,-3-9 12 16,-5-11-3-16,-7-7-20 16,5-10 10-16,-4-8-4 15,-1 0-1-15,0 0-2 16,-2 0 6-16,9 0-4 15,2-26 8-15,-1-12 0 16,-3-7-12-16,-1 2-1 0,5 3 5 16,0 3-5-16,8 9 0 15,1 5-4-15,-9 10-10 16,11 6-10-16,-6 2 9 16,9 5 2-16,5 0 12 15,7 5 0-15,-1 21 1 16,-6-5 0-16,4 3 0 15,-4-5 1-15,-4-4-1 16,-1-4 2-16,-8-7-2 16,-6-4 0-16,-4 0 0 15,0 0 0-15,-4 0 0 16,-2-23 2-16,2-5 0 16,-5-4 3-16,0-5-1 15,0-3-1-15,0 8 2 16,0 2-3-16,0 5 4 0,-5 6 2 15,-2 6 5-15,7 1-12 16,0 6-1-16,0-2 0 16,0 4-6-16,16 0 6 15,9 4-3-15,9 0-2 16,0 0 2-16,-2 4 3 16,8 26 0-16,-5-4 0 15,3 10 0-15,-12-3 0 16,3-1-1-16,-7-5-17 15,2-4-7-15,-2-8-27 0,-9-11-82 16,-3-4-216 0</inkml:trace>
          <inkml:trace contextRef="#ctx0" brushRef="#br0" timeOffset="140257">6269-221 420 0,'0'0'65'15,"0"0"19"-15,0 0-8 16,0 0-10-16,0 0-21 16,0 0-22-16,0 0-18 15,-36 24 4-15,26 23-7 0,5 8 3 16,5 3 5-1,0 4-8-15,0-5-2 0,15 1 0 16,17-7 0-16,-5-8 0 16,10-7-1-16,-3-16 0 15,13-11 0-15,-5-9 1 16,7 0-3-16,2-22 3 16,3-25-8-16,-8-11-9 15,-10 0 3-15,-4 2-4 16,-14 9 7-16,-13 2 11 15,-5 12 3-15,0 8 1 16,0 11 1-16,0 6 21 0,-10 8 1 16,1 0-10-1,1 0-4-15,-11 15 0 0,9 21-13 16,1 12 10-16,9 5-6 16,0-1-4-16,0-5 0 15,0-1-1-15,15-2 1 16,16 3 1-16,13-4-1 15,11-2-4-15,9-7-31 16,1-12-161-16,-1-14-65 16</inkml:trace>
          <inkml:trace contextRef="#ctx0" brushRef="#br0" timeOffset="138839.11">4447-255 404 0,'0'0'26'16,"0"0"50"-16,0 0 17 15,0 0-35-15,0 0 1 16,0 0-20-16,-233-48 1 16,188 48-19-16,8 23-17 15,-5 14 3-15,2 9-6 16,12 5 0-16,-2 6 1 15,18-5-2-15,8-4 0 16,4-16-3-16,0 7 2 0,33-7-4 16,14-4 3-1,6-1-5-15,2-5-4 0,9-13 0 16,3 3 8-16,-8-5-1 16,-8 4 3-16,-9 1-7 15,-20-1-3-15,-12-2 4 16,-10 3 3-16,0 4-12 15,0 11 16-15,-23 2 2 16,-18 4 9-16,-1-3 8 16,2-2-3-16,-2-14-7 15,11 1 2-15,6-7-4 16,4-8-2-16,8 0-2 16,4 0-3-16,5 0-32 0,4-23-50 15,0-10-83 1,8-14-182-16</inkml:trace>
          <inkml:trace contextRef="#ctx0" brushRef="#br0" timeOffset="205239.15">4911-827 546 0,'0'0'0'0,"0"0"-4"15,0 0-10-15,0 0 12 16,0 0-33-16,0 0-106 15,5 38-59-15</inkml:trace>
        </inkml:traceGroup>
        <inkml:traceGroup>
          <inkml:annotationXML>
            <emma:emma xmlns:emma="http://www.w3.org/2003/04/emma" version="1.0">
              <emma:interpretation id="{2E96FB79-5BCB-4C2F-9A34-2C57A6020611}" emma:medium="tactile" emma:mode="ink">
                <msink:context xmlns:msink="http://schemas.microsoft.com/ink/2010/main" type="inkWord" rotatedBoundingBox="13666,3777 17413,3529 17481,4558 13734,4806"/>
              </emma:interpretation>
              <emma:one-of disjunction-type="recognition" id="oneOf3">
                <emma:interpretation id="interp7" emma:lang="" emma:confidence="1">
                  <emma:literal/>
                </emma:interpretation>
              </emma:one-of>
            </emma:emma>
          </inkml:annotationXML>
          <inkml:trace contextRef="#ctx0" brushRef="#br0" timeOffset="141167.62">7904-432 493 0,'0'0'54'0,"0"0"1"16,0 0 6-16,0 0-53 15,0 0-1-15,110-204-6 16,-46 157-1-16,4 6-2 16,-9 7-8-16,-6 12-55 15,-14 14-25-15,-14 8-190 16</inkml:trace>
          <inkml:trace contextRef="#ctx0" brushRef="#br0" timeOffset="141749.06">7982 172 339 0,'0'0'17'0,"0"0"56"16,0 0-19-16,0 0-29 16,0 0 7-16,0 0-3 15,241 75 2-15,-186-75-11 16,9-28-5-16,-5-4-4 15,-9-7-6-15,-5-5-1 16,-12-3-1-16,-10 1-1 16,-5 1 2-16,-7-1-1 15,1 3 3-15,-12 5 0 16,0 10 3-16,0 6 13 16,0 14 5-16,0 6-2 15,4 2-10-15,-4 0-8 0,0 0-7 16,9 0-5-16,1 2-1 15,15 28 5-15,4 5 0 16,1 9 2-16,-1-1-1 16,-1 0 6-16,-1-8-5 15,-5-8 1-15,-7-11 0 16,-4-12 0-16,-7 2 0 16,1-6 0-16,2 0 2 15,-7 0 1-15,9 0 10 16,-5-14 5-16,5-29-6 15,-3-13-6-15,5-5-4 16,2 7-3-16,3 10 2 0,2 11-3 16,-1 15-3-16,-2 9 2 15,8 5-2-15,-1 4 0 16,11 0-3-16,-1 0 3 16,8 17 2-16,4 19 0 15,-5 2-4-15,-3 1 2 16,-5 0-30-16,2-9-1 15,-11-2-52-15,4-11-28 16,-1-9-139-16</inkml:trace>
          <inkml:trace contextRef="#ctx0" brushRef="#br0" timeOffset="140969.14">8214-605 622 0,'0'0'73'15,"0"0"36"-15,0 0-10 16,0 0-35-16,0 0-15 15,0 0-27-15,0-3-5 16,0 3-17-16,0 17-5 0,0 30 0 16,0 18 5-16,0 19 2 15,0-2 3-15,0 6-3 16,0-5-2-16,0-17-2 16,0-14-55-16,0-12-2 15,0-22-33-15,-4-14-82 16,-5-4-75-16</inkml:trace>
          <inkml:trace contextRef="#ctx0" brushRef="#br0" timeOffset="143578.8499">9995-268 526 0,'0'0'23'16,"0"0"11"-16,0 0 28 15,0 0-12-15,0 0 2 16,0 0-19-16,-10-101-4 16,-6 85-3-16,-3 6-4 15,-1 5 0-15,-6 0 1 0,4 5-7 16,-10 0-9-16,5 0-1 15,-7 14 5-15,4 22-8 16,-3 6-2-16,2 16 1 16,2 4 0-16,9 8-1 15,10-10-2-15,1-8 2 16,9-12-2-16,0-12-2 16,0-14-6-16,13-3-1 15,13-7 3-15,12-4-5 16,-2 0 2-16,9-19-1 15,2-19 4-15,-8-6-4 16,-5-8 5-16,-9 1-3 16,-5-5-4-16,-6 2 13 15,-9-12-2-15,3 0 4 0,-8-6-2 16,0-3 1-16,0 1 0 16,0 13 6-16,-3 10-5 15,-3 16 1-15,-3 18 5 16,5 4 0-16,-1 13 3 15,1 0-2-15,4 0-3 16,0 0-6-16,0 0-8 16,0 36-2-16,0 16 10 15,0 17 4-15,0 14-4 16,0 3 8-16,9 8-8 16,10-7 0-16,7-10-2 0,6-17 1 15,0-13 1 1,8-14-6-16,-2-10 1 0,-6-9 1 15,-6-10 2-15,3-4-6 16,-9 0-3-16,5 0 10 16,-8-18-6-16,1-12 4 15,-8-5-1-15,-6-3 4 16,-4 6 0-16,0 4 1 16,0-2 0-16,0 13 2 15,0 0 2-15,0 12 10 16,-4 5 0-16,4 0-3 15,-4 0-6-15,4 0-2 0,0 0-4 16,0 0-11 0,0 2 5-16,0 20 3 0,4 9 1 15,19 3-13-15,-5-3-15 16,3-3 0-16,8-6-28 16,-6-12-32-16,-1-10-31 15,1 0-130-15</inkml:trace>
          <inkml:trace contextRef="#ctx0" brushRef="#br0" timeOffset="144074.17">10542-337 312 0,'0'0'120'16,"0"0"-83"-16,0 0 9 16,0 0-25-16,0 0-18 15,0 0 0-15,55 0 7 16,-37 0 1-16,5 13 0 15,0 8-3-15,-5-1 4 0,-4 4-7 16,2 10 2-16,-10-6-2 16,4 8 0-16,-1-8 1 15,-5 2 3-15,-4-3 2 16,0-10 3-16,4-7 10 16,-4-2-10-16,2-8-5 15,5 0-2-15,-7 0 0 16,5 0 9-16,-5 0 1 15,4 0 1-15,-4-30 7 16,4-17-16-16,6-9-8 0,5-17 1 16,2 0-1-16,-12 2 2 15,3 9-1-15,-3 18-1 16,-4 19 0-16,-1 10 0 16,0 11 1-16,0 4 4 15,0 0-3-15,0 0-3 16,0 0-11-16,0 7 5 15,0 30 4-15,0 9 2 16,9 10 3-16,14-7-2 16,-1-1 1-16,4-5-2 15,7-3-3-15,2-6 2 16,3-3-9-16,8-4-50 16,18-10-20-16,-4-14-37 0,3-3-64 15</inkml:trace>
          <inkml:trace contextRef="#ctx0" brushRef="#br0" timeOffset="144231.26">11675-316 516 0,'0'0'84'16,"0"0"-13"-16,0 0 33 16,0 0-54-16,0 0-21 15,0 0-12-15,0 0-17 16,-11 0-1-16,-33 3-51 15,-18 20-167-15</inkml:trace>
        </inkml:traceGroup>
      </inkml:traceGroup>
      <inkml:traceGroup>
        <inkml:annotationXML>
          <emma:emma xmlns:emma="http://www.w3.org/2003/04/emma" version="1.0">
            <emma:interpretation id="{DC0FC98E-784F-490D-A836-4012724D6DC6}" emma:medium="tactile" emma:mode="ink">
              <msink:context xmlns:msink="http://schemas.microsoft.com/ink/2010/main" type="line" rotatedBoundingBox="4412,4682 18998,3180 19310,6214 4724,7716"/>
            </emma:interpretation>
          </emma:emma>
        </inkml:annotationXML>
        <inkml:traceGroup>
          <inkml:annotationXML>
            <emma:emma xmlns:emma="http://www.w3.org/2003/04/emma" version="1.0">
              <emma:interpretation id="{1967614D-BBEA-4E28-849B-822BFD559AAA}" emma:medium="tactile" emma:mode="ink">
                <msink:context xmlns:msink="http://schemas.microsoft.com/ink/2010/main" type="inkWord" rotatedBoundingBox="4412,4682 6616,4455 6906,7276 4702,7503">
                  <msink:destinationLink direction="with" ref="{CD6E6310-9518-4DCC-BADF-3695BB8C88CB}"/>
                </msink:context>
              </emma:interpretation>
              <emma:one-of disjunction-type="recognition" id="oneOf4">
                <emma:interpretation id="interp8" emma:lang="" emma:confidence="1">
                  <emma:literal/>
                </emma:interpretation>
              </emma:one-of>
            </emma:emma>
          </inkml:annotationXML>
          <inkml:trace contextRef="#ctx0" brushRef="#br0" timeOffset="135855.4799">885 1694 527 0,'0'0'49'16,"0"0"-5"-16,0 0 35 16,0 0-24-16,0 0-17 15,0 0-12-15,0 11-1 16,0-7-8-16,0-4 3 16,0 0 5-16,0 0-6 15,0 2-1-15,0 2-9 16,0 3 12-16,-12-1-10 15,-1-1-7-15,-9 4 0 16,5 1-2-16,-2 0-1 0,5 3 2 16,5-8 5-16,4-1-3 15,5 0-3-15,-4 0 0 16,4-4-2-16,-4 0 0 16,4 7 0-16,0 2 0 15,-5 10-1-15,-3 7 0 16,-2 2 1-16,4 5 1 15,-3 4-1-15,0-5 0 16,1 0 0-16,-1 0-1 16,0-12 2-16,9 3-1 15,-4-11 0-15,4-6 0 16,0-6-16-16,-6 0 0 16,6 0-7-16,0 0-5 15,-4 0-22-15,4 0-22 16,-10 0-48-16,1 0 2 0,-17 0-173 15</inkml:trace>
          <inkml:trace contextRef="#ctx0" brushRef="#br0" timeOffset="136305">341 1742 344 0,'0'0'56'15,"0"0"32"-15,0 0 7 16,0 0-19-16,0 0-20 15,0 0-14-15,-31-63-20 0,31 43-20 16,35-7 1 0,3-1-2-16,8 0 3 0,12 5-4 15,6 5 0-15,10 1 0 16,-10 5 2-16,0 3-2 16,0 9 0-16,-17 0 0 15,4 4-3-15,-13 26-1 16,-12 5-1-16,-7 12-5 15,-5 4 10-15,-9 7 2 16,-5 4 0-16,0 0 5 16,-10-4 6-16,-18 10 10 15,-13-10-1-15,-4 0 1 16,-1-5-4-16,-5-3-2 16,2-8-4-16,4-7 6 15,-1-9-7-15,-4-4 1 0,1-13 1 16,-2 0 0-16,5-9-13 15,4 0 7-15,2 0-7 16,9 0-1-16,7-18-11 16,3 0-21-16,6 3-18 15,11-4-6-15,4-3-92 16,0-5-73-16,27 7-117 16</inkml:trace>
          <inkml:trace contextRef="#ctx0" brushRef="#br0" timeOffset="164494.8499">-1149 122 35 0,'0'0'242'16,"0"0"-194"-16,0 0 5 15,0 0-7-15,0 0-14 16,0 0-8-16,0 0-10 0,0 0 7 16,-119 140 4-16,102-108-10 15,-1 6 2 1,5-5-7-16,-1 2-10 0,12 2 5 16,2-4-4-16,0-1-1 15,0-6 0-15,21 5 0 16,13-4 0-16,17 7 2 15,9 1 3-15,8-1 4 16,13 0-6-16,8-2 8 16,-4 2-6-16,-8-5 8 15,-4 3-11-15,-14-4 2 16,-13 0-3-16,-15 1 11 16,-11-4-11-16,-11 5 3 0,-9 6 5 15,0 7 10-15,0 5 20 16,-47 5 5-1,1-5-29-15,3-14 5 16,9-10-9-16,12-14 7 0,9-4 0 16,3-6-6-16,6 0-2 15,4 0-1-15,0 0-7 16,0 0-4-16,0-6-2 16,0-15-19-16,27-4 2 15,8-5 21-15,16 13 0 16,0 7-7-16,4 10 4 15,4 0-3-15,-4 21-8 16,-7 37 9-16,-1 30 4 16,-14 24 1-16,-7 32 3 15,-21 8-1-15,-5-3 17 0,0 9-5 16,-9-6-9-16,-27-1 6 16,12-15-5-16,-2-19 0 15,10-26 5-15,16-29-10 16,0-26-1-16,0-19 0 15,16-1-1-15,23-12-3 16,12 6 4-16,4-10-5 16,5 0 3-16,-1 0 2 15,-5 0 0-15,-5-10 6 16,-15-8-6-16,-13 2-1 16,-6-1 1-16,-3 3 6 15,-1-3-6-15,-11 7-12 0,4 3 2 16,-4-6-11-16,0 4-11 15,0-5-114-15,0-3-193 16</inkml:trace>
        </inkml:traceGroup>
        <inkml:traceGroup>
          <inkml:annotationXML>
            <emma:emma xmlns:emma="http://www.w3.org/2003/04/emma" version="1.0">
              <emma:interpretation id="{FC55E452-53C8-470B-BD91-462F656862B8}" emma:medium="tactile" emma:mode="ink">
                <msink:context xmlns:msink="http://schemas.microsoft.com/ink/2010/main" type="inkWord" rotatedBoundingBox="6503,7286 6517,7284 6519,7300 6504,7301">
                  <msink:destinationLink direction="with" ref="{CD6E6310-9518-4DCC-BADF-3695BB8C88CB}"/>
                </msink:context>
              </emma:interpretation>
              <emma:one-of disjunction-type="recognition" id="oneOf5">
                <emma:interpretation id="interp9" emma:lang="" emma:confidence="0">
                  <emma:literal>.</emma:literal>
                </emma:interpretation>
                <emma:interpretation id="interp10" emma:lang="" emma:confidence="0">
                  <emma:literal>v</emma:literal>
                </emma:interpretation>
                <emma:interpretation id="interp11" emma:lang="" emma:confidence="0">
                  <emma:literal>}</emma:literal>
                </emma:interpretation>
                <emma:interpretation id="interp12" emma:lang="" emma:confidence="0">
                  <emma:literal>w</emma:literal>
                </emma:interpretation>
                <emma:interpretation id="interp13" emma:lang="" emma:confidence="0">
                  <emma:literal>3</emma:literal>
                </emma:interpretation>
              </emma:one-of>
            </emma:emma>
          </inkml:annotationXML>
          <inkml:trace contextRef="#ctx0" brushRef="#br0" timeOffset="29087.24">719 2748 237 0,'0'0'6'0,"0"0"-6"15,0 0-4-15,0 0-94 16</inkml:trace>
        </inkml:traceGroup>
        <inkml:traceGroup>
          <inkml:annotationXML>
            <emma:emma xmlns:emma="http://www.w3.org/2003/04/emma" version="1.0">
              <emma:interpretation id="{F79022B7-829D-4D12-BA06-4970A34D8F5C}" emma:medium="tactile" emma:mode="ink">
                <msink:context xmlns:msink="http://schemas.microsoft.com/ink/2010/main" type="inkWord" rotatedBoundingBox="6634,7316 6682,7312 6702,7512 6655,7517">
                  <msink:destinationLink direction="with" ref="{CD6E6310-9518-4DCC-BADF-3695BB8C88CB}"/>
                </msink:context>
              </emma:interpretation>
              <emma:one-of disjunction-type="recognition" id="oneOf6">
                <emma:interpretation id="interp14" emma:lang="" emma:confidence="0">
                  <emma:literal>i</emma:literal>
                </emma:interpretation>
                <emma:interpretation id="interp15" emma:lang="" emma:confidence="0">
                  <emma:literal>!</emma:literal>
                </emma:interpretation>
                <emma:interpretation id="interp16" emma:lang="" emma:confidence="0">
                  <emma:literal>:</emma:literal>
                </emma:interpretation>
                <emma:interpretation id="interp17" emma:lang="" emma:confidence="0">
                  <emma:literal>r</emma:literal>
                </emma:interpretation>
                <emma:interpretation id="interp18" emma:lang="" emma:confidence="0">
                  <emma:literal>f</emma:literal>
                </emma:interpretation>
              </emma:one-of>
            </emma:emma>
          </inkml:annotationXML>
          <inkml:trace contextRef="#ctx0" brushRef="#br0" timeOffset="28666.53">885 2952 283 0,'0'0'25'0,"0"0"-18"16,0 0-7-16,0 0-3 16,0 0 2-16,0 0-22 15,0 26-40-15,0-26-43 16</inkml:trace>
          <inkml:trace contextRef="#ctx0" brushRef="#br0" timeOffset="30004.33">856 2790 242 0,'0'0'34'16,"0"0"-9"-16,0 0-5 16,0 0 6-16,0 0-4 15,0 0-13-15,0 17-8 16,0-13-1-16,0-1 5 16,0-3-4-16,0 0 2 15,0 0 3-15,0 0 8 16,0 0 6-16,0 0-1 15,0 3 8-15,0-3-8 16,0 0-4-16,0 0-2 16,0 0 2-16,0 0-4 15,0 4-4-15,0-4-2 16,0 0 2-16,0 0-6 16,0 0 6-16,0 0 1 0,0 0 3 15,0 0-1-15,0 0 2 16,0 0 2-16,0 0-5 15,0 0-1-15,0 0 2 16,0 0-1-16,0 4-2 16,0-4 1-16,0 0-4 15,0 0-3-15,0 0 4 16,0 0-5-16,0 0 0 16,0 0 0-16,0 0 0 15,0 0 0-15,0 0 0 16,0 0 0-16,0 0 0 15,0 0 0-15,0 0 0 16,0 0-2-16,0 0 0 0,0 0 0 16,0 0-7-16,0 0 0 15,0 0-2-15,0 0 4 16,0 0 3-16,0 0 2 16,0 0 1-16,0 0-4 15,0 0-6-15,4 0-4 16,0 0-1-16,1-11-22 15,11-13-39-15,-8 10-47 16,-3 12-93-16</inkml:trace>
        </inkml:traceGroup>
        <inkml:traceGroup>
          <inkml:annotationXML>
            <emma:emma xmlns:emma="http://www.w3.org/2003/04/emma" version="1.0">
              <emma:interpretation id="{5FC5A76A-367B-4B38-9795-A3A3080A3E42}" emma:medium="tactile" emma:mode="ink">
                <msink:context xmlns:msink="http://schemas.microsoft.com/ink/2010/main" type="inkWord" rotatedBoundingBox="6800,5914 7406,5852 7507,6832 6901,6894">
                  <msink:destinationLink direction="with" ref="{CD6E6310-9518-4DCC-BADF-3695BB8C88CB}"/>
                </msink:context>
              </emma:interpretation>
              <emma:one-of disjunction-type="recognition" id="oneOf7">
                <emma:interpretation id="interp19" emma:lang="" emma:confidence="1">
                  <emma:literal/>
                </emma:interpretation>
              </emma:one-of>
            </emma:emma>
          </inkml:annotationXML>
          <inkml:trace contextRef="#ctx0" brushRef="#br0" timeOffset="137130.5">1115 2334 552 0,'0'0'8'0,"0"0"-6"15,0 0 18-15,0 0 28 16,0 0 1-16,0 0 6 16,183 4-16-16,-123-30-27 15,8-3 4-15,-9-4-8 16,1-2-8-16,-10-8-9 15,-5 6-83-15,-4-8-74 16,-24 5-369-16</inkml:trace>
          <inkml:trace contextRef="#ctx0" brushRef="#br0" timeOffset="136875.18">1124 1640 472 0,'0'0'60'0,"0"0"-15"16,0 0 20-16,0 0-36 16,0 0-19-16,0 0-9 15,106-166 6-15,-51 129-6 16,0 5-1-16,9 0-4 15,-12 7-19-15,-1 3-66 16,-13 22-117-16</inkml:trace>
          <inkml:trace contextRef="#ctx0" brushRef="#br0" timeOffset="136670.73">1371 1521 305 0,'0'0'261'15,"0"0"-204"-15,0 0 24 16,0 0 8-16,0 0-53 16,0 0-19-16,0 0-16 15,0 17-1-15,0 21 0 16,0 12 0-16,10 11 3 16,1 0-1-16,1-1 6 0,-3 2-4 15,-1-7 1-15,-3-12-5 16,3-9 0-16,-3-6 2 15,-5-14 1-15,0-5-3 16,0 0 0-16,0-4-1 16,0-5-29-16,0 0-19 15,-13 0-6-15,-13 0-82 16,-8-23-74-16</inkml:trace>
        </inkml:traceGroup>
        <inkml:traceGroup>
          <inkml:annotationXML>
            <emma:emma xmlns:emma="http://www.w3.org/2003/04/emma" version="1.0">
              <emma:interpretation id="{2D1AA599-240A-45B9-A603-AB3FACBD8751}" emma:medium="tactile" emma:mode="ink">
                <msink:context xmlns:msink="http://schemas.microsoft.com/ink/2010/main" type="inkWord" rotatedBoundingBox="8111,6166 9284,6045 9350,6685 8177,6806"/>
              </emma:interpretation>
              <emma:one-of disjunction-type="recognition" id="oneOf8">
                <emma:interpretation id="interp20" emma:lang="" emma:confidence="1">
                  <emma:literal/>
                </emma:interpretation>
              </emma:one-of>
            </emma:emma>
          </inkml:annotationXML>
          <inkml:trace contextRef="#ctx0" brushRef="#br0" timeOffset="145270.74">2360 1939 567 0,'0'0'46'16,"0"0"-37"-16,0 0 6 15,0 0 19-15,0 0-12 16,0 0-22-16,67 22 4 16,8-22 14-16,11 0 11 0,1-13-6 15,-5-8-13-15,4-3-8 16,-9-2-2-16,-9 4 0 15,-13 0-11-15,-9 7-48 16,-15 7-15-16,-9 6-22 16,-6-1-125-16</inkml:trace>
          <inkml:trace contextRef="#ctx0" brushRef="#br0" timeOffset="145746.3499">3060 1581 307 0,'0'0'140'0,"0"0"-82"0,0 0-18 16,0 0-13-16,0 0-25 15,0 0-1-15,64-14-1 16,-9 14 6-16,1 0-2 16,3 0-3-16,-4 0-1 15,-7 0 0-15,-2 14-3 16,-12 11 2-16,-4 17 1 15,-17 3-6-15,-8 5 6 16,-5 12 3-16,0 5 4 16,-9 4-3-16,-17-5 1 15,-8-6 9-15,4-18 11 16,17-9-4-16,-6-19 2 0,15-6 14 16,-1-8 2-16,1 0 2 15,3 0-1-15,-8-4-18 16,0-25-15-16,-4-13 8 15,-1-9-5-15,5-15-10 16,5-5 5-16,2-3 0 16,-2-1-2-16,-1 14-2 15,1 13 1-15,4 9-2 16,-13 14 3-16,4 7 2 16,-5 2-1-16,8 9-2 15,2 4-2-15,4-2-1 16,0 5-1-16,0 0-23 15,0 0-29-15,0 0-86 16,0 0-125-16</inkml:trace>
        </inkml:traceGroup>
        <inkml:traceGroup>
          <inkml:annotationXML>
            <emma:emma xmlns:emma="http://www.w3.org/2003/04/emma" version="1.0">
              <emma:interpretation id="{ACD644E1-58F0-4A4F-8776-46760A5E4B65}" emma:medium="tactile" emma:mode="ink">
                <msink:context xmlns:msink="http://schemas.microsoft.com/ink/2010/main" type="inkWord" rotatedBoundingBox="10054,5571 15153,5046 15279,6266 10180,6791"/>
              </emma:interpretation>
              <emma:one-of disjunction-type="recognition" id="oneOf9">
                <emma:interpretation id="interp21" emma:lang="" emma:confidence="1">
                  <emma:literal/>
                </emma:interpretation>
              </emma:one-of>
            </emma:emma>
          </inkml:annotationXML>
          <inkml:trace contextRef="#ctx0" brushRef="#br0" timeOffset="147246.11">4295 1268 516 0,'0'0'52'0,"0"0"-25"16,0 0 20-16,0 0-29 16,0 0-11-16,0 0 1 15,204-121 10-15,-115 107-17 16,7 14 4-16,4 0 3 16,-10 10-6-16,-9 34-2 15,-10 21 0-15,-19 14-7 16,-10 5 7-16,-23 12 6 0,-10-1-6 15,-9-1 1-15,0 7 19 16,-36-9 8-16,-24-3 4 16,1-22-11-16,-1-12-4 15,2-21 1-15,13-14-7 16,-1-12-1-16,-1-8-4 16,5 0-6-16,7 0 0 15,8 0 0-15,9-15-3 16,8 2-10-16,6-6-37 15,4-3-61-15,0-6-22 0,0 0-121 16</inkml:trace>
          <inkml:trace contextRef="#ctx0" brushRef="#br0" timeOffset="146864.74">4716 1240 503 0,'0'0'42'16,"0"0"19"-16,0 0 21 16,0 0-16-16,0 0-25 15,0 0-16-15,-9-9-17 0,9 9 2 16,0 0-10-1,0 0 0-15,0 17 0 0,0 27-1 16,0 14 1-16,0 7 9 16,0 19-3-16,0-2-1 15,0-2-5-15,0 2 0 16,0-17 6-16,0-8-5 16,0-19-1-16,0-11 0 15,0-13-5-15,0-10-29 16,0 1-13-16,0-5-57 15,-12 0 2-15,-14-26-265 16</inkml:trace>
          <inkml:trace contextRef="#ctx0" brushRef="#br0" timeOffset="147616.12">5262 1798 331 0,'0'0'96'16,"0"0"-37"-16,0 0-3 15,0 0-23-15,67-192-18 16,-47 149 22-16,-7 3-11 16,-4 2 8-16,-4 10-11 0,-5 1 4 15,0 11 12-15,0 4-12 16,0 8-2-1,0 3-13-15,0 1 9 0,0 0-16 16,0 0-2-16,0 17 6 16,-22 18-9-16,1 13-3 15,8 2 3-15,5 5 0 16,8-1 0-16,0 1-1 16,0-8-8-16,8 0 8 15,26-4-10-15,1-8-22 16,7-11-27-16,4-11-43 15,-1-13-1-15,4-8-204 16</inkml:trace>
          <inkml:trace contextRef="#ctx0" brushRef="#br0" timeOffset="147942.8199">5667 1472 353 0,'0'0'82'16,"0"0"-11"-16,0 0-16 15,0 0-30-15,0 0-10 16,0 0-9-16,-32 39-5 16,32-23 2-16,19 11-3 15,17 1 0-15,-4-4 4 16,9-1-1-16,-5 0-1 0,2-3-2 16,-2-3-2-1,-14 1 2-15,-8-5 10 16,-1-2-9-16,-13 1 0 0,0 3 1 15,0-2 12-15,0 14 24 16,-27 4 23-16,-20 1-37 16,4-6-13-16,1-6-5 15,4-7-5-15,8-13 5 16,2 0-6-16,5 0-5 16,5 0-88-16,1-43-96 15</inkml:trace>
          <inkml:trace contextRef="#ctx0" brushRef="#br0" timeOffset="148228.31">6005 855 31 0,'0'0'521'15,"0"0"-480"-15,0 0 11 16,0 0-13-16,0 0-29 15,0 0 12-15,64 171 29 16,-38-85-33-16,-3 12 10 16,9 7-22-16,-13 8 1 15,4-4-6-15,-10-1 7 16,5-14-6-16,-13-15 3 16,0-20-4-16,-5-19-1 15,0-18-43-15,0-17-50 0,0-5 3 16,0 0-20-16,-10-24-377 15</inkml:trace>
          <inkml:trace contextRef="#ctx0" brushRef="#br0" timeOffset="148516.19">6009 1511 356 0,'0'0'34'16,"0"0"-14"-16,0 0 16 15,0 0 0-15,0 0-18 16,0 0-17-16,232-86 6 0,-191 86-1 16,-3 0 0-16,-8 0-2 15,-8 19 3-15,7 12 1 16,-3 13 0-16,-7 0-1 16,4-1 16-16,-8 11-3 15,-2-11-8-15,-2-2 10 16,1-3-10-16,-12-6-9 15,4-9 0-15,-4-1-6 16,0-12-34-16,0-10-96 16,0 0-249-16</inkml:trace>
          <inkml:trace contextRef="#ctx0" brushRef="#br0" timeOffset="149047.28">6418 1050 68 0,'0'0'64'0,"0"0"8"0,0 0 9 16,0 0-2 0,0 0-6-16,0 0-24 0,0-46-19 15,0 46-14-15,0 0-3 16,0 0-6-16,0 0-3 16,0 0 3-16,0 0-7 15,0 0 0-15,0 13 0 16,0-4 3-16,0 0-3 15,0 1 3-15,0-5-3 16,0 4-1-16,0-4 0 16,5 4 1-16,1-5-1 15,-2-4 1-15,0 0 0 16,5 0 0-16,-3 0 2 16,-6 0-2-16,4 0 2 15,-4-8 3-15,0-6 2 0,0 0 0 16,0-1 11-16,0 10-2 15,0 1-5-15,0 4 10 16,0 0-16-16,0 0 0 16,0 0-5-16,0 0-15 15,0 0-49-15,0 4-30 16,0 16-118-16</inkml:trace>
          <inkml:trace contextRef="#ctx0" brushRef="#br0" timeOffset="149827.01">6848 1391 525 0,'0'0'47'0,"0"0"30"15,0 0 8-15,0 0-41 16,0 0-22-16,-100 203 0 16,81-141-13-16,14-7-2 15,1-8-7-15,4 0-2 16,0-4 2-16,0-4-1 16,4-6-5-16,24 4 5 15,-5-19 0-15,-1-3-5 0,0-6-20 16,-8-9-2-16,5 0 10 15,-1 0 7-15,-14-25 6 16,9-6-1-16,-12-6 6 16,-1 3 7-16,0-5-2 15,0 4 3-15,0-5-3 16,0 2-1-16,0 7 0 16,-5-6-4-16,-4 10-2 15,6-4 0-15,2 14 1 16,1 3 0-16,0-5 1 15,0 2-10-15,0 9 6 0,8-12-3 16,11 10 6 0,4 2-2-16,-1 8-2 0,7 0 0 15,-3 0 5-15,0 11 0 16,3 20 0-16,-3 0-5 16,-1 5 3-16,-2 3 4 15,-7 4-2-15,-1-4 0 16,-1-6 9-16,-1-6-8 15,-8-4 1-15,-5-9 21 16,4-12-16-16,0 2 9 16,-4-4 3-16,0 0 0 15,5 0 4-15,-5 0 1 0,0-16-6 16,0-24-11 0,1-18-7-16,8-8-1 15,5-9-1-15,4-3-11 16,-4 11-7-16,7 12 13 0,-1 16 1 15,-3 15 0-15,1 20-9 16,1 4-2-16,4 0 5 16,7 4-10-16,-1 37 14 15,3 6 1-15,0 4-8 16,-9 3-24-16,9-3-16 16,-10 3 0-16,4-3-26 15,3-11-146-15</inkml:trace>
          <inkml:trace contextRef="#ctx0" brushRef="#br0" timeOffset="150310.06">9076 990 236 0,'0'0'8'0,"0"0"-4"0,0 0-4 15,0 0-24-15,0 0-138 16</inkml:trace>
          <inkml:trace contextRef="#ctx0" brushRef="#br0" timeOffset="151811.65">6711 1435 57 0,'0'0'71'0,"0"0"-39"16,0 0-12-16,0 0-12 15,0 0-8-15,0 0-8 16,22-5-165-16</inkml:trace>
          <inkml:trace contextRef="#ctx0" brushRef="#br0" timeOffset="153336.76">6711 1397 122 0,'0'0'253'0,"0"0"-156"15,0 0-24-15,0 0 7 0,0 0-15 16,0 0-10 0,0-23-15-16,0 23-7 0,0 0-13 15,0 0-6-15,0 0-7 16,0 0-6-16,0 10-2 16,0 31-7-16,9 9 8 15,0 19 5-15,10 2 3 16,-3 3 0-16,0-5-1 15,-3-9-5-15,-5-1 3 16,-2-16-1-16,-1-6-2 16,-1-12-2-16,-4-17 8 15,0 1-6-15,3-9 4 0,-3 0-1 16,4 0-3 0,-4 0 2-16,0 0 5 0,4 0-6 15,-4-33 7-15,0-13-10 16,6-13 0-16,4 6 1 15,8-5-1-15,-5 8-2 16,10 2-3-16,5 6 0 16,-11 13 5-16,2 7-5 15,0 10-5-15,-11 2 6 16,1 5 2-16,-3 5 0 16,7 0 1-16,-1 0-9 15,12 0 7-15,-2 27 2 16,7 4 0-16,-3 4 1 15,2 6 2-15,4 0-2 16,-5-5 3-16,5-2-2 0,-4-10-1 16,-1-11 1-16,1 2-1 15,-1-7 0-15,-1-8-1 16,-2 0 0-16,3 0 1 16,1-19 6-16,4-22-5 15,-9-12 4-15,2 2-5 16,-9 3 2-16,-8-4 1 15,-8 5 1-15,0 6-2 16,0 9-1-16,-17-6-1 16,-15 14 7-16,4 3-7 15,-5 7-7-15,3 14 3 16,-4 0 3-16,8 0 1 0,1 8-3 16,4 26 1-16,3 7-1 15,10 1 3-15,-4 14-5 16,5-7 4-16,7 7 2 15,0-9-4-15,0-16 0 16,0-7-2-16,0-4-8 16,0-13-9-16,14-7 11 15,-1 0 0-15,10-4 6 16,4-32 2-16,4-2 3 16,-3-3-5-16,0 4 4 15,-11 8 0-15,-2 10 1 16,-1 15-2-16,-1 0 1 15,-4 4-2-15,-1 0 0 0,7 0 1 16,8 0-1 0,-1 14 3-16,0 7 0 0,7 0 1 15,-8 2 1-15,3-5-2 16,-1-8-11-16,-10-4-33 16,1-6-16-16,4 0-13 15,1-16 2-15,-6-30-178 16</inkml:trace>
          <inkml:trace contextRef="#ctx0" brushRef="#br0" timeOffset="153898.76">7666 1370 424 0,'0'0'102'15,"0"0"-93"-15,0 0-4 16,0 0 7-16,0 0 9 15,0 0 0-15,187-78 1 16,-132 78-9-16,0 0-8 16,-4 0-4-16,-7 0-1 15,-5 35 0-15,6 8 0 16,-11 12 8-16,-5 5-8 0,-2-1 23 16,-9 3-5-16,-10-12 0 15,8-3 3-15,-12-7-11 16,-4-5 2-16,0-5-8 15,0-9-3-15,0-13 3 16,0 7-4-16,0-15-30 16,0 0-36-16,-20 0-87 15</inkml:trace>
          <inkml:trace contextRef="#ctx0" brushRef="#br0" timeOffset="153582.61">7791 878 500 0,'0'0'40'16,"0"0"40"-16,0 0 36 0,0 0-49 15,0 0-34-15,0 0-14 16,-19-23-10-16,19 28-9 15,0 36-11-15,0 24 11 16,0 17 4-16,0 17 9 16,10 2-8-16,3 2-2 15,1-1-2-15,-5-11 0 16,0-16-1-16,0-13-15 16,-8-13-39-16,-1-15-54 15,0-12-12-15,0-14-140 16</inkml:trace>
          <inkml:trace contextRef="#ctx0" brushRef="#br0" timeOffset="154089.25">8053 940 479 0,'0'0'225'0,"0"0"-152"0,0 0 3 15,0 0-28-15,0 0-29 16,0 0-19-16,-17-19 0 16,17 19-22-16,0 0-76 15,6 0-120-15,25 0-115 16</inkml:trace>
          <inkml:trace contextRef="#ctx0" brushRef="#br0" timeOffset="154738.91">8456 1296 356 0,'0'0'12'0,"0"0"63"15,0 0-16-15,-5 215-22 16,10-159-14-16,17-8-11 16,1-11-1-16,1-8-8 15,-7-10-3-15,-2-6 5 16,0-13-5-16,6 0 0 16,-8 0 0-16,6-20-10 15,-8-17-5-15,-2-4 14 16,-9-1-6-16,0 1 7 15,0 6 0-15,-4-1 3 16,-21 5 0-16,2 3 0 0,7 3 13 16,4 4 14-16,4 2-1 15,8 9-8-15,0-5-21 16,0-1 2-16,0-4-9 16,13-2 7-16,14 3 0 15,4 2-3-15,2 6 8 16,-3 11-11-16,12 0 6 15,-10 0-1-15,9 19-10 16,1 20 11-16,-6 11 0 16,-4-1 2-16,-9 2 3 15,-7-5 13-15,-5-8 7 16,-7-14-8-16,2-10 21 0,-6-11-7 16,4-3-1-16,0 0 14 15,-4 0 4-15,0 0-17 16,0-14-11-16,0-31-15 15,0-15-5-15,0-11-7 16,0-3 4-16,0 9-15 16,13 24 16-16,1 14-2 15,7 11-1-15,4 8 4 16,2 8-8-16,5 0-1 16,3 8 1-16,-1 31 3 15,2 6 1-15,9 9 4 16,1 1-18-16,5-1-18 15,1-14-114-15,-1-12-28 0</inkml:trace>
        </inkml:traceGroup>
        <inkml:traceGroup>
          <inkml:annotationXML>
            <emma:emma xmlns:emma="http://www.w3.org/2003/04/emma" version="1.0">
              <emma:interpretation id="{4BD6331F-F24A-40C5-8C30-2DD1B746B954}" emma:medium="tactile" emma:mode="ink">
                <msink:context xmlns:msink="http://schemas.microsoft.com/ink/2010/main" type="inkWord" rotatedBoundingBox="15281,4909 19135,4512 19286,5979 15432,6376"/>
              </emma:interpretation>
              <emma:one-of disjunction-type="recognition" id="oneOf10">
                <emma:interpretation id="interp22" emma:lang="" emma:confidence="1">
                  <emma:literal/>
                </emma:interpretation>
              </emma:one-of>
            </emma:emma>
          </inkml:annotationXML>
          <inkml:trace contextRef="#ctx0" brushRef="#br0" timeOffset="-76154.4599">12194 199 283 0,'0'0'77'15,"0"0"-21"-15,0 0 14 16,0 0-42-16,0 0-6 15,0 0 1-15,0-13-2 0,0 12 3 16,0 1 8-16,0-4-2 16,0 0 5-1,0 4 2-15,0-4-19 0,0 4 6 16,0 0-2-16,0-4-11 16,0 4 1-16,0 0-10 15,0 0 17-15,0 0-10 16,0-6 2-16,0 6 2 15,0 0-9-15,0 0 5 16,0 0-1-16,0 0-6 16,0-4 5-16,0 4-3 15,0-5 0-15,0 5-3 16,0 0 2-16,0 0-2 16,0 0 2-16,0 0 3 0,0 0-6 15,0 0 2-15,0 0-3 16,0 0 2-16,0 0-2 15,0 0 2-15,-2 0 3 16,2 0-3-16,-9 0 2 16,0 0 3-16,-1 0-6 15,-3 0 5-15,-10 0-5 16,4 0-1-16,-3 0 1 16,-3 5 2-16,-1-1-2 15,-3 10-1-15,-4-5 1 16,2 8-1-16,1-8 1 15,1 10 0-15,4-5 0 0,8 1-2 16,7-6 2-16,5 0-3 16,1-1-1-16,4-3 0 15,0 11-5-15,0 3 7 16,0-2 2-16,19 5-1 16,7-7 3-16,6-2-2 15,-4 6 1-15,8-4 0 16,3-8-1-16,3 3-1 15,4 1 1-15,-1-2 0 16,-3 5-2-16,-5 3 2 16,-5-3-2-16,-11-3 4 15,3 1-5-15,-14 1 0 0,-7-1 0 16,-3-3-2 0,0 8 5-16,0 7 5 0,0 5-3 15,-18 11-1-15,-22-1 3 16,0-1-3-16,-3-18 1 15,7 1-2-15,4-8 1 16,-10-9 3-16,11-4 4 16,2 0-2-16,9 0-3 15,5 0 1-15,4 0-4 16,6 0 0-16,1 0-3 16,4 0-18-16,0 0-31 15,0 0-41-15,0 0-89 16,16-13-140-16</inkml:trace>
          <inkml:trace contextRef="#ctx0" brushRef="#br0" timeOffset="-75561.0399">12273 299 308 0,'0'0'81'16,"0"0"24"-16,0 0-41 15,0 0-12-15,0 0-9 16,0 0-11-16,-6-39-13 15,6 24-7-15,0 2-2 16,26-11-10-16,13-3 1 16,8-8-3-16,2 8 1 15,-3 2-24-15,2 2-25 0,-9 8-30 16,-12 13-47-16,-19 2-149 16</inkml:trace>
          <inkml:trace contextRef="#ctx0" brushRef="#br0" timeOffset="-75306.77">12342 773 355 0,'0'0'148'16,"0"0"-123"-16,0 0 14 15,0 0 24-15,0 0-35 16,0 0 2-16,0 11 0 15,0-11-22-15,18 0-1 16,9 0 6-16,18-11 3 0,10-17-6 16,5-6 2-16,-5 5-5 15,-6 9-7-15,-2 2-28 16,-2 6-64-16,-15 5-54 16,-15 7-260-16</inkml:trace>
          <inkml:trace contextRef="#ctx0" brushRef="#br0" timeOffset="-75772.48">12415 115 197 0,'0'0'252'0,"0"0"-203"15,0 0-13-15,0 0 10 16,0 0-25-16,0 0-12 0,23 0-4 16,-19 0-2-1,1 8 1-15,6 15 5 0,-6 8 8 16,6 8 6-16,-2 5-8 15,-5 3 1-15,2-1-4 16,-1-6 1-16,3 7-8 16,-5-9-3-16,2-3 3 15,-1-9-4-15,0-4 3 16,1-9-4-16,-4-3-5 16,3-2-2-16,-4-3-37 15,0 2-16-15,0-7-13 16,0 0-17-16,-4 0-77 0</inkml:trace>
          <inkml:trace contextRef="#ctx0" brushRef="#br0" timeOffset="-79155.3">13057 367 232 0,'0'0'83'0,"0"0"17"16,0 0-39-16,0 0-12 15,0 0-16-15,0 0 4 16,0 0 3-16,-50 0-11 0,41 0 11 16,0 0-7-1,2 0-3-15,-2 0-1 0,-2 0-6 16,2 0-5-16,3 0-3 15,2 0 11-15,0 0-7 16,-1 0 3-16,-4 0-3 16,-5 0 1-16,1 0-3 15,3 0-2-15,-3 0-1 16,-6 0-6-16,6 0-2 16,7 0 1-16,2 0-4 15,4 0 2-15,-5 0-3 16,5 0-2-16,0 0 3 15,0 0 1-15,0 0-4 16,0 0 0-16,0 0 0 0,0 0 0 16,0 0 3-16,0 0-1 15,0 0 1 1,0 0-2-16,0 0-2 0,0 0 3 16,0 0-4-16,0 0 2 15,0 0-5-15,0 0 5 16,0 0-7-16,0 0 1 15,24 0-6-15,7 0 12 16,11 0 0-16,-5 0 7 16,-1 0-8-16,-1 0 1 15,0 0-1-15,-6 0 0 16,-10 0-13-16,1 0 13 16,-4 0 0-16,-6 0-3 0,-1-2-2 15,-2 2 5-15,4 0-1 16,-6 0-1-16,-5 0 0 15,4 0-2-15,-4 0-2 16,5 0 5-16,-5 0-4 16,0 0 4-16,0 0-9 15,0 0 5-15,4 0-16 16,-4 0 4-16,0 0-18 16,0 0-27-16,0 0-37 15,0 0-46-15,0 9 2 16,0 3-233-16</inkml:trace>
          <inkml:trace contextRef="#ctx0" brushRef="#br0" timeOffset="-78456.08">13166 231 262 0,'0'0'129'0,"0"0"-71"16,0 0 13-16,0 0-16 15,0 0-20-15,0 0-6 16,-4 0-5-16,4 0-14 16,0 0 2-16,0 0-12 15,0 0 2-15,0 0-8 16,16 0 7-16,9 0-1 0,1 0 0 16,-2 0 3-1,-5 0 0-15,6 0-3 0,-9 0 0 16,-2 7 6-16,2 0-12 15,-3 12 5-15,-3-5 0 16,-1 4 0-16,1 8 2 16,-5 2 3-16,-5 8 0 15,0 5-4-15,0 10 3 16,0-3 2-16,-5 9 5 16,-18-8 0-16,4-5 5 15,2-11-7-15,4-9 15 16,3-8-10-16,8-11 1 15,2-5 0-15,-4 0-3 16,4 0 13-16,0 0-3 16,0 0 5-16,0 0-6 0,0 0 4 15,-5-1 11-15,-3-22-12 16,1-12-13-16,-2-2-9 16,3-9 0-16,2 4 2 15,4-6 1-15,-5 4-1 16,5-3-3-16,-4 2-3 15,4 2 3-15,0 7 7 16,0 7-7-16,0 7 2 16,0 7 3-16,0 5 6 15,0-4-10-15,0 13 0 16,0-3 4-16,0 4-4 16,0 0 2-16,0 0-3 0,0 0-5 15,0 0 5 1,0 0-2-16,0 0 2 0,0 0-2 15,0 0-12-15,0 0-4 16,0 0-18-16,0 0-17 16,0 0-17-16,0 20-64 15,0 4-26-15,0-11-240 16</inkml:trace>
          <inkml:trace contextRef="#ctx0" brushRef="#br0" timeOffset="155759.3199">9631 1666 370 0,'0'0'19'0,"0"0"21"15,0 0 16-15,0 0-19 0,0 0 1 16,0 0-21-16,205 144 6 15,-159-144-10-15,-7 0 3 16,9-24-7-16,2-27-9 16,-5-18-10-16,-5-3-18 15,-2-9 5-15,-16-4-23 16,-12 7 33-16,-3 8 13 16,-7 16 2-16,0 21 27 15,0 18 8-15,0 11 25 16,0 0-28-16,0 4-22 15,0 0-12-15,4 4-2 0,7 32 2 16,7 16 7 0,1 6 9-16,2 0 5 0,3 3-2 15,-2-11-1-15,-3-12-8 16,4-2-8-16,-5-18 1 16,-8-13-2-16,-2-1 1 15,-5-4 0-15,-3 0-1 16,0 0 5-16,5-4 7 15,-1-32 13-15,0-17-17 16,4-9-7-16,-4-3 2 16,5-4-3-16,-4 16-1 15,4 15-1-15,-5 21 1 16,1 11-2-16,-2 6-5 0,5 0-2 16,13 0-3-16,5 0 8 15,7 23 0 1,-2 15 0-16,11 6-8 0,-3-5-21 15,13-6-2-15,3 0-40 16,-1-32-135-16,-11-1-113 16</inkml:trace>
          <inkml:trace contextRef="#ctx0" brushRef="#br0" timeOffset="155198.81">9644 966 607 0,'0'0'23'0,"0"0"44"16,0 0-14-16,0 0-11 0,0 0-20 16,105-211-11-1,-63 175-7-15,3 1-4 0,-10 12 0 16,-6 4-16-16,-15 14-45 16,-2 5-60-16,-12 0-74 15</inkml:trace>
          <inkml:trace contextRef="#ctx0" brushRef="#br0" timeOffset="155008.3199">9990 831 25 0,'0'0'598'16,"0"0"-539"-16,0 0 36 15,0 0-50-15,0 0-25 0,0 0-20 16,-5 94 4 0,5-36 3-16,0 7-3 0,0 4 3 15,0-3 2-15,0 3-9 16,0-9 0-16,0-2 0 15,-4-7-25-15,-9-15-63 16,-15-14-82-16,7-20-203 16</inkml:trace>
          <inkml:trace contextRef="#ctx0" brushRef="#br0" timeOffset="156561.76">11224 1139 442 0,'0'0'8'0,"0"0"12"0,0 0 1 15,0 0-12-15,0 0 5 16,0 0 21-16,-71-139 6 16,56 133-11-16,-11 2 7 15,-7 4-12-15,-3 0-13 16,-3 0-9-16,-1 10 3 15,6 24-1-15,2 1 8 16,8 1-2-16,11 6 2 16,-3 8-2-16,16-2-11 15,0-1 7-15,0-8-7 16,0-11-5-16,16-9 0 0,3 1 5 16,2-12 0-1,8-8 2-15,-6 0-2 0,9-4 1 16,-2-42 5-16,4-17 0 15,0-8 1-15,-5-20-6 16,-7-5 0-16,1 1 3 16,-15-7 0-16,-8-11 0 15,0 8-1-15,0 6-3 16,-5 29 14-16,-2 29 5 16,-6 23 11-16,11 14-2 15,-2 4-1-15,0 0-10 16,-5 0-9-16,5 0-7 15,-11 34 1-15,2 18-1 0,7 19-2 16,2 8-2 0,4 9 0-16,0-2 3 0,6 1 7 15,26 0-6-15,-5-4-1 16,14 1-1-16,-2-16 0 16,0-13-1-16,0-12-2 15,-2-13-13-15,-4-15-1 16,-5-15-4-16,8 0 1 15,-9-23 4-15,-1-33 11 16,2-5 2-16,-15-2-1 16,-9-3 5-16,-4 11 7 15,0 12-5-15,0 15 9 16,0 8 2-16,0 17 9 16,0 3 9-16,0 0-10 0,0 0-14 15,0 0-7-15,0 0-6 16,0 11-2-16,0 29 7 15,0 11 1-15,13 7 3 16,8-11-3-16,1 1-2 16,1-13-2-16,4-5-15 15,-3-6-16-15,0-20-17 16,1-4-38-16,-6 0-40 16,-8-28-67-16</inkml:trace>
          <inkml:trace contextRef="#ctx0" brushRef="#br0" timeOffset="157027.51">11749 912 298 0,'0'0'45'16,"0"0"31"-16,0 0-28 15,0 0-20-15,0 0-8 16,0 0-17-16,60-88 5 16,-42 88-8-16,-9 0 0 15,0 6 5-15,5 24-5 16,-1 10 20-16,-5 0 8 15,8 7 3-15,-12 0-5 16,0-4-5-16,1-1 3 16,-5-1-2-16,4-8-2 15,-4-8 6-15,4-12-15 16,-2-9 6-16,2-4-7 0,1 0-5 16,-5 0 8-16,0-5 6 15,7-38 14-15,-3-13-21 16,5-14-11-16,-2-1 2 15,2-7-3-15,-5 4 2 16,0 8 1-16,-4 17-2 16,0 10 0-16,0 23 5 15,0 13 2-15,0 3 6 16,0 0-11-16,0 0-3 16,0 0-4-16,0 14-5 15,0 26 4-15,11 13 5 16,5 5 4-16,4 5-3 15,6-1 0-15,6 0 2 0,0-10-3 16,10-12-23 0,-10-6-46-16,8-25-92 0,4-9-128 15</inkml:trace>
          <inkml:trace contextRef="#ctx0" brushRef="#br0" timeOffset="157213.8">12702 888 793 0,'0'0'37'0,"0"0"13"15,0 0 6-15,0 0-39 16,0 0-7-16,0 0-10 16,-36 24-9-16,13-11-43 0,-18 9-113 15,-29 3-335-15</inkml:trace>
        </inkml:traceGroup>
      </inkml:traceGroup>
    </inkml:traceGroup>
  </inkml:traceGroup>
</inkml:ink>
</file>

<file path=ppt/ink/ink3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5:02.21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45E8C9D-DF12-4290-BD3E-FAB909A75C24}" emma:medium="tactile" emma:mode="ink">
          <msink:context xmlns:msink="http://schemas.microsoft.com/ink/2010/main" type="writingRegion" rotatedBoundingBox="16260,6196 19117,5479 19472,6893 16615,7610">
            <msink:destinationLink direction="with" ref="{7352FAFA-BC93-4039-9EC2-645CC2B77ECB}"/>
          </msink:context>
        </emma:interpretation>
      </emma:emma>
    </inkml:annotationXML>
    <inkml:traceGroup>
      <inkml:annotationXML>
        <emma:emma xmlns:emma="http://www.w3.org/2003/04/emma" version="1.0">
          <emma:interpretation id="{A4069205-DC2D-4026-9C6F-3F7BA743C686}" emma:medium="tactile" emma:mode="ink">
            <msink:context xmlns:msink="http://schemas.microsoft.com/ink/2010/main" type="paragraph" rotatedBoundingBox="16260,6196 19117,5479 19367,6475 16510,7192" alignmentLevel="1"/>
          </emma:interpretation>
        </emma:emma>
      </inkml:annotationXML>
      <inkml:traceGroup>
        <inkml:annotationXML>
          <emma:emma xmlns:emma="http://www.w3.org/2003/04/emma" version="1.0">
            <emma:interpretation id="{523A2018-473E-4F51-91AE-48524EE664A9}" emma:medium="tactile" emma:mode="ink">
              <msink:context xmlns:msink="http://schemas.microsoft.com/ink/2010/main" type="line" rotatedBoundingBox="16260,6196 19117,5479 19367,6475 16510,7192"/>
            </emma:interpretation>
          </emma:emma>
        </inkml:annotationXML>
        <inkml:traceGroup>
          <inkml:annotationXML>
            <emma:emma xmlns:emma="http://www.w3.org/2003/04/emma" version="1.0">
              <emma:interpretation id="{AEC7057D-0A09-4040-8AE1-648F5532D3E2}" emma:medium="tactile" emma:mode="ink">
                <msink:context xmlns:msink="http://schemas.microsoft.com/ink/2010/main" type="inkWord" rotatedBoundingBox="16260,6196 19117,5479 19367,6475 16510,7192"/>
              </emma:interpretation>
              <emma:one-of disjunction-type="recognition" id="oneOf0">
                <emma:interpretation id="interp0" emma:lang="" emma:confidence="0">
                  <emma:literal>"D.</emma:literal>
                </emma:interpretation>
                <emma:interpretation id="interp1" emma:lang="" emma:confidence="0">
                  <emma:literal>: D.</emma:literal>
                </emma:interpretation>
                <emma:interpretation id="interp2" emma:lang="" emma:confidence="0">
                  <emma:literal>E D.</emma:literal>
                </emma:interpretation>
                <emma:interpretation id="interp3" emma:lang="" emma:confidence="0">
                  <emma:literal>LD</emma:literal>
                </emma:interpretation>
                <emma:interpretation id="interp4" emma:lang="" emma:confidence="0">
                  <emma:literal>I D.</emma:literal>
                </emma:interpretation>
              </emma:one-of>
            </emma:emma>
          </inkml:annotationXML>
          <inkml:trace contextRef="#ctx0" brushRef="#br0">11513 2227 282 0,'34'207'139'0,"-34"-207"-87"15,0 0-10-15,0 0-17 16,0 0-13-16,15-7-9 16,17-14 0-16,10-9-3 15,1 2-6-15,10-8-54 16,-7-2-147-16</inkml:trace>
          <inkml:trace contextRef="#ctx0" brushRef="#br0" timeOffset="-218.42">11513 2227 62 0,'0'0'259'16,"0"0"-236"-16,0 0-17 16,0 0 2-16,0 0-8 15,0 0-9-15,100-54-80 16</inkml:trace>
          <inkml:trace contextRef="#ctx0" brushRef="#br0" timeOffset="870.39">11917 1525 275 0,'0'0'48'16,"0"0"1"-16,0 0 15 15,0 0-11-15,0 0-33 16,0 0-10-16,219-125 10 16,-168 117-5-16,0 8-7 0,-2 0 3 15,1 0-5-15,-8 8-6 16,3 18 1-16,-6 3 0 15,-4 13 6-15,-6-2-5 16,-9 11 0-16,-6 7-1 16,-6 2-1-16,-8 5 4 15,0-2-4-15,0-3 2 16,0-3 2-16,-22-5 0 16,-7-2-2-16,0-9 2 15,3 1 3-15,-3-14 4 16,6 4 1-16,-9-13 5 15,13 1-7-15,-4-12-2 16,8 3 8-16,-2-8-3 0,5-3 5 16,2 0-3-1,-5 0 2-15,10 0-1 0,-4 0-5 16,5 0 0-16,4 0-11 16,0 0-1-16,0 0 1 15,0 0 2-15,0 0-2 16,0 0-21-16,0 0-45 15,0 0-26-15,0 0-72 16,0 8-59-16</inkml:trace>
          <inkml:trace contextRef="#ctx0" brushRef="#br0" timeOffset="340.81">12313 1340 195 0,'0'0'177'16,"0"0"-106"-16,0 0-8 15,0 0-34-15,0 0-15 16,0 0-9-16,24 38 3 16,-14 3 7-16,-6 6 5 15,5-2 6-15,-5 5-5 16,5 5-16-16,-3 0 15 0,2 2-17 15,4-5 4-15,0-2-2 16,-8-3 3-16,0-11-7 16,1-4 2-16,3-9 4 15,-6-9-7-15,-2-4 0 16,4-6 3-16,-4 3-3 16,0-3 0-16,0 0-20 15,0 7-35-15,0-7-21 16,-14-4-115-16</inkml:trace>
          <inkml:trace contextRef="#ctx0" brushRef="#br0" timeOffset="1090.8">12778 1870 520 0,'0'0'68'16,"0"0"10"-16,0 0-19 16,0 0-35-16,0 0-18 15,0 0-6-15,0 0-62 16,-29 34-140-16</inkml:trace>
          <inkml:trace contextRef="#ctx0" brushRef="#br0" timeOffset="-1050.22">10917 1718 271 0,'0'0'67'16,"0"0"19"-16,0 0-14 15,0 0-21-15,0 0 2 16,0 0-11-16,-128-76-14 16,99 70 19-16,-12 6-19 15,2 0-12-15,0 0-1 16,0 0 6-16,2 0-15 16,23 13-6-16,-8 4 1 15,12 4-1-15,1-2 0 0,8-1 2 16,1 5-2-16,0-2-4 15,0 0 3-15,20 2-3 16,16-1 3-16,9-9 0 16,6 3-5-16,1-5 3 15,4 0 3-15,-1-2-2 16,-13 2 1-16,-3 2-1 16,-10 1-1-16,-10 5 1 15,-12-2-6-15,-7-1 7 16,0 11 1-16,0 5 0 15,-12 2 4-15,-15-3-4 16,-9-3 2-16,12-8 0 16,-3-7-2-16,8 1 2 0,6-13-1 15,4-1 0-15,-5 0 0 16,9 0-1-16,1 0-17 16,4 0-64-16,0-35-74 15,0 3-306-15</inkml:trace>
          <inkml:trace contextRef="#ctx0" brushRef="#br0" timeOffset="-396.94">11057 2515 321 0,'0'0'55'0,"0"0"-28"16,0 0 31-16,0 0-32 15,237-136-15-15,-174 97-11 16,-7 11-13-16,-16 1-112 15,-14 9-137-15</inkml:trace>
          <inkml:trace contextRef="#ctx0" brushRef="#br0" timeOffset="-537.57">10953 1816 506 0,'0'0'33'16,"0"0"-20"-16,0 0 28 15,0 0-18-15,0 0-12 16,0 0-8-16,96-105-3 16,-52 87-7-16,1 2-7 15,2 12-43-15,-17 4-127 16,-12 0-177-16</inkml:trace>
          <inkml:trace contextRef="#ctx0" brushRef="#br0" timeOffset="-787.9">11234 1728 244 0,'0'0'19'15,"0"0"-5"-15,0 0 47 16,0 0 5-16,0 0-17 16,0 0 11-16,36 210-52 15,-31-169-5-15,-5-4-3 16,0 0 3-16,0-13-1 16,0-7-2-16,0 6-2 15,0-13-31-15,0-2-58 16,0-8-104-16</inkml:trace>
          <inkml:trace contextRef="#ctx0" brushRef="#br0" timeOffset="-10537.91">12702 1409 262 0,'0'0'0'16,"0"0"-14"-16,0 0 14 15,0 0 2-15,0 0 19 16,0 0-3-16,0 0 17 16,205-38 1-16,-159 19-11 0,8-3-1 15,-8 5-12-15,3-3-1 16,1 4-4-16,-4 5-5 16,-2-4-2-16,-5 7 1 15,1 3-1-15,-9 2 0 16,-8 3 0-16,-7 0 0 15,-9 0 7-15,-2 0-7 16,-1 0-6-16,-4 0 6 16,0 0 0-16,0 0 5 15,0 0 1-15,0 0 3 16,0 0 0-16,0 0-6 16,0 0-6-16,0 0-8 15,0 0-47-15,-13 0-62 0,-6 0-163 16</inkml:trace>
          <inkml:trace contextRef="#ctx0" brushRef="#br0" timeOffset="-4438.17">13266 1768 60 0,'0'0'50'16,"0"0"-15"-16,0 0-2 16,0 0-13-16,0 0 7 15,0 0-1-15,0 8 0 16,0-8-3-16,0 0 10 15,0 0 2-15,0 0-7 0,0 0 2 16,0 0-14 0,0 0-3-16,0 0-2 0,0 0-2 15,0 0 1-15,0 0-9 16,0 0 7-16,0 0 4 16,0 0-10-16,0 0 2 15,0 0 2-15,0 0-6 16,0 0 2-16,0 0 0 15,0 0-2-15,0 0 0 16,0 0 0-16,0 0 2 16,0 0 0-16,0 0-2 15,0 0 1-15,0 0-1 16,0 0 0-16,2 0 2 16,-2 0-2-16,0 0 5 15,0 0-11-15,0 0 13 0,0 0-11 16,0 0 8-16,4 0-7 15,-4 0 3-15,5 0 0 16,-5 4 0-16,0-4 8 16,0 0-8-16,0 0-5 15,0 0 5-15,0 0 7 16,0 0-7-16,0 0 3 16,0 0-2-16,0 0-1 15,4 0 0-15,-4 0 0 16,0 0 0-16,3 0-4 15,-3 0 4-15,4 4 4 16,0 1-4-16,-4 5-2 0,0-10-1 16,0 0-7-16,0 0-3 15,0 0-10-15,0 0-31 16,0 0-76-16</inkml:trace>
          <inkml:trace contextRef="#ctx0" brushRef="#br0" timeOffset="-9878.78">13158 1125 162 0,'0'0'194'0,"0"0"-147"16,0 0-10-16,0 0 10 0,0 0-9 16,0 0-15-1,-6 0-13-15,6 0-5 0,1 0-5 16,24 0 6 0,0 0 6-16,-2 0-8 0,4 0-4 15,1 0 0-15,-6 0 0 16,2 5 1-16,-3 11-1 15,-11 6 2-15,7 1-2 16,-7 5 0-16,-10 4 2 16,0 3 1-16,0 0 6 15,0 5 3-15,0-1-1 16,0-11 7-16,-4-1-1 16,-6-7-3-16,1-6 7 15,3-2 0-15,2-8 2 16,0 0-4-16,-1-4 8 15,1 0-9-15,4 0-3 0,-3 0-8 16,3 0 8-16,0 0 10 16,0 0-12-16,0 0 15 15,-4 0-8-15,-2-8-14 16,-3-14 7-16,-5-3-11 16,3-3-2-16,3-2 0 15,-4-5 0-15,6 8 1 16,2-6-1-16,0 5 0 15,4 2 0-15,0-6 0 16,0 2 0-16,0 2 1 16,0 5-1-16,0 10 0 0,0 1 0 15,0 9 0 1,0 3 0-16,0 0 4 0,0 0-4 16,0 0-3-16,0 0-4 15,0 0 1-15,0 0-12 16,0 0-10-16,0 0-24 15,0 0-31-15,0 0-119 16,8 0-92-16</inkml:trace>
        </inkml:traceGroup>
      </inkml:traceGroup>
    </inkml:traceGroup>
    <inkml:traceGroup>
      <inkml:annotationXML>
        <emma:emma xmlns:emma="http://www.w3.org/2003/04/emma" version="1.0">
          <emma:interpretation id="{2183B8A1-B72B-46C3-9F5B-84B41886B25D}" emma:medium="tactile" emma:mode="ink">
            <msink:context xmlns:msink="http://schemas.microsoft.com/ink/2010/main" type="paragraph" rotatedBoundingBox="19265,6929 19280,6929 19280,6944 19265,6944" alignmentLevel="2"/>
          </emma:interpretation>
        </emma:emma>
      </inkml:annotationXML>
      <inkml:traceGroup>
        <inkml:annotationXML>
          <emma:emma xmlns:emma="http://www.w3.org/2003/04/emma" version="1.0">
            <emma:interpretation id="{F7448353-A179-4D35-93CF-2508D5660562}" emma:medium="tactile" emma:mode="ink">
              <msink:context xmlns:msink="http://schemas.microsoft.com/ink/2010/main" type="inkBullet" rotatedBoundingBox="19265,6929 19280,6929 19280,6944 19265,6944"/>
            </emma:interpretation>
            <emma:one-of disjunction-type="recognition" id="oneOf1">
              <emma:interpretation id="interp5" emma:lang="" emma:confidence="0">
                <emma:literal>•</emma:literal>
              </emma:interpretation>
            </emma:one-of>
          </emma:emma>
        </inkml:annotationXML>
        <inkml:trace contextRef="#ctx0" brushRef="#br0" timeOffset="-5268.46">13481 2391 68 0,'0'0'42'0,"0"0"-15"15,0 0 11-15,0 0-6 16,0 0 2-16,0 0-13 15,0 0-6-15,0 0 3 16,0 0-1-16,0 0-1 16,0 0-6-16,0 0 2 0,0 0 4 15,0 0 2-15,0 0 2 16,0 0 0-16,0 0-2 16,0 0-4-16,0 0-1 15,0 0-4-15,0 0 2 16,0 0 6-16,0 0-16 15,0 0 7-15,0 0-5 16,0 0 1-16,0 0 1 16,0 0-3-16,0 0 7 15,0 0-2-15,0 0 4 16,0 0-1-16,0 0-6 16,0 0 7-16,0 0-9 15,0 0 4-15,0 0-2 0,0 0-1 16,0 0-3-1,0 0 3-15,0 0-1 0,0 0 0 16,0 0 2-16,0 0-4 16,0 0 2-16,0 0 3 15,0 0-5-15,0 0-4 16,0 0 3-16,0 0 1 16,0 0 0-16,0 0 0 15,0 0-8-15,0 0-17 16,0 0-31-16,0 0-80 15,0 0-48-15</inkml:trace>
      </inkml:traceGroup>
    </inkml:traceGroup>
  </inkml:traceGroup>
</inkml:ink>
</file>

<file path=ppt/ink/ink3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2:04.47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C5EC20E-A812-4D36-BEA9-CDB7489EDDFF}" emma:medium="tactile" emma:mode="ink">
          <msink:context xmlns:msink="http://schemas.microsoft.com/ink/2010/main" type="writingRegion" rotatedBoundingBox="4037,14047 18484,12023 18674,13377 4227,15401"/>
        </emma:interpretation>
      </emma:emma>
    </inkml:annotationXML>
    <inkml:traceGroup>
      <inkml:annotationXML>
        <emma:emma xmlns:emma="http://www.w3.org/2003/04/emma" version="1.0">
          <emma:interpretation id="{CC26082D-AB64-4FBC-AF9F-19478E5292D3}" emma:medium="tactile" emma:mode="ink">
            <msink:context xmlns:msink="http://schemas.microsoft.com/ink/2010/main" type="paragraph" rotatedBoundingBox="4037,14047 18484,12023 18674,13377 4227,15401" alignmentLevel="1"/>
          </emma:interpretation>
        </emma:emma>
      </inkml:annotationXML>
      <inkml:traceGroup>
        <inkml:annotationXML>
          <emma:emma xmlns:emma="http://www.w3.org/2003/04/emma" version="1.0">
            <emma:interpretation id="{C8E0BD11-B07D-449A-8411-EE7106E92697}" emma:medium="tactile" emma:mode="ink">
              <msink:context xmlns:msink="http://schemas.microsoft.com/ink/2010/main" type="line" rotatedBoundingBox="4037,14047 18484,12023 18674,13377 4227,15401"/>
            </emma:interpretation>
          </emma:emma>
        </inkml:annotationXML>
        <inkml:traceGroup>
          <inkml:annotationXML>
            <emma:emma xmlns:emma="http://www.w3.org/2003/04/emma" version="1.0">
              <emma:interpretation id="{DB4F52D1-EA7B-4E8F-94E0-0C9F5487B5BD}" emma:medium="tactile" emma:mode="ink">
                <msink:context xmlns:msink="http://schemas.microsoft.com/ink/2010/main" type="inkWord" rotatedBoundingBox="4037,14047 10575,13131 10765,14485 4227,15401">
                  <msink:destinationLink direction="with" ref="{E0FBD2A3-5B54-4347-86E9-DC2C38124516}"/>
                </msink:context>
              </emma:interpretation>
              <emma:one-of disjunction-type="recognition" id="oneOf0">
                <emma:interpretation id="interp0" emma:lang="" emma:confidence="1">
                  <emma:literal/>
                </emma:interpretation>
              </emma:one-of>
            </emma:emma>
          </inkml:annotationXML>
          <inkml:trace contextRef="#ctx0" brushRef="#br0">-1732 9612 568 0,'0'0'13'16,"0"0"0"-16,0 0 1 16,0 0-8-16,0 0-2 15,0 0 1-15,161-127-5 0,-75 124-1 16,8 3-1-1,7 3 2-15,-3 46-2 0,-9 29 2 16,-12 20 0-16,-22 21 5 16,-17 11-3-16,-33-5 2 15,-5-4 2-15,-16-19 0 16,-32-10 1-16,-12-17 17 16,-4-11 1-16,1-21-14 15,-1-15 6-15,4-11 2 16,10-13-18-16,12-4 2 15,12 0-3-15,13 0-1 16,8 0-30-16,5-13-32 16,0-15-44-16,13-9-107 0</inkml:trace>
          <inkml:trace contextRef="#ctx0" brushRef="#br0" timeOffset="-346.08">-1153 9599 552 0,'0'0'0'16,"0"0"48"-16,0 0 25 15,0 0-12-15,0 0 8 16,0 0-19-16,-64-52-17 16,64 52-12-16,-4 0-15 15,4 0-6-15,0 0-5 16,0 47 2-16,0 31 3 15,0 37 0-15,0 25 2 16,13 2-3-16,-5-10 1 16,8-17-24-16,-11-22-21 15,3-28-35-15,-8-24-28 0,0-28-10 16,-4-13-77-16</inkml:trace>
          <inkml:trace contextRef="#ctx0" brushRef="#br0" timeOffset="352.05">-924 10433 294 0,'0'0'49'16,"0"0"-43"-16,0 0 42 15,0 0 22-15,0 0-18 16,209-219-33-16,-154 140-11 16,-12 6-3-16,-5 9 2 0,-16 16-4 15,-16 15 6 1,-6 13 16-16,0 9 14 15,0 5-3-15,0 6 0 0,-15 0-17 16,-7 0-3-16,1 0-13 16,0 28-3-16,4 14-3 15,0 10 3-15,12 6-2 16,5 3 1-16,0 0 2 16,0-1-4-16,18-5 3 15,24-4-2-15,1-8 1 16,12-5-1-16,13-14 1 15,5-20-64-15,1-4-30 16,-3-24-115-16</inkml:trace>
          <inkml:trace contextRef="#ctx0" brushRef="#br0" timeOffset="1184.1598">-4 10034 350 0,'0'0'3'0,"0"0"-1"16,0 0 8-16,0 0 4 16,0 0 7-16,0 0 13 15,4-192 26-15,-4 179-7 16,-4 5-26-16,-18 2-2 16,1 6-3-16,0 0 1 15,-8 0-14-15,-2 30-2 0,-2 25-7 16,7 19-3-1,4 1 3-15,6 6 0 0,16-2 0 16,0-8 0-16,7-4-4 16,28-15 4-16,7-9-3 15,3-8 1-15,10-7 2 16,-1-18 0-16,1-10 3 16,-4 0-1-16,0-45 0 15,-2-26-2-15,-4-12 0 16,-7-4-2-16,-17 2 2 15,-8 10 0-15,-8 8-5 16,-5 15 0-16,0 6 4 16,0 18 1-16,0 10 0 0,0 9 0 15,0 5 2 1,0 4-2-16,0 0 0 0,0 0 0 16,0 0-3-16,0 0-9 15,17 0 8-15,17 13 3 16,-4 13-5-16,3-2 9 15,-9 8-6-15,7 11 6 16,-4 8-1-16,2 8-2 16,1-4 1-16,-1 2-1 15,6-9 3-15,-6-7-2 16,1-10 0-16,4-2 0 16,-4-16-1-16,4-8 0 0,-8-5 0 15,0 0 1 1,-2-9 6-16,-2-34 1 0,0-13 9 15,3-17 0-15,-8-1-8 16,-8 3-8-16,-5 12 4 16,-4 12-1-16,0 15-3 15,0 14 1-15,0 8 28 16,0 6 6-16,-9 4-15 16,5 0 3-16,-9 0-21 15,0 0-3-15,-2 28-2 16,5 23 1-16,6 5-2 15,4 10 1-15,0 5 2 16,0 0-6-16,13-6 6 16,25-2-5-16,8-11 3 15,9-9-7-15,9-21-44 0,9-22 1 16,8 0-9-16,0-35-11 16,-4-36-50-16,-8-14-47 15,-13-1-88-15</inkml:trace>
          <inkml:trace contextRef="#ctx0" brushRef="#br0" timeOffset="2272.97">1640 9950 261 0,'0'0'161'0,"0"0"-48"16,0 0-39-16,0 0-41 15,0 0-25-15,0 0-8 16,0-10-4-16,0 25-5 16,3 22 9-16,18 17 2 15,-4-7-2-15,0 4 2 0,1 1-1 16,-2-6 3-16,-3-8-4 15,-4-11 2-15,-5-9 1 16,-4-18 2-16,0 5-4 16,0-5 1-16,0 0 10 15,0 0-6-15,0-36 20 16,0-26-21-16,0-16-5 16,13-7-2-16,12 7-7 15,1 14-6-15,11 17-5 16,-2 16 11-16,3 12-6 15,-8 18 6-15,4 1 4 16,-4 0-9-16,-1 10 0 16,2 27 10-16,2 4 1 15,2 10 3-15,-6-8 1 16,1-2 3-16,-1-13 10 0,-3-4-13 16,-12-12 17-16,-9-7-17 15,0 0 0-15,-1-5 1 16,0 0 3-16,-4 0-2 15,11 0 6-15,-3-33-1 16,5-8 1-16,5 0-3 16,6 8-4-16,-6 5-2 15,5 18-2-15,0 1-3 16,8 5 5-16,-4 4-4 16,14 0-1-16,5 0 4 15,14 0 1-15,4 23-3 16,4 1 3-16,0-7 0 0,0-3 0 15,-4-8 2-15,-9-6-2 16,-6 0 3-16,-2-20-3 16,2-31 8-16,-11-5-1 15,-12-7-3-15,-13 3 0 16,-9 16-1-16,-4 7 0 16,0 11 9-16,0 7 6 15,-4 10-3-15,-5 5 8 16,-4 4 0-16,4 0-17 15,1 0-4-15,-8 0-2 16,3 19 0-16,0 16-1 16,4 2-3-16,9 5 2 15,0 4 0-15,0-5-2 0,0 7 3 16,4-7-3-16,20 2-2 16,3-12 5-16,4-3-11 15,-2-12-4-15,5-13-2 16,4-3 0-16,-6 0 2 15,4-27 4-15,3-24 8 16,-1-2 4-16,-6 5 0 16,0 0-1-16,-9 15 1 15,-4 11 0-15,-6 11 0 16,-4 7-2-16,-9 4 0 16,4 0-8-16,5 0 8 15,5 0-1-15,10 15 3 0,2 7 0 16,7 2 0-1,2-6 3-15,7 0-2 0,-16-8-1 16,-1-10 0-16,-8 0 0 16,-13 0 1-16,14 0 5 15,-8-28 2-15,5 1 0 16,-2-6-6-16,4 5-1 16,-7 10-1-16,6 7-1 15,-4 4 1-15,-4 7-1 16,10 0-10-16,4 0 8 15,11 3 2-15,3 20 1 16,9-4 1-16,6 0 0 16,4-14-2-16,5-5-2 0,-1 0-38 15,-7-15-49 1,-4-45-109-16</inkml:trace>
          <inkml:trace contextRef="#ctx0" brushRef="#br0" timeOffset="2684.18">4392 9482 575 0,'0'0'0'15,"0"0"2"-15,0 0-2 0,0 0 2 16,0 0 0-16,0 0 6 16,260-115-8-16,-153 78-22 15,22-11-179-15</inkml:trace>
          <inkml:trace contextRef="#ctx0" brushRef="#br0" timeOffset="2514.38">4541 8823 175 0,'0'0'291'0,"0"0"-252"15,0 0 9-15,0 0-11 16,0 0-32-16,0 0 3 16,-46 211 5-16,46-116-1 15,0 8-1-15,0-2 10 16,16 1-3-16,6-9-6 0,-5-9-5 15,8 0-4-15,-3-19-2 16,-5-5-1-16,2-15 0 16,-5-11-46-16,-14-20-75 15,0-14-196-15</inkml:trace>
        </inkml:traceGroup>
        <inkml:traceGroup>
          <inkml:annotationXML>
            <emma:emma xmlns:emma="http://www.w3.org/2003/04/emma" version="1.0">
              <emma:interpretation id="{40EC2407-6286-420B-BF5D-C3924A9DC70E}" emma:medium="tactile" emma:mode="ink">
                <msink:context xmlns:msink="http://schemas.microsoft.com/ink/2010/main" type="inkWord" rotatedBoundingBox="11551,13225 15433,12681 15583,13752 11701,14295"/>
              </emma:interpretation>
              <emma:one-of disjunction-type="recognition" id="oneOf1">
                <emma:interpretation id="interp1" emma:lang="" emma:confidence="1">
                  <emma:literal/>
                </emma:interpretation>
              </emma:one-of>
            </emma:emma>
          </inkml:annotationXML>
          <inkml:trace contextRef="#ctx0" brushRef="#br0" timeOffset="2846">5964 9085 819 0,'0'0'31'0,"0"0"34"15,0 0-29-15,0 0-23 0,0 0-13 16,0 0 0-16,-69 0-53 15,1 28-159-15</inkml:trace>
          <inkml:trace contextRef="#ctx0" brushRef="#br0" timeOffset="21808.74">7252 8624 141 0,'0'0'191'0,"0"0"-139"16,0 0 19 0,0 0-33-16,0 0-15 0,0 0-5 15,-36-126-10-15,77 109-2 16,5 8-3-16,9 4-1 15,3 5 3-15,6 0-5 16,10 0 5-16,-1 31-5 16,4 3-1-16,-14 7 1 15,-7 6 0-15,-11 4 1 16,-5 3-1-16,-17 4 9 16,-4-2 8-16,-10 3-2 15,-9-4 3-15,0 2 4 16,-9-2 7-16,-36 4-3 0,-14 1 6 15,-15 2-7 1,6-6-16-16,-1-10 2 0,16-19-4 16,14-7 8-16,8-12-5 15,9 7-8-15,-1-12-2 16,19-3 0-16,4 0-32 16,0 0-49-16,0 0-49 15,0-3-205-15</inkml:trace>
          <inkml:trace contextRef="#ctx0" brushRef="#br0" timeOffset="21413.8298">7646 8508 513 0,'0'0'36'0,"0"0"-2"16,0 0 22-16,0 0 11 15,0 0-6-15,0 0-9 16,0 0-21-16,-87-31-4 16,87 31-14-16,0 0-5 15,0 0 2-15,0 0-10 16,0 0 0-16,0 0-2 16,0 18-6-16,0 25 6 15,0 26 2-15,0 13 0 16,13-2 5-16,-5 8-5 15,-6-16 2-15,2-1-2 0,0-14 2 16,-4-9-4-16,0-13 2 16,0-4-33-16,0-11-9 15,0 3-42-15,0-5-31 16,-8-18-16-16,-15 0-131 16</inkml:trace>
          <inkml:trace contextRef="#ctx0" brushRef="#br0" timeOffset="22305.41">8110 8667 565 0,'0'0'23'16,"0"0"-15"-16,0 0-2 15,0 0 6-15,0 0-12 16,0 0 0-16,0 18 0 16,16 26 0-16,0 14 10 15,-3 7 2-15,-3-1 0 16,1 6-1-16,-6-5-8 16,1-11 9-16,4-6-12 15,-6-6 5-15,-4-10-5 16,4-17 0-16,-4-2 0 15,0-13 3-15,0 0 1 16,0 0-1-16,0 0 9 16,0 0 3-16,0-41 1 0,-23-16-15 15,6-12 5-15,-2-4-3 16,6-13 0-16,6 0-3 16,7 3 5-16,0 12-5 15,0 12 0-15,0 17-5 16,20 0 5-16,2 10 4 15,1 13-4-15,9 5-5 16,-13 10 1-16,17 4 2 16,-4 0 2-16,9 0-13 15,1 0 7-15,-3 0-16 0,3 13-6 16,-6 9-3 0,0 4-24-16,-12 6-43 0,-13-9-154 15</inkml:trace>
          <inkml:trace contextRef="#ctx0" brushRef="#br0" timeOffset="22506.87">8322 9043 472 0,'0'0'26'0,"0"0"-24"16,0 0-2-16,0 0 0 0,0 0 13 15,0 0-2 1,169-123-1-16,-99 78-9 0,1-6-1 16,-1 14-28-16,-15-1-130 15</inkml:trace>
          <inkml:trace contextRef="#ctx0" brushRef="#br0" timeOffset="22733.27">9084 8797 465 0,'0'0'13'0,"0"0"-13"16,0 0 1-16,0 0 2 15,0 0 13-15,0 0-11 16,127-55 1-16,-94 38-6 15,-2 4-6-15,-7 9-102 16,-11 4-130-16</inkml:trace>
          <inkml:trace contextRef="#ctx0" brushRef="#br0" timeOffset="22956.6698">9176 9092 385 0,'0'0'85'15,"0"0"-76"-15,0 0 20 16,0 0-12-16,0 0 4 16,0 0-19-16,30-31 11 0,8-2-5 15,-2 0-4-15,5-3-4 16,5 3-14-16,-11-5-52 16,-1 2-148-16</inkml:trace>
          <inkml:trace contextRef="#ctx0" brushRef="#br0" timeOffset="23431.4">9662 8338 64 0,'0'0'334'0,"0"0"-271"15,0 0-2-15,0 0-2 16,0 0-27-16,0 0-4 16,0-4-4-16,0 4-12 15,0 0-5-15,0 0-5 16,0 28-1-16,0 13 0 16,4 6 1-16,1 8 10 15,3 0-3-15,-1 9-2 16,-2-3 2-16,4 7-2 15,1 7-2-15,1 3-5 16,4-11 2-16,4-2 6 0,-6-18-7 16,-9-6 4-16,5-10-4 15,-1-4-1-15,-6-12 0 16,2-10 1-16,-4 5-1 16,0-10 0-16,0 0 6 15,5 0-5-15,-5 0 4 16,0 0 7-16,0 0-2 15,0 0 0-15,0 0-8 16,0 0 5-16,0 0-7 16,0 0 0-16,0 0 3 15,0 0-3-15,0 0 0 16,0 0 0-16,0 0 0 0,0 0-17 16,0 0-46-16,-5-11-91 15</inkml:trace>
          <inkml:trace contextRef="#ctx0" brushRef="#br0" timeOffset="24547.56">6627 8806 378 0,'0'0'97'16,"0"0"-5"-16,0 0-38 15,0 0 0-15,0 0-17 16,0 0-17-16,-26-15-10 0,13 15-10 16,-3 24 2-16,-10 23 1 15,-4 3-2-15,-4 1 0 16,4-10-1-16,-4 2 3 15,4-16-2-15,5 1 1 16,8-14 15-16,4-6-3 16,9-6-5-16,4-2 2 15,0 0-8-15,0 0-2 16,0 0-2-16,0 0-5 16,0 7 5-16,0 8-5 15,21 0 6-15,7 2-1 16,8-2 0-16,2-2 1 15,-6-3 1-15,8-5-1 16,-1 4 0-16,8-9 1 16,-9 5-1-16,-4-5-1 0,0 0 0 15,-21 0 1-15,0 5 2 16,-12-5-1-16,4 0-1 16,-5 0 0-16,0 0 1 15,0 0-1-15,0 0 5 16,0 0 2-16,0 0 22 15,0-10-4-15,0-23-15 16,0-17-5-16,-5-7-2 16,-5-12-1-16,1 3-2 15,9-6 0-15,0 2-9 16,0 8-28-16,0-1-60 16,0 16-43-16,-23 0-300 0</inkml:trace>
          <inkml:trace contextRef="#ctx0" brushRef="#br0" timeOffset="23997.89">6738 9102 434 0,'0'0'35'15,"0"0"32"-15,0 0-24 0,0 0-14 16,0 0 7-16,0 0-3 16,-73-28-14-16,69 28 6 15,-5 0-8-15,9 0-5 16,-4 0-1-16,4 0 4 15,0 0-13-15,0 0-1 16,0 0-1-16,0 0 0 16,0 0-1-16,34-4 1 15,13-5 0-15,12-9 1 16,1-2 0-16,-1 7 3 16,-9-2-4-16,0 1 0 15,-9 5 0-15,-11 5 0 16,-5-5 2-16,-8 9-2 15,-11 0-9-15,-6 0-38 16,0 0-10-16,0 0 8 0,0 0-15 16,-35 13-182-16</inkml:trace>
        </inkml:traceGroup>
        <inkml:traceGroup>
          <inkml:annotationXML>
            <emma:emma xmlns:emma="http://www.w3.org/2003/04/emma" version="1.0">
              <emma:interpretation id="{8359E5B5-3836-4D67-A307-57D5F3E29863}" emma:medium="tactile" emma:mode="ink">
                <msink:context xmlns:msink="http://schemas.microsoft.com/ink/2010/main" type="inkWord" rotatedBoundingBox="16568,12800 18554,12522 18674,13372 16687,13651"/>
              </emma:interpretation>
              <emma:one-of disjunction-type="recognition" id="oneOf2">
                <emma:interpretation id="interp2" emma:lang="" emma:confidence="1">
                  <emma:literal/>
                </emma:interpretation>
              </emma:one-of>
            </emma:emma>
          </inkml:annotationXML>
          <inkml:trace contextRef="#ctx0" brushRef="#br0" timeOffset="201681.76">10806 8414 524 0,'0'0'7'0,"0"0"0"16,0 0 13-16,0 0 2 15,0 0-1-15,0 0-12 16,103-139-4-16,-48 112 4 15,5 8-3-15,1 14-11 16,-2 5 11-16,5 0-10 16,-9 0 5-16,-1 29-1 15,-18 10 0-15,-4 5-3 16,-9 15 3-16,-11 11 9 16,-12 1-9-16,0 2 15 0,-3 4 6 15,-33-16-7-15,-19-4 36 16,4-10-9-16,-4-12-5 15,0-7-17-15,11-12 6 16,2-8-9-16,12-8-9 16,9 0 8-16,8 0-12 15,6 0-3-15,3 0-5 16,4 0-7-16,0 0-31 16,0 0-31-16,0-4-52 15,0-31-168-15</inkml:trace>
          <inkml:trace contextRef="#ctx0" brushRef="#br0" timeOffset="201268.12">11181 8471 268 0,'0'0'64'16,"0"0"-13"-16,0 0 24 15,0 0-1-15,0 0-11 16,0 0 1-16,-16-10-9 16,16 10-12-16,0 0-13 15,0 0-11-15,-5 0 0 16,5 0-16-16,0 0-2 0,0 0-1 16,0 0-1-1,0 0-2-15,0 23 3 0,0 9 0 16,0 6 0-16,0-2 1 15,5-2 1-15,6-7-2 16,-6-3-3-16,-1-7-21 16,0-3-27-16,2 0-29 15,-6-8-34-15,0-6-124 16</inkml:trace>
          <inkml:trace contextRef="#ctx0" brushRef="#br0" timeOffset="202292.13">11372 8951 500 0,'0'0'40'0,"0"0"-36"16,0 0-4-16,0 0 7 16,0 0 4-16,0 0 8 15,100-92-12-15,-54 55-7 0,4 9-20 16,-10 1-49 0,-8 11-117-16</inkml:trace>
          <inkml:trace contextRef="#ctx0" brushRef="#br0" timeOffset="202093.65">11353 8437 521 0,'0'0'5'16,"0"0"-4"-16,0 0 3 15,0 0-3-15,0 0-1 16,0 0 0-16,102-170-25 0,-63 156-81 15,-10 9-66-15</inkml:trace>
          <inkml:trace contextRef="#ctx0" brushRef="#br0" timeOffset="201930.09">11398 8359 499 0,'0'0'94'0,"0"0"-90"16,0 0 0-16,0 0 6 15,0 0 9-15,0 0-13 16,0 0-6-16,0 31-2 16,10 12 2-16,2 4 3 15,4-1-3-15,-8-5 2 16,3 1-4-16,6-10-3 0,-5-1-44 16,-7-17-66-1,-5-14-172-15</inkml:trace>
          <inkml:trace contextRef="#ctx0" brushRef="#br0" timeOffset="202660.3799">11748 8730 501 0,'136'121'20'15,"-136"-121"-2"-15,12-2 19 16,-4-15-19-16,7-6-9 16,9-1-6-16,-3 9-3 15,2 2-16-15,3 3-34 16,-1 7-83-16,-14-2-95 0</inkml:trace>
          <inkml:trace contextRef="#ctx0" brushRef="#br0" timeOffset="202460.67">11748 8730 257 0,'0'0'149'16,"0"0"-148"-16,0 0-1 15,0 0 1-15,0 0-1 16,207-176-18-16,-184 162-97 15,-7 14-160-15</inkml:trace>
          <inkml:trace contextRef="#ctx0" brushRef="#br0" timeOffset="203188.47">12318 8169 204 0,'0'0'109'15,"0"0"-83"-15,0 0 16 16,0 0 29-16,0 0-29 16,0 0-18-16,24-15-10 15,-11 7-8-15,-8 1 7 16,3 7-8-16,1 0-3 16,1 0 6-16,2 0-8 15,4 0 0-15,-3 0 2 16,1 21-2-16,-2 16 6 15,-3 14 6-15,-9 3-2 16,0 3 5-16,0-2-4 16,0-4-5-16,-12-8 11 15,-11-8-4-15,6-11-7 0,-2-10 7 16,6-6-6 0,11-8 8-16,2 0 10 0,-4 0-5 15,-1 0-3-15,1 0-16 16,0-8 0-16,4-6-1 15,0 5 1-15,0-2-3 16,0 4 3-16,0 3-2 16,0 2-5-16,17 2-2 15,17 0 0-15,2 0 2 16,10 0-6-16,4 0-13 16,-5 0 2-16,-1 6-26 15,-1-6-37-15,-16 0-120 0</inkml:trace>
          <inkml:trace contextRef="#ctx0" brushRef="#br0" timeOffset="203743.9799">12798 8304 256 0,'0'0'88'15,"0"0"-77"-15,0 0 34 16,0 0-19-16,0 0 15 15,0 0-6-15,0-107-24 16,0 88-8-16,-10 4-1 16,-5 6-2-16,-9 1 0 15,5 5 0-15,-13 3-2 16,4 0-5-16,-4 0 7 0,9 3-1 16,-4 18-2-16,8 9 3 15,1-2-5-15,10 0 5 16,-3 3 1-16,11-3 0 15,0-4 0-15,0-1-1 16,0-5 0-16,11 0 2 16,3-8-2-16,2-1 2 15,-1-5-1-15,8-4 6 16,-10 0-1-16,1 0 13 16,-1 0-5-16,2 0 0 15,-11 0-7-15,1 0-2 16,-5 0 2-16,4 0-5 15,0 0 1-15,6 0 1 16,3 0 3-16,-1 15 3 0,4 4-1 16,3 0-3-16,-3 12 3 15,-2 3 0-15,5 1 8 16,-4 3-9-16,-8-10 3 16,6 7-9-16,-12-4 0 15,4-4 1-15,-1 0 1 16,-4-4-1-16,0-9-2 15,0 1-2-15,0-7-5 16,0 10-39-16,0-12-44 16,0-6-215-16</inkml:trace>
        </inkml:traceGroup>
      </inkml:traceGroup>
    </inkml:traceGroup>
  </inkml:traceGroup>
</inkml:ink>
</file>

<file path=ppt/ink/ink3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39:07.64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574CD07-9C78-447F-A83B-240790C44B28}" emma:medium="tactile" emma:mode="ink">
          <msink:context xmlns:msink="http://schemas.microsoft.com/ink/2010/main" type="inkDrawing" rotatedBoundingBox="18934,4082 19377,9829 19205,9843 18763,4095" semanticType="verticalRange" shapeName="Other"/>
        </emma:interpretation>
      </emma:emma>
    </inkml:annotationXML>
    <inkml:trace contextRef="#ctx0" brushRef="#br0">-309-6745 518 0,'0'0'0'15,"0"0"-6"-15,0 0 6 16,0 0 58-16,0 0 0 16,0 0-8-16,-10 0 6 15,10 0-14-15,0 0-8 16,0 0-16-16,0 0 8 16,0 0-11-16,0 0-7 15,0 0-1-15,0 0-1 0,0 0-2 16,0 0-2-16,0 22-2 15,0 30 7-15,0 23-7 16,0 16 16-16,0 2-13 16,0 6 0-16,0 2-1 15,0 4 2-15,0-2-3 16,0 7 0-16,0 3 1 16,0-2-2-16,0 4 2 15,0 7-2-15,1-4 1 16,16 3 0-16,4-9-1 15,-5 12 0-15,2 2 0 16,6 19 1-16,-1 6-1 0,1-1 0 16,-3-11 0-16,0-4 2 15,-2-2-2-15,6 2 0 16,-5 5 3-16,-10-7-1 16,8-12 4-16,-3-2-2 15,1 4 0-15,-5-3-1 16,-3-14 3-16,4 8-6 15,-1-1 1-15,-6 8-1 16,3-4 13-16,-3-17-7 16,-4-8-1-16,8-4-3 15,0 17 3-15,-2 3-3 16,-3-5 2-16,-4-9 6 16,0-2-9-16,0-4 0 15,0-10 5-15,0-13-4 16,0-14-1-16,0-14 2 0,0-4-2 15,0 8-2-15,0-12 3 16,-4 2-7-16,-3 1 10 16,-2-7-4-16,0 4-1 15,3 0 2-15,-2 1-2 16,3 2 0-16,1-9-7 16,-3 5 1-16,2-2-14 15,-2-10-11-15,3-2 7 16,-5-4-27-16,9-10-51 15,-1-10-94-15,1-55-269 16</inkml:trace>
  </inkml:traceGroup>
</inkml:ink>
</file>

<file path=ppt/ink/ink3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3:06.80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78E17D9-6E3A-44B3-94A3-611A7A0A3E12}" emma:medium="tactile" emma:mode="ink">
          <msink:context xmlns:msink="http://schemas.microsoft.com/ink/2010/main" type="writingRegion" rotatedBoundingBox="18907,15886 20565,18419 18618,19694 16959,17160"/>
        </emma:interpretation>
      </emma:emma>
    </inkml:annotationXML>
    <inkml:traceGroup>
      <inkml:annotationXML>
        <emma:emma xmlns:emma="http://www.w3.org/2003/04/emma" version="1.0">
          <emma:interpretation id="{5B3A1BA8-EBA7-4608-B462-BB951D76AC72}" emma:medium="tactile" emma:mode="ink">
            <msink:context xmlns:msink="http://schemas.microsoft.com/ink/2010/main" type="paragraph" rotatedBoundingBox="18907,15886 20565,18419 18618,19694 16959,17160" alignmentLevel="1"/>
          </emma:interpretation>
        </emma:emma>
      </inkml:annotationXML>
      <inkml:traceGroup>
        <inkml:annotationXML>
          <emma:emma xmlns:emma="http://www.w3.org/2003/04/emma" version="1.0">
            <emma:interpretation id="{B8C95902-8A0D-4578-97CA-FECEA2DE4887}" emma:medium="tactile" emma:mode="ink">
              <msink:context xmlns:msink="http://schemas.microsoft.com/ink/2010/main" type="line" rotatedBoundingBox="18907,15886 20565,18419 18618,19694 16959,17160"/>
            </emma:interpretation>
          </emma:emma>
        </inkml:annotationXML>
        <inkml:traceGroup>
          <inkml:annotationXML>
            <emma:emma xmlns:emma="http://www.w3.org/2003/04/emma" version="1.0">
              <emma:interpretation id="{03EC979E-1AE2-4150-ACED-91760B540986}" emma:medium="tactile" emma:mode="ink">
                <msink:context xmlns:msink="http://schemas.microsoft.com/ink/2010/main" type="inkWord" rotatedBoundingBox="18907,15886 20565,18419 18618,19694 16959,17160"/>
              </emma:interpretation>
            </emma:emma>
          </inkml:annotationXML>
          <inkml:trace contextRef="#ctx0" brushRef="#br0">-3136 10658 532 0,'0'0'14'0,"0"0"-1"0,0 0 53 16,0 0-24-16,0 0-10 15,0 0-12-15,42-153-7 16,9 129-4-16,13 9-6 16,4 15-3-16,6 0-2 15,1 9 2-15,-1 34 2 16,-10 13 1-16,-6 12 2 16,-7 3-3-16,-19 7 2 15,-4-3 1-15,-11 0 10 16,-17 6-2-16,0-10 14 15,0 7-2-15,-13-14-5 16,-19-7 3-16,0-2-3 0,-10-17 0 16,7-12-7-16,-1-5-9 15,3-3 2-15,6-5-5 16,9-3-1-16,5-6-1 16,1-4-16-16,9 0-19 15,-1 0-52-15,4-19-77 16,0-21-182-16</inkml:trace>
          <inkml:trace contextRef="#ctx0" brushRef="#br0" timeOffset="-373">-2706 10357 656 0,'0'0'19'0,"0"0"28"16,0 0 51-16,0 0-39 15,0 0-23-15,0 0-15 16,-5-15-12-16,5 15-5 15,0 0-4-15,0 47-1 0,0 22 1 16,0 18 2 0,0 10-1-16,0-7-1 0,13-12 7 15,-3-9-7-15,6-19 0 16,-5-10-7-16,-1-14-7 16,-6-7-34-16,0-9-7 15,-4-6-46-15,0-4-15 16,-18 0-23-16</inkml:trace>
          <inkml:trace contextRef="#ctx0" brushRef="#br0" timeOffset="703.11">-2319 11408 589 0,'0'0'8'0,"0"0"-3"16,0 0 32-16,0 0 3 15,0 0 7-15,0 0-15 16,183 31-10-16,-135-31-9 0,-6-17-10 16,8-7-3-16,-13-7-21 15,-10 4-101-15,-12-4-292 16</inkml:trace>
          <inkml:trace contextRef="#ctx0" brushRef="#br0" timeOffset="289.2199">-2283 10628 553 0,'0'0'21'0,"0"0"14"0,0 0 29 16,0 0-40-16,0 0-17 16,0 0 0-16,28 30-6 15,-24 20 8-15,13 5 16 16,-6 2-14-16,7 2-4 16,-9 3-2-16,9-8-2 15,-13-7 6-15,7-6-7 16,-8-8-2-16,-4-9-10 15,0-11-40-15,0-6-32 0,0-7-39 16,-7 0-158 0</inkml:trace>
          <inkml:trace contextRef="#ctx0" brushRef="#br0" timeOffset="22514.66">-1481 11169 639 0,'0'0'0'0,"0"0"2"0,0 0 3 16,-181-232 15-16,135 148 4 15,-1-8 19-15,-1-5-11 16,5 0-13-16,-8 3-1 16,7 12 2-16,-6 13 12 15,8 7-17-15,2 17 2 16,4 7 0-16,-3 1-3 16,0 14-7-16,-2-5 1 15,1 11-5-15,-5 6 7 16,-3 6-9-16,-7 5 4 0,-8 0-4 15,4 0-1-15,-1 30 1 16,2 6-1 0,-1 1 4-16,4 10-4 0,-3 3 2 15,-2 10-2-15,10 1 0 16,-3-2-1-16,14 7-1 16,1 3 2-16,4 15 0 15,5 4-2-15,13 13 1 16,7-8 1-16,9 5 0 15,0-5 0-15,0-1 0 16,29-2-1-16,4-4 0 16,4-3 2-16,9 4-1 15,8 3 0-15,7-1-1 16,7-6-1-16,3-10 0 16,-2-9 2-16,3-17-4 0,-3-14 3 15,2-11-3-15,5-15 4 16,5-7-1-16,0 0 2 15,-4 0-1-15,-3-19 0 16,-6-4 0-16,-8-10 0 16,-10-1 0-16,-5-6 2 15,-10-2-2-15,-9-5 0 16,3-17 0-16,-10-1 0 16,-3-5 1-16,-4-5-1 15,-12 7 7-15,0-6-7 16,0 0 0-16,0 4 1 15,-22-1-1-15,-7 7 3 16,4 9-3-16,-1 9-3 0,-3 4 3 16,10 15 2-16,-1 7 0 15,4-1-2-15,6 14 5 16,1-1-1-16,5 3-3 16,4 5-1-16,-5-10 0 15,1 10-12-15,-3 0-10 16,3 0-37-16,-4 0-43 15,-5 0-119-15</inkml:trace>
          <inkml:trace contextRef="#ctx0" brushRef="#br0" timeOffset="486.7">-2487 10685 524 0,'0'0'0'16,"0"0"0"-16,0 0 0 16,0 0 18-16,0 0 5 15,0 0-16-15,139-203 1 16,-109 183-8-16,5 10 0 16,-3 10-6-16,0 0-53 15,-9 0-125-15</inkml:trace>
          <inkml:trace contextRef="#ctx0" brushRef="#br0" timeOffset="60398.98">-2392 12040 397 0,'0'0'0'16,"0"0"3"-16,0 0-3 0,0 0 40 15,0 0 22-15,0 0-30 16,231-227-10-16,-179 163-1 15,3-2-2-15,3 7-12 16,-7 1-3-16,-3 19-1 16,-13 9-3-16,-15 23-24 15,-7 0-11-15,-11 7-5 16,-2 0-10-16,0 14 24 16,0 30 19-16,-26 11-30 15,-14 5 9-15,-3-2 10 16,-8-3 9-16,5-1 9 15,6-7 9-15,4-12 37 0,13-11-2 16,7-11-16 0,7-3-10-16,9-6-3 0,0-4-3 15,0 0-9-15,0 0-3 16,0 0 0-16,0 0 0 16,21 0 0-16,6-14-2 15,5-7-1-15,-4-2-14 16,-2-1-19-16,1 9-20 15,-9 6-41-15,-8 5-19 16</inkml:trace>
          <inkml:trace contextRef="#ctx0" brushRef="#br0" timeOffset="14392.76">-2232 12182 434 0,'0'0'15'16,"0"0"-10"-16,0 0 48 15,0 0-12-15,0 0 5 16,0 0-13-16,9 0-10 16,-9 0-7-16,4 0-7 15,-1 0 0-15,8 0-7 16,-2 0 1-16,10 0 4 16,17-17-2-16,-4-9 2 15,19-9-6-15,3-8 1 16,9-4-2-16,-3-8 7 15,8-4-7-15,0 2 3 16,-4 5-3-16,-4 5 0 0,-13 3 0 16,0 6 0-16,-1 6 0 15,-14 4-3 1,-4 6 2-16,-9 9 1 0,-6 0 0 16,-6 10 0-16,2 0 0 15,-5 3 0-15,-4 0 0 16,0 0 0-16,0 0-6 15,0 0 6-15,0 0 1 16,0 0 5-16,0 0-6 16,0 0 0-16,0 0-6 15,0 0 4-15,0 0-7 16,0 0-14-16,0 0-21 0,0 16-59 16,0 12-13-1,-13-1-173-15</inkml:trace>
          <inkml:trace contextRef="#ctx0" brushRef="#br0" timeOffset="60548.59">-2093 12017 180 0,'0'0'5'16,"0"0"-1"-16,0 0-4 16,189-228-154-16</inkml:trace>
          <inkml:trace contextRef="#ctx0" brushRef="#br0" timeOffset="15913.44">-1868 12353 308 0,'0'0'3'15,"0"0"3"-15,0 0 15 16,0 0 42-16,0 0-15 16,0 0-31-16,-45 55 0 15,41-50-4-15,4-5-1 16,0 6 5-16,0-6-3 15,0 0 9-15,0 0-2 16,0 0 4-16,0 0-6 16,0 0 2-16,0 0-4 15,0 0-3-15,0 0-13 0,0 0 0 16,0 0-1 0,24-19 5-16,5 0-2 0,2-17-2 15,8 2-1-15,-4-3 0 16,7-5 0-16,-2-4 4 15,4 9-5-15,0-9 1 16,-8 10-3-16,-1-7 1 16,2 7 2-16,-9 2-3 15,4 4-1-15,-5 3 4 16,-2 2-2-16,-3 5 0 16,-5 7 0-16,-1-2 2 15,-10 11-2-15,8-1 2 16,-5 1 0-16,-7-1 0 15,6 0-6-15,0 5 6 16,-4-8 2-16,5 4 4 16,-4 3-3-16,0-9-2 15,-1 7 9-15,2 1-10 0,-2 2 4 16,-4 0 3-16,5 0-6 16,-5 0 9-16,0 0-10 15,0 0 3-15,0 0-3 16,0 0 0-16,0 0 0 15,0 0 1-15,0 0-1 16,0 0 0-16,0 0 4 16,0 0 0-16,0 0-3 15,0 0 2-15,0 0 3 16,0 0-2-16,0 0-1 0,0 0 4 16,0 0 4-1,0 0-9-15,0 0 5 0,0 0-7 16,0 0 8-1,0 0-7-15,0 0-1 0,0 0 0 16,0 0 0-16,0 0 2 16,0 0 4-16,0 0-3 15,0 0 3-15,0 0-1 16,0 0-5-16,0 0 0 16,0 0 0-16,0 0 5 15,0 0-5-15,0 0 1 16,0 0-1-16,0 0 0 15,0 0 5-15,0 0-5 16,0 0 0-16,0 0 2 16,0 0 1-16,0 0-3 0,0 0-1 15,0 0 1-15,0 0 0 16,0 0 5-16,0 0-5 16,0 0 1-16,0 0-1 15,0 0-5-15,0 0 5 16,0 0 4-16,0 0-2 15,0 0-2-15,0 0 0 16,0 0 0-16,0 0 0 16,0 0 0-16,0 0 1 15,0 0-2-15,0 0 1 16,0 0 0-16,0 0 1 16,0 0 2-16,0 0-2 0,0 0-1 15,0 0 1-15,0 0 0 16,0 0 5-16,0 0-5 15,0 0-2-15,0 0 3 16,0 0-1-16,0 0 1 16,0 0-1-16,0 0-1 15,0 0 1-15,0 0 3 16,0 0 0-16,0 0-1 16,0 0 2-16,0 0-2 15,0 0 0-15,0 0-2 16,0 0 0-16,0 0-1 15,0 0 1-15,0 0-1 16,0 0-2-16,0 0 2 0,0 0 0 16,0 0-1-16,0 0 3 15,0 0-2-15,0 0 0 16,0 0 1-16,0 0-4 16,0 0 6-16,0 0-2 15,0 0 1-15,0 0-2 16,0 0 0-16,0 0 0 15,0 0 1-15,0 0 1 16,0 0-1-16,0 0-2 16,0 0-1-16,0 0 2 15,0 0 0-15,0 0 3 16,0 0-2-16,0 0-1 16,0 0 0-16,0 0 0 15,0 0 0-15,0 0-1 0,0 0 1 16,0 20-13-16,4 11-4 15,0 11-28-15,9 3-62 16,-3-18-42-16,-5-27-61 16</inkml:trace>
          <inkml:trace contextRef="#ctx0" brushRef="#br0" timeOffset="54955.24">-980 11077 282 0,'0'0'38'16,"0"0"30"-16,0 0 20 15,0 0-25-15,0 0-16 16,0 0-10-16,0-5-3 15,0 1-3-15,0 4 3 16,0 0 2-16,0 0-15 16,0 0 0-16,0 0 0 15,-5 0-4-15,-8-4 2 16,3 3-6-16,-6-3-2 16,-4-5-11-16,10 9 3 15,-3-2-1-15,1-2 3 0,2 0-4 16,-3-7 0-16,1 2-1 15,1 1-11-15,-2-6 10 16,7 4-1-16,-3 3-9 16,9 4 9-16,0 0-4 15,0 3-4-15,0-4-5 16,0-1 2-16,0 5 1 16,4-1 2-16,15 1 5 15,3 0-2-15,7 0-2 16,-3 0 9-16,8 13-2 15,-8 11 2-15,-3 9 0 16,-10-4-1-16,-4 17 0 0,-5-5 1 16,-4 13 3-16,0 8 2 15,0-9 3-15,-22 0-4 16,-10-6 7-16,2-11-5 16,5-17 2-16,11 0 2 15,2-16 4-15,3-3 5 16,4 0-12-16,-4 0 2 15,2 0-7-15,7-22-1 16,0-5-1-16,0-1-2 16,0 0-1-16,0-3 0 15,11 11-3-15,8-4-3 16,6 6 3-16,-1 5-11 16,7 3 5-16,-2 10-7 0,-3 0-1 15,0 0-3 1,3 0-15-16,-7 0-22 0,-5 0 9 15,-5 0-8-15,-2 0-17 16,-6 0-43-16,-4-5-28 16</inkml:trace>
          <inkml:trace contextRef="#ctx0" brushRef="#br0" timeOffset="53932.73">-1008 10966 181 0,'0'0'29'0,"0"0"23"16,0 0-1-1,0 0 2-15,0 0-19 0,0 0-8 16,0 0-11-16,0 0 4 15,-11 0-1-15,11 0 0 16,0 0 7-16,0 0-12 16,0 0 0-16,0 0 5 15,0 0-9-15,0 0-2 16,0 0-3-16,0 0-2 16,0 0-1-16,0 0 0 15,0 0-1-15,0 0 1 16,0 0 1-16,0 0-2 15,0 0 0-15,0 0-3 16,0 0-7-16,0 5-18 0,0 8-38 16,-5 1-40-16,5 4-43 15</inkml:trace>
          <inkml:trace contextRef="#ctx0" brushRef="#br0" timeOffset="55448.96">-879 10965 113 0,'0'0'300'0,"0"0"-237"15,0 0-10-15,0 0-10 0,0 0-29 16,0 0 1-16,-14 0-15 16,14 10 5-16,0 21 5 15,4 11 8-15,6-4-8 16,-5 3 8-16,2-7-9 16,6 1-1-16,-1-11 1 15,2-5-7-15,2-6 2 16,-7 2-4-16,5-11 3 15,7 5-3-15,-1-9 3 16,3 0-2-16,2 0 0 16,1 0-2-16,6-13 0 15,-9-15-4-15,2 5-9 16,-5-1-3-16,-10-3-3 16,-6 5 6-16,-4 2-7 15,0-4 18-15,0 6-7 0,0 5 1 16,-14 4 9-16,1 3 1 15,6 3 11-15,2 3 8 16,5 0 5-16,-4 0 0 16,4 0-5-16,0 0-7 15,0 0-1-15,0 0-6 16,0 0-4-16,0 0 0 16,0 3-2-16,0 25 2 15,0 8 7-15,0 8 4 16,0-3-6-16,4 1 1 15,8 0-3-15,1-8-5 16,-3 1 0-16,-1-12 0 0,-2-1-17 16,2-7-35-16,-5-15-27 15,-4 0-51-15,0 0-153 16</inkml:trace>
          <inkml:trace contextRef="#ctx0" brushRef="#br0" timeOffset="59484.98">-2352 9516 184 0,'0'0'60'15,"0"0"2"-15,0 0 24 16,0 0-20-16,0 0-33 15,0 0-18-15,0 13-5 16,0 5-5-16,0 1 0 16,0 1 0-16,0-3-2 15,0-3 1-15,14 0-4 16,6-1 1-16,5-7 1 16,8-6-2-16,-7 0 1 0,-4 4-1 15,-1-4 0-15,-7 4-1 16,-5 0 1-16,-2-2-2 15,-7 2 2-15,0 6-1 16,0 8-1-16,0 6 2 16,0 3 3-16,-3-5 0 15,-10 3 0-15,-1-16 3 16,9-2-6-16,-15-7 0 16,8 0-23-16,-2-7-104 15,1-40-212-15</inkml:trace>
          <inkml:trace contextRef="#ctx0" brushRef="#br0" timeOffset="59176.81">-2738 9692 207 0,'0'0'21'0,"0"0"-19"16,0 0 12-16,0 0 12 0,0 0 16 15,0 0 15-15,0 0-25 16,-64-75 9-16,58 65-17 16,-7 2 13-16,6 2 1 15,2 3-10-15,1-7 5 16,3 9-13-16,1-3 3 15,0-5-1-15,0-1-9 16,0-3-11-16,0-1 1 16,0 1 0-16,0-5-3 15,10 1 0-15,10 0-4 16,5 14 5-16,-4-8-4 16,3 11 1-16,-1 0-1 15,-4 0-4-15,1 0 6 0,-5 0-6 16,-5 14 3-16,0 18 2 15,-1 5 2-15,-9 10-1 16,0 7 1-16,0 4 0 16,0-3 4-16,0-5-4 15,0-9 0-15,-5-11 1 16,1-9 3-16,4-6-2 16,0-6-2-16,0-3 0 15,0-6-1-15,0 0-2 16,29-6 1-16,10-27-14 15,0-12-17-15,2 0-17 16,-3-3-28-16,-11 2-35 0,1 4 0 16,-9 5 5-16</inkml:trace>
          <inkml:trace contextRef="#ctx0" brushRef="#br0" timeOffset="23127.22">-2348 10224 475 0,'0'0'6'15,"0"0"35"-15,0 0-9 16,0 0 9-16,0 0 8 16,0 0-8-16,-39-153-7 15,34 120-7-15,1 2-2 0,4-6 1 16,-4 3-11-16,-4-2-6 16,0-3 4-16,0 4-13 15,0 3 1-15,2-6 2 16,2 11-1-16,-5 7-2 15,5 3 7-15,4 3 5 16,0 4-9-16,-5 4-3 16,5 2 1-16,0 4-1 15,0 0 0-15,0 0-1 16,0 0-6-16,0 0-11 16,0 0-9-16,0 0-30 15,0 0-41-15,-16 0-44 16,-10 0-165-16</inkml:trace>
          <inkml:trace contextRef="#ctx0" brushRef="#br0" timeOffset="23580.03">-2770 9700 527 0,'0'0'4'0,"0"0"-3"15,0 0-2-15,0 0-1 16,0 0 2-16,0 0 5 16,46 0-5-16,-18 0 2 15,5-19 0-15,-7 6 2 16,8-1-2-16,-4 4 0 0,1 6-2 16,0-2 1-16,4 6-2 15,3 0 3-15,-8 0-2 16,-3 0 4-16,2 0 6 15,-5 20-6-15,-2 2 2 16,1 2 7-16,0 9 6 16,-10-6-3-16,2 7-1 15,-2-15 1-15,-10-6-16 16,1-4 15-16,-4-6-10 16,0-3 11-16,0 0 14 15,0 0 5-15,0 0 2 16,0 0-10-16,-22 0-18 15,-8 0-8-15,-8 0-1 0,8 0-4 16,5 0-12-16,1 3-9 16,5 4-16-16,3 6-11 15,0 11-27-15,6 0-49 16,-3-1-102-16</inkml:trace>
          <inkml:trace contextRef="#ctx0" brushRef="#br0" timeOffset="59674.47">-2323 9233 481 0,'0'0'13'15,"0"0"-12"-15,0 0 13 16,0 0 8-16,0 0-7 15,118-214-15-15,-81 168-1 16,-1 13-30-16,-6 25-61 16,-15 8-89-16</inkml:trace>
        </inkml:traceGroup>
      </inkml:traceGroup>
    </inkml:traceGroup>
  </inkml:traceGroup>
</inkml:ink>
</file>

<file path=ppt/ink/ink3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5:20.37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 0 93 0,'0'0'81'0,"0"0"-43"15,0 0 14-15,0 0-2 16,0 0 0-16,0 0-14 16,0 5-15-16,0-5 10 15,0 0-18-15,0 0 0 16,0 0-5-16,0 0-6 15,0 0 2-15,0 0-3 0,0 0 1 16,0 0-1-16,0 0 8 16,0 0-5-16,0 0-4 15,0 0 7-15,0 0-4 16,0 0-3-16,0 0 0 16,0 0 0-16,0 0 1 15,0 0-1-15,0 0 1 16,0 0-1-16,0 0 0 15,0 0 0-15,0 0 0 16,0 0 0-16,0 0 0 16,0 0 1-16,0 0-1 15,0 0 0-15,0 0 0 16,0 0 0-16,0 0 0 16,0 0 0-16,0 0 0 0,0 0 0 15,0 0 0-15,0 0-1 16,0 0 1-16,0 0-1 15,0 0 1-15,0 0 0 16,0 0 1-16,0 0-1 16,0 0 0-16,0 0 0 15,0 0-1-15,0 0 2 16,0 0-2-16,0 0 0 16,0 0 0-16,0 0 1 15,0 0 0-15,0 0 1 16,0 0-1-16,0 0 0 15,0 0-1-15,0 0 1 16,0 0 0-16,0 0 0 0,0 0 0 16,0 0 0-16,0 0 1 15,0 0-2-15,0 0-1 16,0 0 2-16,0 0 0 16,0 0 0-16,0 0-1 15,0 0 0-15,0 0-4 16,0 0 1-16,0 0-6 15,0 0-2-15,0 0-1 16,0 0-1-16,0 0-3 16,0 0-21-16,0 0-18 15,0 0 22-15,0 1-7 16,0 3-18-16</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2:42.331"/>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C1451A95-A319-4272-B168-B54ACB0916FA}" emma:medium="tactile" emma:mode="ink">
          <msink:context xmlns:msink="http://schemas.microsoft.com/ink/2010/main" type="inkDrawing" rotatedBoundingBox="10068,7525 15581,7324 15584,7411 10072,7612" semanticType="underline" shapeName="Other">
            <msink:sourceLink direction="with" ref="{AB3A1EA1-DED5-47C1-96C0-5E39C18E5B73}"/>
            <msink:sourceLink direction="with" ref="{9A05CE2A-6CF9-450E-BE00-EAD96E966676}"/>
          </msink:context>
        </emma:interpretation>
      </emma:emma>
    </inkml:annotationXML>
    <inkml:trace contextRef="#ctx0" brushRef="#br0">104 194 19 0,'0'0'3'16,"0"0"18"-16,0 0 36 16,0 0-4-16,0 0-9 15,0 0 13-15,0 0 8 0,-24 0-18 16,24 0-12-16,-5 0 1 15,-4 0 16-15,4 0-23 16,-5-4 1-16,1 3-11 16,9-3-1-16,-8 2 3 15,-5-3 1-15,11 5-12 16,-7 0-2-16,9 0 8 16,0 0-13-16,-10 0 1 15,10 0-4-15,0 0 4 16,0 0-4-16,0 0 11 15,0-4-6-15,0 4 6 16,0 0 0-16,0 0-1 0,0 0 5 16,0 0 2-16,0 0-2 15,0 0 1-15,5 0-7 16,16 0 10-16,28 0-4 16,3 0-3-16,14 0 9 15,4 0-11-15,6 0-2 16,4 0-3-16,10 0 4 15,-9 0-4-15,4 0-1 16,-3 0-2-16,-6 0 4 16,-1 0 1-16,0-1 1 15,-4-2 3-15,0 3-3 16,-1 0-5-16,6 0 9 16,-1 0-9-16,0 0 13 0,6-2-9 15,-1-2 1-15,-5 4 1 16,1 0-4-16,-9 0 3 15,4 0-4-15,-7-5 10 16,-8 5-5-16,0 0-4 16,-11-3 4-16,10 3-5 15,1 0-2-15,-13 0 6 16,4 0 2-16,-1-4-3 16,-7 0-6-16,7 4 6 15,-10 0-7-15,8 0 5 16,3 0 1-16,-2 0-6 15,9 0 6-15,-7 0-3 0,11 0-2 16,4 0 2-16,9-4-1 16,-1 4 3-16,-4-2-2 15,-5-1-1-15,-1 3-1 16,-9 0 2-16,-6-2-3 16,0 2-6-16,-7 0 6 15,-1 0 7-15,-8 0-6 16,8 0 0-16,1-4-1 15,4 4 2-15,-3-3-2 16,4 2 0-16,7-3-1 16,-7-3 1-16,-1 7 5 15,-1-5-3-15,-2 1-2 0,3-2 2 16,-7 3 11 0,10-6-8-16,-5 3 1 0,5-2-1 15,-3 4-3-15,1-8 4 16,-1 7-6-16,-4 1-6 15,9-2 6-15,-7 0 9 16,-5 1-9-16,-1 0 0 16,-7 1-1-16,-6 4 1 15,-7 0 2-15,2 0-2 16,-1-2 0-16,-1 2 0 16,1-3 1-16,4 3-2 15,3 0 1-15,-1 0 0 16,2 0 0-16,9 0 1 15,-6-1-4-15,9-5 6 16,-6 6-2-16,1 0-1 16,-4 0 0-16,-5 0 0 0,1 0-1 15,5 0 1-15,-11 0-1 16,4 0 1-16,5 0-3 16,-5 0 8-16,5 0-5 15,1 0 0-15,-5 0 1 16,6 0 0-16,0 0-2 15,-3 0 3-15,-4 0-4 16,-3 0 4-16,-2 0-5 16,-1 0 2-16,-7 0 1 15,6 0 1-15,-2 0-1 16,5 0 1-16,-2 0-1 0,1 0 0 16,-1 0 0-1,1 0 0-15,7 0 0 0,-6 0-1 16,8 0 1-16,2 0 0 15,-7 0 3-15,0 0-3 16,-4 0 0-16,-2 0 2 16,1 0-2-16,-9 0-2 15,1 0 2-15,-1 0 2 16,3 0-2-16,-6 0 0 16,2 0 1-16,9 0 0 15,-6 0-1-15,4 0 2 16,-6 0 1-16,9 0 0 15,-9-5 0-15,6 5 4 16,2-1-6-16,-6-1 9 16,-3 0-10-16,3 2 4 0,-2 0-2 15,-1 0 1-15,-4 0 7 16,0 0-7-16,0 0 3 16,0 0 1-16,0 0 0 15,0 0-1-15,0 0 2 16,0 0-7-16,0-5 8 15,0 5-3-15,0 0-5 16,5 0 7-16,-5 0 1 16,0 0-4-16,0 0 4 15,0 0-7-15,0 0 4 16,0 0-6-16,0 0 2 16,0 0-1-16,0 0-1 0,0 0 2 15,0 0-2-15,0 0 0 16,0 0-3-16,0 0-5 15,0 0-43-15,10 0-57 16,-5 0-130-16,-5 0-227 16</inkml:trace>
  </inkml:traceGroup>
</inkml:ink>
</file>

<file path=ppt/ink/ink3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39:24.92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E8287BD-78BC-4572-A268-578ADFA675A4}" emma:medium="tactile" emma:mode="ink">
          <msink:context xmlns:msink="http://schemas.microsoft.com/ink/2010/main" type="writingRegion" rotatedBoundingBox="20436,10366 20071,3986 21868,3883 22233,10263">
            <msink:destinationLink direction="with" ref="{7352FAFA-BC93-4039-9EC2-645CC2B77ECB}"/>
            <msink:destinationLink direction="with" ref="{C0BCA4FA-9345-45E7-8459-0D360B53CFF3}"/>
            <msink:destinationLink direction="with" ref="{A3A06BE1-062B-48DE-BD87-B91276975DE6}"/>
          </msink:context>
        </emma:interpretation>
      </emma:emma>
    </inkml:annotationXML>
    <inkml:traceGroup>
      <inkml:annotationXML>
        <emma:emma xmlns:emma="http://www.w3.org/2003/04/emma" version="1.0">
          <emma:interpretation id="{72C31F9A-C69B-4480-9188-350370483F55}" emma:medium="tactile" emma:mode="ink">
            <msink:context xmlns:msink="http://schemas.microsoft.com/ink/2010/main" type="paragraph" rotatedBoundingBox="20436,10366 20071,3986 21868,3883 22233,10263" alignmentLevel="1"/>
          </emma:interpretation>
        </emma:emma>
      </inkml:annotationXML>
      <inkml:traceGroup>
        <inkml:annotationXML>
          <emma:emma xmlns:emma="http://www.w3.org/2003/04/emma" version="1.0">
            <emma:interpretation id="{B146D8E2-39DB-4549-96CE-F655A8F83296}" emma:medium="tactile" emma:mode="ink">
              <msink:context xmlns:msink="http://schemas.microsoft.com/ink/2010/main" type="line" rotatedBoundingBox="20436,10366 20071,3986 21868,3883 22233,10263"/>
            </emma:interpretation>
          </emma:emma>
        </inkml:annotationXML>
        <inkml:traceGroup>
          <inkml:annotationXML>
            <emma:emma xmlns:emma="http://www.w3.org/2003/04/emma" version="1.0">
              <emma:interpretation id="{4C7C546F-B580-4DC8-9EFE-03C5D1BE12F3}" emma:medium="tactile" emma:mode="ink">
                <msink:context xmlns:msink="http://schemas.microsoft.com/ink/2010/main" type="inkWord" rotatedBoundingBox="20436,10366 20247,7066 21799,6977 21988,10277">
                  <msink:destinationLink direction="with" ref="{CD14A212-87FF-4D78-A4A5-E1FCE0404367}"/>
                </msink:context>
              </emma:interpretation>
            </emma:emma>
          </inkml:annotationXML>
          <inkml:trace contextRef="#ctx0" brushRef="#br0">2638-3097 117 0,'0'0'95'15,"0"0"-30"-15,0 0 40 0,0 0-24 16,0 0-29-16,0 0-16 16,14-7-10-16,-14 7-2 15,9 0 9-15,-5 0-14 16,8 0-7-16,-1 0 9 16,7 0 0-16,-4 0-6 15,6 7-5-15,1 6 3 16,-2 3-11-16,-3 6 3 15,8-2 4-15,-9 7-8 16,2-3 2-16,6 2 7 16,-8 4-10-16,1 2 0 0,-2-1 1 15,-2 3-1 1,4 2 2-16,-12-8 0 0,5-1-2 16,1-3 0-16,-1-5 3 15,-2 5 1-15,-3-6-7 16,5 2 3-16,-2-7 0 15,-2-5 1-15,-1 2 0 16,0-1 2-16,-2-5-1 16,-2 6-2-16,4-5 0 15,-4-1-4-15,0 0-16 16,5 0-18-16,-5-4 6 16,0 1-15-16,0-1-18 0,0 0-6 15,0 6-58 1,0-6-32-16</inkml:trace>
          <inkml:trace contextRef="#ctx0" brushRef="#br0" timeOffset="-510.03">2620-2979 222 0,'0'0'73'0,"0"0"28"0,0 0 3 15,0 0-52-15,0 0-17 16,0 0-6-16,0 0-8 16,0 0-9-16,0 0-5 15,0 23 3-15,0 14 12 16,0-2-4-16,0 5-3 16,0 5 5-16,-7-4-15 15,-5 6 4-15,2-2 1 16,-3-5-3-16,6-5-3 15,-2-7 4-15,3-4-8 16,2-5 2-16,-2-14-1 16,6-1 0-16,0-4-1 15,0 0-2-15,0 0 1 0,0 0-5 16,0 0-18-16,0 0-24 16,0 0-41-16,0-28-49 15,0 0-131-15</inkml:trace>
          <inkml:trace contextRef="#ctx0" brushRef="#br0" timeOffset="24453.16">2684-3128 124 0,'0'0'86'16,"0"0"-28"-16,0 0-15 15,0 0 9-15,0 0-1 16,0 0-10-16,0 0-7 16,4-10-1-16,-4 10-6 0,0 0-9 15,0 0-2-15,0 0 5 16,0 0 10-16,0 0-2 16,0 0 2-16,0 0-8 15,0 0-2-15,0 0 1 16,0 0 4-16,0 0-11 15,0 0-8-15,0 0 6 16,-4 0-5-16,-3 0 2 16,-2 0 1-16,6 0-5 15,-1 0 3-15,-1 0-1 16,1 0-2-16,-2 0-5 16,2 0 0-16,0 0 1 0,-1 0 0 15,5 0 0-15,-3 0-1 16,-1 0 1-16,2 0-2 15,-2 0-5-15,-3 0 2 16,7 0 3-16,0 0 0 16,0 0-2-16,0 10-4 15,-3-1 5-15,3 6-2 16,0 4 3-16,0-6 0 16,0 9 2-16,0 1-6 15,0-2 5-15,0 5-1 16,0-8 0-16,0 5 0 15,3-7 0-15,4-3 0 16,-3 0-6-16,-4-3-12 16,0-7-7-16,0 4-19 15,0 1-45-15,0-4-53 0,0-3-273 16</inkml:trace>
          <inkml:trace contextRef="#ctx0" brushRef="#br0" timeOffset="325.12">2652-2677 247 0,'0'0'83'0,"0"0"-17"16,0 0 3-16,0 0-40 16,0 0-2-16,0 0-14 15,9-15 6-15,14 6-7 16,-1 3-1-16,4-2 0 15,-2-1-3-15,3-2-8 16,2-6 0-16,1 2 0 16,-2 1-1-16,-5 0-26 15,-4-3-52-15,-6 3-127 16</inkml:trace>
          <inkml:trace contextRef="#ctx0" brushRef="#br0" timeOffset="1410.03">2503-3674 251 0,'0'0'119'0,"0"0"-10"16,0 0-34-16,0 0-33 15,0 0 1-15,0 0-8 16,0 0-8-16,0 0-7 16,0 0-3-16,0 0-5 15,0 0 51-15,0 17-48 16,0 15-14-16,0 3 1 0,0 9 6 15,0-10-4-15,0-6-4 16,0 0 1-16,0-9 2 16,0-2-3-16,0-4 0 15,0-4 1-15,0-4-1 16,0 2 0-16,0-3 2 16,0-4 3-16,0 0-5 15,0 0-1-15,0 0 1 16,0 0 3-16,0 0 0 15,0 0-3-15,0 0 1 16,0 0 0-16,0 0 3 16,0-20 1-16,0 2 5 15,0-10-10-15,0-5 1 0,0-4-1 16,0 1 1-16,0 0 6 16,0 2-7-16,0 11-6 15,4 1 6-15,0 8 8 16,1 2-8-16,-1 5 0 15,-4 2-8-15,3 5 16 16,1 0-8-16,-4 0 0 16,0 0-1-16,0 0 0 15,0 0-9-15,0 0 10 16,9 0-5-16,1 0-2 16,15 5 2-16,1 14 3 15,1-1 2-15,1 3 2 0,8 6-1 16,-8 0-2-16,8 0 6 15,-5 1-8-15,2-1 8 16,-7-7-4-16,-3-2-1 16,-4-4 0-16,-1-2 1 15,-13-5-1-15,4-4 0 16,-5-3-1-16,1 0 1 16,-2 0 0-16,-3 0 3 15,4 0 1-15,-4 0-4 16,0 0 1-16,0 0-1 15,0-18 2-15,0-18-2 16,0-7 1-16,0-12-1 16,0 3 0-16,0 11 0 0,0-2-1 15,0 20-5-15,0 6 2 16,-4 1 4-16,4 4-2 16,-3 2-5-16,3 0-12 15,0-4-6-15,0-3-52 16,0-3-14-16,0 2-44 15,0-8-179-15</inkml:trace>
          <inkml:trace contextRef="#ctx0" brushRef="#br0" timeOffset="2078.2399">2556-4347 99 0,'0'0'176'16,"0"0"-66"-16,0 0-15 15,0 0-29-15,0 0-23 16,0 0-1-16,0 0 2 16,0 0-18-16,0 0 4 15,0 0 6-15,0 0-12 0,0 0 1 16,0 0-10-16,0 0 5 15,0 0-16 1,0 0 9-16,0 0-9 0,0 0-3 16,0 1 3-16,0 21-6 15,0 11 4-15,0-1 2 16,0 6 3-16,5-1-7 16,-5-6 3-16,5 6 4 15,4-8-7-15,-6-1 0 16,1-10 0-16,-4-9-1 15,0-1 0-15,0-8 1 16,0 0-10-16,0 0-3 16,5 0-18-16,-5 0-2 0,0 0-49 15,0-8-34 1,0-27-225-16</inkml:trace>
          <inkml:trace contextRef="#ctx0" brushRef="#br0" timeOffset="201348.04">3591-1790 236 0,'0'0'52'0,"0"0"-10"15,0 0 25-15,0 0-9 16,0 0-21-16,0 0-11 16,0 0 3-16,0 0 0 15,-15-64 4-15,15 53-6 16,0 2 8-16,-1-4-17 16,-4-4 2-16,5 4-4 15,0-2 4-15,0 0-5 16,0-8-2-16,-4-1 3 15,4-3-4-15,0 3-5 16,-5 7 1-16,5-7 5 16,-4 5-2-16,1-3-5 15,-1-6 4-15,-5 8-1 0,3-7 4 16,-2 4-10-16,-4-4 6 16,3 7 0-16,-2-1-6 15,2 5 4-15,3 1 2 16,-2 4-7-1,-1 2 10-15,5 2-7 0,-8-1-1 16,0-5-2-16,2 7 7 16,-3-4-9-16,0 3 2 15,-10 1 5-15,8 1-2 16,-9-3-3-16,2 3-2 16,2-5 0-16,-4 5 0 15,0-3 4-15,-1-3-3 16,-5 8-2-16,-1-1 0 0,5-2 1 15,-12 2 1-15,6 4 0 16,-2 0 0-16,-6 0-1 16,6 0 1-16,-7 0-1 15,9 0 4-15,-10 0-1 16,-3 0-3-16,0 0 0 16,0 0-2-16,3 10 2 15,3-3 0-15,0 8 0 16,-2-2 0-16,6 2-1 15,5 0 1-15,1-7 0 16,6 7 0-16,-1 2 0 16,6-3-1-16,-4 3 0 15,-6-1 1-15,6 2-2 0,-1 6 1 16,-1 4 0 0,-2 5 1-16,1 11 0 0,-4-3-1 15,10 6-1-15,-13 10 1 16,18 2 0-16,-4 2-1 15,8-10 0-15,1 13 2 16,5-7 0-16,4-2-1 16,0 0 1-16,0-2 0 15,0-1-1-15,0-8 2 16,9 11-3-16,18-2 0 16,1-1 2-16,-1-8 0 15,-3-2 0-15,0-10 0 16,-2-4 0-16,3-1-1 0,4-9 1 15,-3-3 0 1,4-2-2-16,8 3 2 0,0-7 2 16,1 0 0-16,9-5-2 15,2-4-1-15,4 0-1 16,-6 0 2-16,4 0-1 16,-10 0-3-16,8-9 4 15,-10-4 0-15,5-2-2 16,-6 6 2-16,-4-6-2 15,6-2-4-15,-6-6 3 16,4 3 1-16,4-11-3 16,-5-3 2-16,7 2-4 0,-6-4-2 15,-8 6 9-15,-7-1-5 16,1-1 4-16,-11 4-1 16,-2 1 2-16,-3-1-5 15,-9-3 5-15,0-9 6 16,0-6-6-16,0 5 7 15,0-5 4-15,0 4-7 16,0 2-2-16,0 9 10 16,0 0 3-16,-9 3-5 15,2 0-6-15,-8 0 7 16,5 2-4-16,0 1-2 16,-3-1-1-16,1 1-4 15,-1 2 9-15,3 0-8 16,3 5 0-16,-2 8-1 15,0 0 0-15,6 1-1 0,-1 5 5 16,-5 0-9-16,9 0 5 16,0 4-1-16,0 0 1 15,0 0-17-15,0 0-20 16,0 0-17-16,0 0-77 16,0 8-136-16</inkml:trace>
          <inkml:trace contextRef="#ctx0" brushRef="#br0" timeOffset="56013.77">3353-2239 135 0,'0'0'58'16,"0"0"-37"-16,0 0 39 15,0 0-2-15,0 0-13 16,0 0-3-16,0 0-1 16,-169-70-8-16,151 62-13 15,2 1-9-15,-9 4 5 16,6-7-9-16,-10 6-3 16,7-3-2-16,-7 0 0 15,-1 3 2-15,-5 0-2 16,-10 0 0-16,4-1 0 0,-12 5-1 15,2 0-1-15,-4 0-3 16,4 0-1-16,10 0 0 16,-8 0-3-16,10 0-1 15,4 9-11-15,-1 3 10 16,0 2-7-16,-1-1-10 16,11 8-7-16,-4 2-2 15,1 3-4-15,-2 3-17 16,-2-1 17-16,7 1 6 15,-3 4 5-15,10-3 24 16,-4-3-4-16,4 6 6 16,3-9 2-16,-4 5-5 15,7-7-2-15,2 4 7 0,3-5 0 16,0 6 0-16,4-5 0 16,4 4 3-16,0-4 1 15,0 5 2-15,0 2 1 16,0 4-5-16,0-2 1 15,0 3 7-15,0-3-8 16,0-4 5-16,0 3 1 16,0-2-5-16,9-5-2 15,2 8 0-15,4-3 2 16,-2-4 8-16,6-1-3 16,-2-4-5-16,2 5 4 15,4-7 6-15,1 1 0 0,-4-1-7 16,5-2-2-16,-4 0-2 15,2-1 2-15,2-4 2 16,0 2-3-16,4-8 2 16,-3 1-5-16,0 4 0 15,3-8 1-15,-7 8-1 16,7 1 1-16,-3-1-1 16,7-5 0-16,2 1 0 15,0 1-5-15,0-2-18 16,5-1 4-16,-1-3-10 15,4 0 9-15,4 0-2 16,3 0 3-16,-5-13-5 16,-3 0 23-16,7-6-1 15,-10 4 2-15,-4 6 0 16,0-4 0-16,-3 4 2 0,3-1-2 16,-5 6 0-16,-5 1-2 15,4-8 5-15,-8 5-3 16,3-1 0-16,5-4 1 15,-8-2 3-15,3-1-4 16,-3-3 6-16,-2-7-5 16,5 5 2-16,-7-4 14 15,2 5-16-15,-3-6 3 16,0 7-3-16,-6-4 0 16,-1 2 7-16,-1-3 2 15,-1-2-6-15,-2-9 1 16,-1 2-2-16,1-6 2 0,-4 8 10 15,-1-1-8-15,4 4 0 16,-4 3-6-16,0 1 13 16,0 2 6-16,0 7 5 15,0-2-16-15,0 2 7 16,0 0 4-16,0 3-10 16,0-3-4-16,-10 8 5 15,1 1 3-15,2-8-8 16,-6 5 6-16,7 1 6 15,-2-1-7-15,-2 1-1 0,4 1 0 16,-6-3 1 0,-1-1 3-16,3 3 0 15,1 1 3-15,5 5-5 0,0 0-10 16,4-4-2-16,0 4 6 16,0 0-6-16,0 0-6 15,-8 0-20-15,8 0-19 16,-4 0-35-16,-8-1-78 15</inkml:trace>
          <inkml:trace contextRef="#ctx0" brushRef="#br0" timeOffset="-2564.15">2391-2003 448 0,'0'0'44'0,"0"0"-9"16,0 0 33-16,0 0-24 15,0 0-13-15,0 0-9 16,0 0-8-16,0 0-1 15,0 0-2-15,0 0-2 16,0 0 1-16,0 0 1 0,0 9-8 16,0 21-1-1,0 5 12-15,0 8 8 0,0 8-11 16,0 0 15-16,0 4-11 16,0-4 1-16,0 0-13 15,0 9 5-15,0-5-7 16,0 3 1-16,0-5 1 15,0-1 7-15,0-8-10 16,0-9 10-16,0-12-8 16,0-4 3-16,0-10-3 15,0-5-2-15,0-4-5 16,0 0 5-16,0 0 2 16,0 0 6-16,0 0-8 15,0 0 0-15,0 0 0 0,0 0 4 16,0 0-4-1,0 0-18-15,0 0-9 0,0 0-32 16,0-4-30-16,0-25-35 16,0-11-22-16,0-1-118 15</inkml:trace>
          <inkml:trace contextRef="#ctx0" brushRef="#br0" timeOffset="-1380.42">2391-1900 122 0,'0'0'109'15,"0"0"-80"-15,0 0 45 16,0 0 6-16,0 0-24 15,0 0-11-15,0-44-7 16,0 41-2-16,0-1 14 16,0 4-12-16,0 0-7 15,0 0 3-15,0 0-8 16,0 0-8-16,0 0-4 16,0 0-4-16,0 0-7 0,0 0 0 15,0 0-3 1,10 0-2-16,6 0 2 0,4 0 6 15,-5 7-2-15,10 5 2 16,-5 3-6-16,3 2 1 16,-1 1 10-16,-2-1-9 15,0 2-2-15,4 6 0 16,-4-3 0-16,0 0 2 16,2 0 2-16,-2 0-3 15,-2-5 0-15,-4 1 1 16,-7-5-2-16,2-6 0 15,-5-7 7-15,4 0-7 16,0 0-1-16,-2 0-4 16,3 0 6-16,0 0-1 15,2 0 0-15,4 0 5 0,5 0-3 16,5-18 0-16,4-6-1 16,-3-3 3-16,0-7-4 15,3 7 3-15,-7 0-3 16,-3 4 0-16,1 3-1 15,-4 2 1-15,-3 4 0 16,1 1 1-16,-3 7 4 16,-6-1-5-16,4 2-4 15,-2 5 2-15,-2-3 2 16,-1 0 0-16,0-1 0 16,-2 0 1-16,11 2-1 15,-3 2-1-15,0-4 1 0,2 1 1 16,-2-3 3-16,3 2-4 15,-1 3 0-15,4 1 0 16,-12 0 0-16,0-4 0 16,-4 4 0-16,5 0-3 15,-5-4 3-15,0 4 0 16,0 0 4-16,0 0-2 16,0 0-2-16,0 0-3 15,0 0 3-15,0 0 0 16,0 0-15-16,0 0 12 15,1 4 3-15,3 11 0 16,5 2-5-16,-5 1 5 16,-1 1 5-16,-3 4-5 0,5-8-3 15,-5 9 3 1,0-2 5-16,0 1-5 0,4 5 0 16,-4 0 3-16,4-1-3 15,1 0 1-15,-5 1 0 16,0-4-1-16,0 3 0 15,0-8 0-15,0-4 4 16,0-2-8-16,0-2 8 16,0-2-9-16,0 5 5 15,0-5 0-15,0-1 0 16,0 2 0-16,1 4 0 16,5 0 0-16,-2 3 0 0,1-6 1 15,-4-2-1-15,4-5 0 16,-1 5 5-16,-4-4-5 15,4-1-2-15,-4 0 2 16,5 1 1-16,-5-5-1 16,0 0 2-16,0 0-2 15,0 0 7-15,0 0-5 16,0 0 0-16,0 0-2 16,0 0-13-16,0 0-35 15,-18-18-149-15,-20-8-367 16</inkml:trace>
        </inkml:traceGroup>
        <inkml:traceGroup>
          <inkml:annotationXML>
            <emma:emma xmlns:emma="http://www.w3.org/2003/04/emma" version="1.0">
              <emma:interpretation id="{B3E546F8-5CB4-4E3F-9634-3D574A15DCE7}" emma:medium="tactile" emma:mode="ink">
                <msink:context xmlns:msink="http://schemas.microsoft.com/ink/2010/main" type="inkWord" rotatedBoundingBox="20367,6608 20216,3978 21868,3883 22019,6514">
                  <msink:destinationLink direction="with" ref="{36E792AB-8257-45BC-9F0A-C9467822706B}"/>
                </msink:context>
              </emma:interpretation>
            </emma:emma>
          </inkml:annotationXML>
          <inkml:trace contextRef="#ctx0" brushRef="#br0" timeOffset="11616.62">2008-7210 513 0,'0'0'7'15,"0"0"-7"-15,0 0 2 16,0 0 32-16,0 0-16 16,0 0-6-16,0 0-6 15,0 0 4-15,-75 0 3 16,70 0 9-16,-1 0-4 16,-2 0 0-16,3 0-5 0,-6 0 1 15,6 0 4-15,2 0-3 16,-1 0 1-16,0 4-4 15,4-4-2-15,0 1-5 16,0-1-2-16,0 0 1 16,0 0-4-16,0 0 0 15,0 0 0-15,0 4-4 16,0 5 1-16,0 0-2 16,0 0-1-16,0 12 6 15,0-7 0-15,23 2-1 16,-1 2-1-16,0-9 2 0,7 7 0 15,-6-1 0 1,-2-2 1-16,4-2 0 0,-9 0 6 16,-3-6-7-16,-7 5 0 15,3-6 0-15,-5 6 0 16,-4-7-2-16,0-3 6 16,0 4 0-16,0-4-3 15,0 11 1-15,0-2 3 16,-9 5-2-16,-10-5 5 15,-1 2-8-15,0-7 1 16,5 0 0-16,-5-1 3 16,1-3-1-16,3 0 2 0,5 0-2 15,2 0-5-15,5 0 2 16,4 0-5-16,0 0-34 16,0 0-42-16,0 0-61 15,4-18-154-15</inkml:trace>
          <inkml:trace contextRef="#ctx0" brushRef="#br0" timeOffset="15383.06">2072-7320 135 0,'0'0'18'0,"0"0"13"0,0 0 18 15,0 0 4 1,0 0-9-16,0 0-9 0,-50 13-3 16,45-9 5-16,-4 2-2 15,5-6 16-15,1 4-10 16,-2-4 2-16,-3 5-6 15,2 3-6-15,-3 0-6 16,5 2-5-16,-16 6-4 16,8-2-4-16,2 8-2 15,1 0-9-15,0-1-1 16,-2 7 0-16,6 2 0 16,-2 1 5-16,7 2-5 15,0-3-6-15,0 2 5 0,0 0 1 16,0-4 1-16,4 3 5 15,11-8-12-15,-2 4 6 16,6-6-1-16,1-3 1 16,5 2-2-16,1-3-1 15,12-2 2-15,-2-1-7 16,13-2 0-16,6-2 6 16,2-3-2-16,1-3-12 15,1-4 7-15,-2 0-4 16,-2 0 6-16,5 0-1 15,-1 0 7-15,-4 0-15 16,0 0 1-16,0 0 5 16,-5-11-13-16,1 1 7 15,-2 2 4-15,-7-2 4 0,6 2 2 16,-6 0-4-16,1-3 0 16,1 2 0-16,-2 1 8 15,-1-8 2-15,-10 7-5 16,6-4-9-16,-2 4 4 15,-5-5 6-15,0 1-4 16,-1 0 1-16,-4-1-14 16,-3-2 3-16,-6 3 7 15,1-6 8-15,-2 0 3 16,-8 4 0-16,2-2 0 16,-5-1 4-16,-2-2 0 15,2 4 21-15,2-5 9 16,-6 3-10-16,0-5-9 0,0 3 0 15,0 3-9 1,0-6 16-16,0-1 14 0,0 5-4 16,-16-7 2-16,-5 0-17 15,-2 4 3-15,-4-5 3 16,3 7-10-16,-7-3 19 16,-4 2-23-16,-9 1 4 15,-7 1-3-15,-5 4 6 16,-14 6-10-16,-2 1-5 15,-2 5 5-15,3 3 1 16,1 0-3-16,3 0 0 16,3 0 0-16,5 3 0 0,13 7-3 15,2 3-2 1,9-4-7-16,9 3 0 0,-3 1-2 16,4 5-17-16,11 5-29 15,-2 1-46-15,4-1-40 16,8-10-131-16</inkml:trace>
          <inkml:trace contextRef="#ctx0" brushRef="#br0" timeOffset="12030.51">2272-7381 432 0,'0'0'54'0,"0"0"-28"16,0 0 39-16,0 0-28 16,0 0-21-16,0 0-3 15,0 61-1-15,0-13 10 16,0 2-7-16,0 5-3 15,0-1 3-15,0 7-2 16,-4-3 2-16,-1 4-8 16,5-4 0-16,-7-5-6 15,7-11 6-15,-4 0-5 0,-1-17 0 16,1-8 0-16,3-4 0 16,1-9-2-16,0-4-1 15,0 0-17-15,0 0-9 16,-9 0 0-16,4 0-36 15,-10 0-64-15,-1-22-117 16</inkml:trace>
          <inkml:trace contextRef="#ctx0" brushRef="#br0" timeOffset="12367.3498">2217-7157 167 0,'0'0'31'0,"0"0"6"16,0 0 9-16,0 0 4 16,0 0-24-16,0 0-15 15,154-30 11-15,-138 30-5 16,-2 0-17-16,-2 0 8 16,4 0 0-16,-12 12 9 15,0 2 1-15,-4 7 17 16,0-1 6-16,0 0-16 15,0 5-9-15,-4-6 1 16,-12-1-3-16,0-6-4 16,2-1 3-16,-2-7-12 15,-2 6 3-15,11-7-3 16,3-3 3-16,4 0-4 0,0 0-24 16,0 0-30-16,0 0-100 15,0 0-130-15</inkml:trace>
          <inkml:trace contextRef="#ctx0" brushRef="#br0" timeOffset="12927.12">2761-7201 203 0,'0'0'66'0,"0"0"-16"16,0 0 6-16,0 0-14 16,0 0-5-16,0 0-9 15,6-44-11-15,-6 44-8 16,0 0 7-16,0 0-5 16,-6 0 0-16,-19 0-11 15,-4 3-11-15,-6 21 11 16,1 2 3-16,-7 3-1 15,15-6 5-15,7-3-6 16,3-3-1-16,12 2-1 16,4 0 0-16,0-2 1 15,0-7-7-15,0-2 7 0,0-4-3 16,10-4-4 0,9 0 3-16,-5 0 4 0,6 0 3 15,-5-8 3-15,1-10-2 16,4 5 4-16,-5 0-2 15,8 3-5-15,-10-2-1 16,-3 9 6-16,-1 1-6 16,-5 2 0-16,3 0 1 15,2 0-1-15,-3 0-2 16,13 0 2-16,-9 0 2 16,6 0-2-16,-2 2 0 15,5 5 7-15,-4-3-7 16,-4 0 1-16,8-4-2 0,2 0 1 15,0 0-1 1,4 0-21-16,4 0-31 0,-7-15-96 16,2 1-58-16</inkml:trace>
          <inkml:trace contextRef="#ctx0" brushRef="#br0" timeOffset="13738.18">3097-7218 68 0,'0'0'68'16,"0"0"-11"-16,0 0-26 0,0 0-18 16,0 0-11-16,0 0-2 15,13-51 8-15,-13 48 7 16,0-1 40-16,0 4-6 15,0 0 2-15,0 0-3 16,-4 0-11-16,-5 0-23 16,2 0-3-16,-2 0-6 15,5 0-5-15,3 7-1 16,-4-4-1-16,5 1 4 16,0 0-4-16,0-2-1 15,0-2-1-15,0 0 4 16,0 0-9-16,0 0-17 15,5 0 11-15,0 0 11 16,7 0-22-16,-3-2 19 16,-5-9 7-16,0 8 8 0,-4-5-5 15,0 4 9-15,0 4 16 16,0-4-11-16,0 4 11 16,0 0-12-16,-4 0 5 15,-5 0-10-15,2 0-11 16,-6 0 7-16,7 4-4 15,-4 11 0-15,10 8-3 16,0-5-7-16,0 5 7 0,0-1 0 16,0 0 2-1,0 0-2-15,4-3 1 0,12-4 3 16,0-2-4-16,-1-9-2 16,8 0-5-16,-8-4-2 15,1 0 3-15,2 0 4 16,6 0-3-16,-10-25-28 15,6-5 19-15,-1 6 14 16,-4-1 0-16,-5 3-5 16,-6 0 2-16,-4 8 3 15,0-2 3-15,0 9-1 16,0 7 2-16,0 0 13 16,0 0-1-16,0 0-3 15,0 0 0-15,0 0-2 16,0 0-8-16,0 0-3 0,0 0-3 15,0 13 3 1,0 11 0-16,0-2 1 0,0 0-1 16,12-1 2-16,-3-4 2 15,1 2-4-15,6-5 0 16,4-6-13-16,-1-4-22 16,4-4-35-16,-6 0-72 15,-2 0-90-15</inkml:trace>
          <inkml:trace contextRef="#ctx0" brushRef="#br0" timeOffset="2829.16">2302-5098 283 0,'0'0'164'15,"0"0"-72"-15,0 0-4 0,0 0-27 16,0 0-4-16,0 0-7 15,0 0-20-15,0 0-3 16,0 0-7-16,0 0-9 16,0 0 8-16,0 0-12 15,0 0 4-15,0 11-11 16,0 17 0-16,0 12 1 16,0 3 6-16,5-1-5 15,-5-6-2-15,4-9-2 16,-4-3 2-16,0-4 1 15,4-8-1-15,-4-6-1 16,0 2-9-16,0-4-22 0,0 2-10 16,0-3-24-16,0 1-45 15,0-4-45-15,-13 0-171 16</inkml:trace>
          <inkml:trace contextRef="#ctx0" brushRef="#br0" timeOffset="3316.86">2110-5231 188 0,'0'0'63'0,"0"0"11"15,0 0 3-15,0 0-24 16,0 0-19-16,0 0-7 16,146-66-7-16,-110 63-9 15,-1-2 3-15,3 5-9 16,-2 0-2-16,-4 0-3 16,0 0 1-16,-5 15 1 15,-8 1-2-15,2-6 1 16,-11-1-1-16,0-1 0 15,-6 8 1-15,-4-7 5 16,0 10 4-16,0-1 17 16,0 3 6-16,0 2 1 15,0-8-7-15,-14 5 3 0,-1-7 2 16,-1 1-8-16,2-1-11 16,-2-2-4-16,3-3-9 15,1 0 11-15,-2 2-8 16,1-4 3-16,-3 4-6 15,0 3-1-15,-3-2 0 16,6 0-23-16,-6 2-25 16,4-2-22-16,-1-3-43 15,-2-6-135-15</inkml:trace>
          <inkml:trace contextRef="#ctx0" brushRef="#br0" timeOffset="4065.38">2192-5541 191 0,'0'0'25'0,"0"0"42"15,0 0 15-15,0 0-18 16,0 0-1-16,0 0-11 16,0 0-16-16,0 0-3 15,0 0-7-15,0-4-3 16,0-12-13-16,0-8-2 16,0-2-2-16,13-7-5 15,-5 0 11-15,0-2-2 16,4-8-3-16,-2 6-4 0,-1-1 7 15,7 3-10-15,-8 3-3 16,2 7 3-16,1 10 0 16,-6 8 0-16,0-1 0 15,-1 8 1-15,-4 0-2 16,0 0 4-16,0 0-9 16,0 0 5-16,0 0 0 15,0 0-2-15,0 0-5 16,4 0 2-16,4 0 4 15,6 15-4-15,2 6 6 16,2 5 1-16,2-1 4 16,-1 3-4-16,0 2 2 0,-1-1-1 15,3 0-1-15,3 0 2 16,-5 1 0-16,2-3-1 16,-1-3 2-16,-6 4 0 15,2-6-4-15,-3-8 0 16,-7-5 0-16,-1-4 0 15,-5-1 1-15,4-4-1 16,-4 0 0-16,0 0-29 16,0 0-29-16,0 0-32 15,0 0-116-15</inkml:trace>
          <inkml:trace contextRef="#ctx0" brushRef="#br0" timeOffset="4343.32">2197-5659 229 0,'0'0'79'0,"0"0"-5"16,0 0 13-16,0 0-38 0,0 0-27 15,0 0-4 1,100-14-8-16,-74 10-1 0,4-9-7 16,4 9-2-16,-8-8 0 15,7 6 0-15,-11-7-26 16,-2 4-47-16,-11-6-109 16</inkml:trace>
          <inkml:trace contextRef="#ctx0" brushRef="#br0" timeOffset="5211.39">2228-6567 552 0,'0'0'30'0,"0"0"-20"16,0 0 47-16,0 0 11 15,0 0-13-15,0 0-13 16,0-4-25-16,0 4 9 16,0 0-14-16,0 0-9 15,0 0-1-15,0 0-1 16,0 0 2-16,0 0-6 16,0 22 0-16,0 7 3 15,0 6 2-15,0 5 4 0,0-2-5 16,0 2 0-1,0-2 3-15,0-1-4 0,0-3 3 16,0-14-3-16,0 5 1 16,0-7-1-16,0-6 0 15,0-5 1-15,0-7-1 16,0 0 0-16,0 0-1 16,0 0 0-16,0 0-2 15,0 0 1-15,0 0 0 16,9 0 3-16,-3 0-4 15,14 0 6-15,9 0-3 16,2 0 0-16,6-6 3 0,-5 1 2 16,9-5-5-1,-6 3 0-15,0 1 1 16,-6 3-1-16,-9 3 2 0,-10 0-2 16,-1-4 0-16,-2 4-11 15,-3 0 10-15,1 0 1 16,-5 0 2-16,0 0-2 15,0 0 0-15,0 0-2 16,0 0 2-16,0 0-1 16,0 0-1-16,0 0-14 15,0 0-27-15,0 0-47 16,0 0-96-16,-16 17-238 16</inkml:trace>
        </inkml:traceGroup>
      </inkml:traceGroup>
    </inkml:traceGroup>
  </inkml:traceGroup>
</inkml:ink>
</file>

<file path=ppt/ink/ink3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5:17.83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8456D97-5984-4F19-9CDC-9801C388B281}" emma:medium="tactile" emma:mode="ink">
          <msink:context xmlns:msink="http://schemas.microsoft.com/ink/2010/main" type="writingRegion" rotatedBoundingBox="19170,17614 20142,11046 24507,11693 23535,18261">
            <msink:destinationLink direction="with" ref="{3BAB2ADE-8975-4387-9BFF-00CC7F7707B2}"/>
            <msink:destinationLink direction="with" ref="{F74A4014-77F9-4ADE-88B1-2A01F0266552}"/>
            <msink:destinationLink direction="with" ref="{A3A06BE1-062B-48DE-BD87-B91276975DE6}"/>
          </msink:context>
        </emma:interpretation>
      </emma:emma>
    </inkml:annotationXML>
    <inkml:traceGroup>
      <inkml:annotationXML>
        <emma:emma xmlns:emma="http://www.w3.org/2003/04/emma" version="1.0">
          <emma:interpretation id="{311CC544-E10A-4686-AA49-169AB6A1DC42}" emma:medium="tactile" emma:mode="ink">
            <msink:context xmlns:msink="http://schemas.microsoft.com/ink/2010/main" type="paragraph" rotatedBoundingBox="19170,17614 20086,11426 21660,11659 20744,17847" alignmentLevel="1"/>
          </emma:interpretation>
        </emma:emma>
      </inkml:annotationXML>
      <inkml:traceGroup>
        <inkml:annotationXML>
          <emma:emma xmlns:emma="http://www.w3.org/2003/04/emma" version="1.0">
            <emma:interpretation id="{F1F4CA24-EC9F-4C4D-9955-B7EFC8FDC006}" emma:medium="tactile" emma:mode="ink">
              <msink:context xmlns:msink="http://schemas.microsoft.com/ink/2010/main" type="line" rotatedBoundingBox="19170,17614 20086,11426 21660,11659 20744,17847">
                <msink:destinationLink direction="with" ref="{14BAA9DD-E179-47D5-9497-58B6A47005B9}"/>
              </msink:context>
            </emma:interpretation>
          </emma:emma>
        </inkml:annotationXML>
        <inkml:traceGroup>
          <inkml:annotationXML>
            <emma:emma xmlns:emma="http://www.w3.org/2003/04/emma" version="1.0">
              <emma:interpretation id="{0438D3C9-E293-4DF1-A885-D490B53B0EDF}" emma:medium="tactile" emma:mode="ink">
                <msink:context xmlns:msink="http://schemas.microsoft.com/ink/2010/main" type="inkWord" rotatedBoundingBox="19170,17614 19544,15088 21118,15321 20744,17847"/>
              </emma:interpretation>
              <emma:one-of disjunction-type="recognition" id="oneOf0">
                <emma:interpretation id="interp0" emma:lang="" emma:confidence="1">
                  <emma:literal/>
                </emma:interpretation>
              </emma:one-of>
            </emma:emma>
          </inkml:annotationXML>
          <inkml:trace contextRef="#ctx0" brushRef="#br0">2146 3856 10 0,'0'0'66'0,"0"0"-20"15,0 0-12-15,0 0 7 16,0 0-9-16,0 0-6 16,4 5-6-16,-4-1 0 15,0-4-2-15,0 0 0 16,0 0 4-16,0 0-4 15,0 0 0-15,3 0-7 16,-3 0 5-16,0 0-8 16,0 0-4-16,0 0 0 15,0 0 5-15,0 0-9 16,0 0 5-16,0 0-3 16,0 0-2-16,0 0 0 0,0 0 1 15,0 0 0 1,0 0-1-16,0 0-22 0,0 0-31 15,0 0-40-15,0 0-5 16</inkml:trace>
          <inkml:trace contextRef="#ctx0" brushRef="#br0" timeOffset="-1545.1199">2452 5941 211 0,'0'0'27'0,"0"0"-13"16,0 0 16-16,0 0 7 16,0 0 2-16,0 0-7 15,4 0-8-15,-4 0 2 16,5 0 7-16,-5 0-3 16,0 0-11-16,0 0 1 15,0 0-4-15,0 0-6 16,0 0-2-16,0 0 1 15,0 0-8-15,0 0 1 16,0 0 7-16,0 0 2 0,4 0-8 16,-4 0 13-16,0 0-8 15,0 0 2-15,0 0-7 16,0 0 11-16,0 0-14 16,0 0 2-16,0 0 0 15,0 0-2-15,0 0 1 16,0 0-1-16,0 0 0 15,0 0 0-15,0 0 5 16,0 0-5-16,0 0 2 16,0 0-2-16,0 0 0 15,0 0 0-15,0 0 0 0,0 0-7 16,0 0-16 0,0 0-10-16,0 0-13 0,0 0-16 15,0 0-160-15</inkml:trace>
          <inkml:trace contextRef="#ctx0" brushRef="#br0" timeOffset="-660.25">2146 5134 116 0,'0'0'8'0,"0"0"11"0,0 0 16 15,0 0-16-15,0 0 12 16,0 0-9-16,0 0-9 16,0 0 18-16,0 0-2 15,0 0-7-15,0 0 1 16,0 0-4-16,0 0-3 15,0 0-2-15,0 0-1 16,0 0 3-16,0 0-1 16,0 0 9-16,0 0-1 15,0 0-9-15,0 0 3 16,0 0-5-16,0 0-8 16,0 0 3-16,0 0-3 0,0 0-2 15,0 0 3-15,0 0 1 16,0 0-4-16,0 0-2 15,0 0 7-15,0 0-6 16,0 0 6-16,0 0-3 16,0 0-3-16,0 0 0 15,0 0-1-15,0 0 2 16,0 0 1-16,0 0-6 16,0 0-2-16,0 0-14 15,0 0-16-15,0 0-28 16,-13-3-125-16</inkml:trace>
          <inkml:trace contextRef="#ctx0" brushRef="#br0" timeOffset="-131802.02">1107 5697 445 0,'0'0'58'0,"0"0"-21"0,0 0 32 16,0 0-46-1,0 0-14-15,0 0-5 0,64-12-1 16,-32 12 0-16,7 0 1 15,0 0-2-15,6 0 3 16,-9 18-3-16,5-1-2 16,-10 7 5-16,-2 0-2 15,-3 9-3-15,-12-9-3 16,1 4 3-16,-7 3 4 16,-6-4-3-16,-2 7 12 15,0 3 1-15,0 10 6 16,-6-11 7-16,-23 4-11 15,3 3 11-15,-3-3-6 16,-2-6-2-16,10-10 9 0,-3-10-14 16,14-6-5-16,-3 5-8 15,5-13 5-15,-7 6-12 16,2 2-2-16,-6-6-61 16,6 2-49-16,-12-1-100 15</inkml:trace>
          <inkml:trace contextRef="#ctx0" brushRef="#br0" timeOffset="-132218.9">1412 5930 416 0,'0'0'73'15,"0"0"15"-15,0 0-7 0,0 0-13 16,0 0-6-16,0 0-20 15,0-9 3-15,0 9-19 16,-5-4 11-16,-8 4-12 16,-10 0-9-16,0 0 1 15,-18 0-6-15,1 13 2 16,-10 9-13-16,4 8 4 16,5 2-2-16,-1 4-2 15,6-12 0-15,9-5 6 16,5 3-6-16,6-13-1 15,7-5-2-15,9 2-22 0,0-5-24 16,0-1-26 0,0 0-72-16,0 0-122 0</inkml:trace>
          <inkml:trace contextRef="#ctx0" brushRef="#br0" timeOffset="-105361.35">1442 5205 19 0,'0'0'12'16,"0"0"32"-16,0 0-22 16,0 0 13-16,0 0 18 15,0 0 26-15,61-47 4 16,-75 47-42-16,-12 0-3 15,-11 0-8-15,5 0 23 16,-5 7-31-16,2 5-8 16,2-7 13-16,2 4-5 15,6-4-8-15,5-1 2 16,6 1-8-16,2-5 3 0,8 4-4 16,4-4 2-16,0 0-9 15,0 0 4-15,0 0-4 16,0 0 0-16,0 0-5 15,0 0-2-15,0 0 0 16,4 0 1-16,16 0 6 16,2 0 0-16,-5 0 1 15,-1 0-4-15,-7 0 2 16,-7 0-2-16,-2 0 3 16,0 6 0-16,0-6 4 15,0 4-3-15,0-4 19 16,0 5 7-16,-25 3-5 15,-6 3-20-15,-8-2-4 0,4 9 7 16,-1-4-6-16,9-1 3 16,3-7 2-16,11 2 1 15,8-8-1-15,5 0-3 16,0 0 5-16,0 0-4 16,0 0-2-16,10 0-8 15,26-8 3-15,10-15 5 16,-2-5 1-16,4 0-1 15,1-5 0-15,-8 4 0 16,5 1-1-16,-10 11 5 16,-17 7-8-16,-6 6 4 15,-13 4-6-15,0 0 6 0,0 0 0 16,0 0 0 0,-4 0 26-16,-28 11-18 0,-14 9-8 15,-1 11 6-15,-4 0-6 16,-7-8 5-16,5 6-4 15,2-3-1-15,9-7 2 16,13-5 2-16,9-6-3 16,14-6 6-16,6-2-5 15,0 0-1-15,0 0 0 16,0 0-1-16,0 0-3 16,11 0-5-16,20-6 7 15,15-18 1-15,-5 4 1 16,10-1 2-16,-5-6-3 15,3 4 0-15,-8 5-4 16,-8 5 5-16,-11 3-4 0,-9 6 1 16,-10 4-5-1,-3 0 5-15,0 0 2 0,0 0 6 16,-17 0 7-16,-24 11-3 16,-8 9-8-16,-5 7-3 15,-5-3 3-15,4 3-1 16,4-3-1-16,10-5 0 15,8-5 0-15,17-6 0 16,6-8 0-16,10 0-1 16,0 0 4-16,0 0-5 15,0 0 2-15,0 0-10 16,21 0 5-16,13 0 4 0,5-14 1 16,3-4-2-16,9-5 2 15,1 1 0-15,-1-2 0 16,0-4-27-16,-1 5 4 15,1 1-22-15,-7 2-19 16,-10-4-27-16,-9 11-100 16,-16-1-14-16</inkml:trace>
        </inkml:traceGroup>
        <inkml:traceGroup>
          <inkml:annotationXML>
            <emma:emma xmlns:emma="http://www.w3.org/2003/04/emma" version="1.0">
              <emma:interpretation id="{9430B88D-F248-4662-90EB-5F2F53614D7A}" emma:medium="tactile" emma:mode="ink">
                <msink:context xmlns:msink="http://schemas.microsoft.com/ink/2010/main" type="inkWord" rotatedBoundingBox="19622,16706 19690,16245 20275,16332 20207,16793"/>
              </emma:interpretation>
              <emma:one-of disjunction-type="recognition" id="oneOf1">
                <emma:interpretation id="interp1" emma:lang="" emma:confidence="1">
                  <emma:literal/>
                </emma:interpretation>
              </emma:one-of>
            </emma:emma>
          </inkml:annotationXML>
          <inkml:trace contextRef="#ctx0" brushRef="#br0" timeOffset="-104469.6">1335 4917 67 0,'0'0'379'0,"0"0"-333"16,0 0 13-16,0 0-20 15,0 0-13-15,0 0-12 16,-9-4-12-16,18 4 1 15,14 0-1-15,18 0 20 16,2 0-14-16,1 0 4 16,7 0-2-16,2 0-6 15,2 4-4-15,-2 6 3 16,-7-3-3-16,-2 6 4 16,-10 5-4-16,-5-5 0 0,-8 6 3 15,-11 0-3-15,-2 7 0 16,-8 2 5-16,0 9 2 15,0 1 12-15,-18-1 0 16,-19 5-4-16,-6-6-3 16,-1-9-4-16,2 1 2 15,-1-12 3-15,6-2-3 16,7 3-5-16,5-11 0 16,11-1 2-16,5-5 3 15,5 0-10-15,4 0 17 0,0 0-14 16,0 0-1-1,0 0 1-15,0 0-1 0,0 0-3 16,0 0 1-16,0 0-1 16,0 0 1-16,0-15 0 15,4-9 1-15,5 1 0 16,-9-4-1-16,0-1 2 16,0-4-2-16,0-6 1 15,0 1-2-15,-9-5 3 16,-7 5 0-16,2 9-2 15,-1 10 2-15,9 5-1 16,2 3 7-16,0 10 6 16,1-4-1-16,3-1-1 15,0 5-3-15,0 0 1 16,0 0-2-16,0 0-2 0,0 0-4 16,0 0 9-16,0 0-4 15,0 0 1-15,0 0-4 16,0 0 4-16,0 0-8 15,0 0-2-15,0 0 2 16,0 0 6-16,0 0-6 16,0 0 0-16,0 0-1 15,0 0 2-15,0 0 0 16,0 0 0-16,0 0-1 16,0 0-6-16,0 0 6 15,0 0 5-15,0 0-5 16,0 0 0-16,-5 0-1 0,1 0 1 15,4 0-4 1,0 0-19-16,0 0-10 16,0 0-17-16,-4 5-27 0,-15 14-64 15,-17-6-44-15</inkml:trace>
        </inkml:traceGroup>
        <inkml:traceGroup>
          <inkml:annotationXML>
            <emma:emma xmlns:emma="http://www.w3.org/2003/04/emma" version="1.0">
              <emma:interpretation id="{861C9352-B6E0-44A1-BCBC-6251FDC69887}" emma:medium="tactile" emma:mode="ink">
                <msink:context xmlns:msink="http://schemas.microsoft.com/ink/2010/main" type="inkWord" rotatedBoundingBox="20350,14076 20354,14054 20362,14055 20358,14078"/>
              </emma:interpretation>
              <emma:one-of disjunction-type="recognition" id="oneOf2">
                <emma:interpretation id="interp2" emma:lang="" emma:confidence="1">
                  <emma:literal/>
                </emma:interpretation>
              </emma:one-of>
            </emma:emma>
          </inkml:annotationXML>
          <inkml:trace contextRef="#ctx0" brushRef="#br0" timeOffset="684.54">1996 2680 105 0,'0'0'18'16,"0"0"-4"-16,0 0 11 15,0 0-7-15,0 0-6 16,0 0-1-16,0 0-4 15,0 0 5-15,0 0-2 16,0 0 9-16,0 0 1 16,0 0-6-16,0 0-1 0,0 0-9 15,0 0 2-15,0 0 4 16,5 0-10-16,-5 5 2 16,0-1 3-16,0-3 2 15,0-1 3-15,0 4 1 16,0-4-6-16,0 4 2 15,0-4-6-15,0 5 1 16,0-5-1-16,0 0 0 16,0 0-1-16,0 0 0 15,0 0 0-15,0 0-10 16,0 0-25-16,0 0-17 16,0 0-67-16</inkml:trace>
        </inkml:traceGroup>
        <inkml:traceGroup>
          <inkml:annotationXML>
            <emma:emma xmlns:emma="http://www.w3.org/2003/04/emma" version="1.0">
              <emma:interpretation id="{8A32F59F-B060-47F9-9585-F6782A973DC8}" emma:medium="tactile" emma:mode="ink">
                <msink:context xmlns:msink="http://schemas.microsoft.com/ink/2010/main" type="inkWord" rotatedBoundingBox="20245,13379 20251,13342 20277,13345 20271,13382"/>
              </emma:interpretation>
              <emma:one-of disjunction-type="recognition" id="oneOf3">
                <emma:interpretation id="interp3" emma:lang="" emma:confidence="1">
                  <emma:literal/>
                </emma:interpretation>
              </emma:one-of>
            </emma:emma>
          </inkml:annotationXML>
          <inkml:trace contextRef="#ctx0" brushRef="#br0" timeOffset="1523.94">1893 1967 12 0,'0'0'33'15,"0"0"-10"-15,0 0 2 16,0 0-2-16,0 0 5 16,0 0-6-16,0 0-10 15,0 5 1-15,0-5 2 16,0 0 3-16,0 0 0 15,0 0-4-15,0 0 6 0,0 0-1 16,0 0 1 0,0 0-2-16,0 0-1 0,5 4-7 15,-5-4-6-15,7 0 0 16,-7 0-1-16,0 0 1 16,0 0 0-16,0 0 0 15,0 0-3-15,0 0 3 16,0 4-3-16,0-4 5 15,0 5 1-15,0 1-2 16,0-6 5-16,0 4 1 16,0-4 0-16,0 3-7 15,4-3 2-15,-4 0-2 16,0 0 3-16,0 0-5 16,0 0 1-16,0 0-3 0,0 0 0 15,0 2 0-15,0 2 0 16,0-4 0-16,5 4-12 15,-5-4-41-15,0 0-62 16,0 0-26-16</inkml:trace>
        </inkml:traceGroup>
        <inkml:traceGroup>
          <inkml:annotationXML>
            <emma:emma xmlns:emma="http://www.w3.org/2003/04/emma" version="1.0">
              <emma:interpretation id="{9E89CE68-28BE-497D-916D-BFD8F9F03676}" emma:medium="tactile" emma:mode="ink">
                <msink:context xmlns:msink="http://schemas.microsoft.com/ink/2010/main" type="inkWord" rotatedBoundingBox="20149,11441 20150,11436 20161,11438 20160,11443"/>
              </emma:interpretation>
              <emma:one-of disjunction-type="recognition" id="oneOf4">
                <emma:interpretation id="interp4" emma:lang="" emma:confidence="0">
                  <emma:literal>1</emma:literal>
                </emma:interpretation>
                <emma:interpretation id="interp5" emma:lang="" emma:confidence="0">
                  <emma:literal>7</emma:literal>
                </emma:interpretation>
                <emma:interpretation id="interp6" emma:lang="" emma:confidence="0">
                  <emma:literal>,</emma:literal>
                </emma:interpretation>
                <emma:interpretation id="interp7" emma:lang="" emma:confidence="0">
                  <emma:literal>'</emma:literal>
                </emma:interpretation>
                <emma:interpretation id="interp8" emma:lang="" emma:confidence="0">
                  <emma:literal>•</emma:literal>
                </emma:interpretation>
              </emma:one-of>
            </emma:emma>
          </inkml:annotationXML>
          <inkml:trace contextRef="#ctx0" brushRef="#br0" timeOffset="4662.72">1792 67 59 0,'0'0'54'0,"0"0"-28"16,0 0 8-16,0 0-14 15,0 0-6-15,0 0 4 0,0 0-14 16,0-4-3-1,0 4 0-15,0 0-1 16,0 0 0-16,0 0 0 0,0 0-1 16,0 0-6-16,0 0-16 15,4 0-42-15,3 0-28 16</inkml:trace>
        </inkml:traceGroup>
      </inkml:traceGroup>
    </inkml:traceGroup>
    <inkml:traceGroup>
      <inkml:annotationXML>
        <emma:emma xmlns:emma="http://www.w3.org/2003/04/emma" version="1.0">
          <emma:interpretation id="{C1669C14-9ACE-4CEC-989F-5E88C3063477}" emma:medium="tactile" emma:mode="ink">
            <msink:context xmlns:msink="http://schemas.microsoft.com/ink/2010/main" type="paragraph" rotatedBoundingBox="21533,17331 20790,11243 21770,11123 22513,17211" alignmentLevel="2"/>
          </emma:interpretation>
        </emma:emma>
      </inkml:annotationXML>
      <inkml:traceGroup>
        <inkml:annotationXML>
          <emma:emma xmlns:emma="http://www.w3.org/2003/04/emma" version="1.0">
            <emma:interpretation id="{56F8280E-9580-4811-9016-6BD27D5673B5}" emma:medium="tactile" emma:mode="ink">
              <msink:context xmlns:msink="http://schemas.microsoft.com/ink/2010/main" type="line" rotatedBoundingBox="21533,17331 20790,11243 21770,11123 22513,17211">
                <msink:destinationLink direction="with" ref="{14BAA9DD-E179-47D5-9497-58B6A47005B9}"/>
              </msink:context>
            </emma:interpretation>
          </emma:emma>
        </inkml:annotationXML>
        <inkml:traceGroup>
          <inkml:annotationXML>
            <emma:emma xmlns:emma="http://www.w3.org/2003/04/emma" version="1.0">
              <emma:interpretation id="{105B9B03-95A8-4CE4-BFF7-5104473C5FBF}" emma:medium="tactile" emma:mode="ink">
                <msink:context xmlns:msink="http://schemas.microsoft.com/ink/2010/main" type="inkWord" rotatedBoundingBox="21533,17331 21207,14661 22187,14541 22513,17211">
                  <msink:destinationLink direction="with" ref="{625F4BAB-ABB7-47FB-BBC2-9ED940BC5A70}"/>
                </msink:context>
              </emma:interpretation>
            </emma:emma>
          </inkml:annotationXML>
          <inkml:trace contextRef="#ctx0" brushRef="#br0" timeOffset="208151.87">3412 5486 542 0,'0'0'20'15,"0"0"28"-15,0 0 54 16,0 0-26-16,0 0-24 0,0 0-10 16,0 0-16-16,0 0-5 15,0 0-1-15,0 0-7 16,0 0-4-16,0 0-9 15,0 0-2-15,0 22 0 16,0 35 2-16,-7 12 0 16,1 14 4-16,-4-18 2 15,10-5-5-15,0-18 0 16,0-15-1-16,0-14 0 16,0-7-6-16,0-6-8 15,0 0 8-15,0 0-5 16,0-15 9-16,0-30 2 0,0-11 0 15,0-14 5-15,0-2-4 16,0-4-1-16,0 4-3 16,0 6 1-16,0 10-6 15,6 15 5-15,7 7-5 16,4 11 5-16,-2 5-3 16,-8 14 1-16,5 4 0 15,-4 0-6-15,11 0 0 16,6 4 3-16,-1 24-3 15,2-2 11-15,4 17 4 16,-9-5-2-16,2-7 2 16,1-3-2-16,-16-4-2 15,5-11 5-15,-7-6-5 0,-1-7 0 16,-5 0 1-16,4 0-1 16,-4 0 0-16,4 0-1 15,-4 0 1-15,8-11 9 16,3-29 1-16,2-12-6 15,6 6 1-15,1 8-3 16,-4 15-1-16,-1 9-1 16,1 6 3-16,-3 2-3 15,7 6-4-15,6 0-4 16,5 0-2-16,8 28 7 16,6 19 1-16,-6 7 2 15,-9 7 3-15,-1-2 1 16,-8-6 0-16,-11-7-4 15,-1-10 1-15,-6-12-1 0,1-15-1 16,-4-1-26-16,4-8-10 16,-4 0-47-16,0 0-35 15,-4 0-53-15</inkml:trace>
          <inkml:trace contextRef="#ctx0" brushRef="#br0" timeOffset="208693.04">3167 4601 372 0,'0'0'218'16,"0"0"-166"-16,0 0 1 0,0 0 2 15,0 0-34-15,0 0-14 16,0-4-7-16,0 30-7 16,0 21 7-16,0 19 5 15,0 2-2-15,-1-4 4 16,-4-8-7-16,1-9 0 16,4-19 0-16,0-15-3 15,0-8 1-15,0-5 0 16,0 0-8-16,0 0-10 0,0-22 17 15,0-20 3-15,0-15 6 16,4-12-3-16,2-5-2 16,7 0 1-16,-6 5-2 15,5-1 0-15,-3 15 0 16,-1 13 0-16,-2 10 2 16,7 12-2-16,-6 9 0 15,-2 4 0-15,3 7 0 16,4 0-4-16,11 0 2 15,3 18-8-15,15 19 10 16,1 16 0-16,-6 6 0 16,5 5 3-16,-6 2-2 15,-5-6 0-15,-5-17 0 16,-11-2-1-16,-3-9-26 16,-7-4-42-16,-4-13-29 0,0-2-109 15</inkml:trace>
          <inkml:trace contextRef="#ctx0" brushRef="#br0" timeOffset="208898.49">3061 4708 18 0,'0'0'501'0,"0"0"-447"15,0 0-31-15,0 0 11 0,0 0-11 16,0 0-12-1,110-104 14-15,-34 49-2 0,2 4-19 16,-3-13-4-16,-8 3-39 16,-7 0-57-16,-30 6-141 15</inkml:trace>
          <inkml:trace contextRef="#ctx0" brushRef="#br0" timeOffset="209550.75">2944 3589 483 0,'0'0'68'15,"0"0"6"-15,0 0 11 16,0 0-40-16,0 0-14 15,0 0-19-15,0 20-4 16,0 22-3-16,-8 9 0 16,4 0-4-16,0-1 7 15,4-9-5-15,-3-12-1 16,3-11-2-16,0-5 1 16,0-11-1-16,0-2 0 15,0 0 4-15,0 0 0 16,0 0-3-16,0 0 1 15,0-24 8-15,0-27-7 0,-5-18-3 16,5-6 0-16,0-7 9 16,0 11-8-16,0 7-1 15,0 27 0-15,0 13 4 16,0 16-4-16,0 8 0 16,0 0-4-16,0 0 2 15,5 0-6-15,22 22-1 16,12 19 8-16,12 16 2 15,9 3 1-15,4-4 5 16,-4-6-5-16,0-3 2 16,-9-13-4-16,-8-9 1 0,-15-11 2 15,-9-8-3 1,-15-3 0-16,0-3 1 16,-4 0 11-16,0 0 4 0,0 0 16 15,0-41-15-15,0-19-7 16,0-18-3-16,-8-1-4 15,-7 4-6-15,2 11 6 16,-6 9-6-16,10 17-5 16,8 19-2-16,1 6-6 15,0-1-39-15,0 1-52 16,0-11-77-16,0 4-239 16</inkml:trace>
        </inkml:traceGroup>
        <inkml:traceGroup>
          <inkml:annotationXML>
            <emma:emma xmlns:emma="http://www.w3.org/2003/04/emma" version="1.0">
              <emma:interpretation id="{8F3854B5-7C1A-4CAB-8CA8-A9848D536C04}" emma:medium="tactile" emma:mode="ink">
                <msink:context xmlns:msink="http://schemas.microsoft.com/ink/2010/main" type="inkWord" rotatedBoundingBox="21195,13995 20858,11235 21544,11151 21880,13911">
                  <msink:destinationLink direction="with" ref="{30E39FDC-8970-4404-A32B-4AB8F2E0FC6F}"/>
                  <msink:destinationLink direction="with" ref="{FC206A22-5CBD-4856-BA40-C123A177F719}"/>
                </msink:context>
              </emma:interpretation>
              <emma:one-of disjunction-type="recognition" id="oneOf5">
                <emma:interpretation id="interp9" emma:lang="" emma:confidence="1">
                  <emma:literal/>
                </emma:interpretation>
              </emma:one-of>
            </emma:emma>
          </inkml:annotationXML>
          <inkml:trace contextRef="#ctx0" brushRef="#br0" timeOffset="212059.13">2830 626 459 0,'0'0'62'15,"0"0"-27"-15,0 0 37 0,0 0-14 16,0 0-20-16,0 0-4 16,16 0-5-16,-16 0-25 15,0 28 0-15,0 12-1 16,-8 17-3-16,-4-8 2 15,2-2 3-15,0-9-4 16,1-6-1-16,9-4 0 16,0-18 0-16,0 2-1 15,-1-11 1-15,1-1 1 16,0 0 1-16,0 0 2 16,0 0 2-16,0 0 10 15,0-27-7-15,-5-17-5 16,-3-15 0-16,5-10-3 15,-2 0-1-15,5 3-5 0,0 20 2 16,0 19 3-16,0 14-2 16,0 6-1-16,16 7-1 15,9 0-11-15,5 0-4 16,10 14 11-16,-6 23 4 16,7 1 4-16,-6 8 2 15,-5 6 2-15,-1-2-7 16,-7 10 6-16,-2-9-3 15,-5 1 1-15,-6-12 1 16,-5-11-2-16,0-5 0 0,-4-16 0 16,0 0-10-1,0-8-15-15,0 0-12 0,0 0-9 16,0 0-13-16,-23 0-97 16,-22 0-111-16</inkml:trace>
          <inkml:trace contextRef="#ctx0" brushRef="#br0" timeOffset="212239.66">2775 948 285 0,'0'0'94'0,"0"0"5"15,0 0-7-15,0 0-27 16,0 0-26-16,0 0-25 16,0-37-12-16,26 11 0 15,19-6-2-15,6-3-4 16,0-5-12-16,3-1-47 0,-9-2-51 15,-16 11-101 1</inkml:trace>
          <inkml:trace contextRef="#ctx0" brushRef="#br0" timeOffset="212707.3499">2797-172 377 0,'0'0'57'0,"0"0"10"0,0 0 15 16,0 0-26-16,0 0-9 16,0 0-24-16,9-5-3 15,-9 5-18-15,0 0 8 16,0 0-10-16,0 0 0 15,0 4 0-15,0 23 0 16,0 21-2-16,0 14 2 16,0-4 6-16,0 3 16 15,0-7-12-15,0-20-6 16,0-2-2-16,0-14-2 16,0-7 2-16,0-9-2 15,0-1-2-15,6-1-1 16,8 0-2-16,12 0-1 15,8 0 6-15,8 0 4 0,1 0 3 16,6-13-7-16,-8-6 1 16,-5 1 3-16,-4 4-1 15,-16 11-3-15,-4-4-1 16,-3 7-23-16,-4 0-22 16,8 0-15-16,-5 0-28 15,-8 0-90-15,0 0-209 16</inkml:trace>
          <inkml:trace contextRef="#ctx0" brushRef="#br0" timeOffset="210435.3799">3086 2122 541 0,'0'0'97'16,"0"0"-41"-16,0 0 31 16,0 0-24-16,0 0-30 15,0 0-12-15,7 88-18 16,-3-30 4-16,1 8 1 15,-1-10 0-15,2-5-6 0,-2-5-1 16,5-9 3-16,-9-14-4 16,4-4 0-16,2-4-19 15,-6-15-24-15,0 3-34 16,0-3-42-16,0 0-35 16,-14-26-258-16</inkml:trace>
          <inkml:trace contextRef="#ctx0" brushRef="#br0" timeOffset="211085.87">2684 1361 461 0,'0'0'53'0,"0"0"-9"0,0 0-5 16,0 0-8-16,0 0-27 16,0 0 1-16,142-13 13 15,-88 13-7-15,-6 28-2 16,-1 9-7-16,-6-5 6 16,-10 7-4-16,-7-8 4 15,-5 1-5-15,-12-1 7 16,-2-3-10-16,-1-8 11 0,-4 7 14 15,0-5-14-15,0-5-6 16,0-4 1-16,0 1 5 16,0-14-10-16,4 4 8 15,-4-4-7-15,0 0 3 16,0 0 3-16,0 0-6 16,0 0 4-16,0 0-6 15,0 0-1-15,0 0 1 16,0 0 2-16,0 5-2 15,0 0 3-15,2-2-5 16,-2 3 2-16,0 2-5 16,0 11-1-16,0 5 4 15,0 4 1-15,0 3-1 16,0-8 2-16,0 5 0 0,0-8 7 16,0-7-7-16,0-3-8 15,0-2 8-15,0-8 4 16,0 0-4-16,0 0-4 15,0 0 4-15,0 0 1 16,0 0 1-16,0 0-2 16,0 0 0-16,0 0 2 15,0 0-2-15,0 0 0 16,0 0 0-16,0 0-16 16,0 0-7-16,-2 0-25 15,-15-14-66-15,0-14-67 16,-21-9-164-16</inkml:trace>
          <inkml:trace contextRef="#ctx0" brushRef="#br0" timeOffset="211446.65">2830 1407 372 0,'0'0'67'0,"0"0"-57"16,0 0 33-16,0 0-20 15,0 0 31-15,0 0-12 16,182-23-9-16,-118 18 12 16,-5 1-24-16,-2 4-16 15,-7 0 2-15,-6 0 0 0,-9 0-5 16,-6 0-2 0,-13 9 0-16,-6 5 1 15,-1-5 1-15,-9 14 0 0,0-3-1 16,0 3 8-16,-5 12 8 15,-25 0 6-15,-9 1-11 16,-5-2-4-16,-1-12-1 16,7-4 0-16,-1-7 4 15,6-7-11-15,7-1 0 16,5-3-2-16,3 0-5 16,2 0-31-16,5-3-53 15,-9-39-143-15</inkml:trace>
          <inkml:trace contextRef="#ctx0" brushRef="#br0" timeOffset="-34223.7599">3110 1536 123 0,'0'0'44'0,"0"0"-19"15,0 0 12-15,0 0-4 0,0 0-9 16,0 0-9-16,0 0 15 16,0 0-2-16,0 0-10 15,0 0-5-15,0 0-7 16,0 0 2-16,0 0 3 16,0 0-7-16,0 0 4 15,0 0 5-15,0 0-4 16,0 0 2-16,0 0 2 15,0 0-6-15,0 0-4 16,0 0-3-16,0 0 0 16,0 0-10-16,0 0-43 0,-13 0-98 15</inkml:trace>
        </inkml:traceGroup>
      </inkml:traceGroup>
    </inkml:traceGroup>
    <inkml:traceGroup>
      <inkml:annotationXML>
        <emma:emma xmlns:emma="http://www.w3.org/2003/04/emma" version="1.0">
          <emma:interpretation id="{13FE834A-7B82-40EF-812B-AC859E7BD7A6}" emma:medium="tactile" emma:mode="ink">
            <msink:context xmlns:msink="http://schemas.microsoft.com/ink/2010/main" type="paragraph" rotatedBoundingBox="23494,16157 23821,16524 23507,16804 23179,16436" alignmentLevel="3"/>
          </emma:interpretation>
        </emma:emma>
      </inkml:annotationXML>
      <inkml:traceGroup>
        <inkml:annotationXML>
          <emma:emma xmlns:emma="http://www.w3.org/2003/04/emma" version="1.0">
            <emma:interpretation id="{95EC5629-2DC5-4DC1-A939-EB0A05015DB6}" emma:medium="tactile" emma:mode="ink">
              <msink:context xmlns:msink="http://schemas.microsoft.com/ink/2010/main" type="line" rotatedBoundingBox="23494,16157 23821,16524 23507,16804 23179,16436"/>
            </emma:interpretation>
          </emma:emma>
        </inkml:annotationXML>
        <inkml:traceGroup>
          <inkml:annotationXML>
            <emma:emma xmlns:emma="http://www.w3.org/2003/04/emma" version="1.0">
              <emma:interpretation id="{D3E03DFD-154E-4683-942E-9AE5E2E5888C}" emma:medium="tactile" emma:mode="ink">
                <msink:context xmlns:msink="http://schemas.microsoft.com/ink/2010/main" type="inkWord" rotatedBoundingBox="23494,16157 23821,16524 23507,16804 23179,16436">
                  <msink:destinationLink direction="with" ref="{EC0CDF73-CDEF-4B31-9277-A77C1099BD2A}"/>
                </msink:context>
              </emma:interpretation>
            </emma:emma>
          </inkml:annotationXML>
          <inkml:trace contextRef="#ctx0" brushRef="#br0" timeOffset="-149494.91">5134 4889 180 0,'0'0'100'15,"0"0"8"-15,0 0-8 16,0 0-20-16,0 0-4 16,0 0-2-16,-9-39-16 15,9 39-25-15,0 0-14 16,-1 0-3-16,1 0-4 15,0 0 5-15,0 0-12 16,0 0 7-16,0 0-12 16,-5 0 6-16,-3 4 0 15,0 31-2-15,-5 1-1 0,3 16 0 16,-1-3-2-16,-5 3 3 16,-2-1-3-16,4-9 0 15,-2-6 5-15,7-13-6 16,9-14 1-16,-3 0 1 15,3-3-1-15,0-6-1 16,0 0 1-16,0 0-1 16,0 0 0-16,0 0 1 15,32 0 3-15,-1-15-1 16,8 6-2-16,-4 0-2 16,-2-4 1-16,5 8 0 15,-5 1 1-15,-3-1-1 16,-1 5 0-16,-11 0 1 0,-1 0-1 15,-15 0-2 1,2 0 2-16,-4 0 0 0,0 0 2 16,0 0-2-16,0-6 0 15,0 6 0-15,0 0 0 16,0 0 1-16,0-9 3 16,0-6-2-16,0 2-1 15,0-9 0-15,0-1 2 16,-10-1 2-16,-10-4-5 15,5-9 1-15,-10-3 2 16,5 3 6-16,1-1 5 16,-5 1 3-16,3 9-2 0,4 5 7 15,4 13-9 1,7-3 2-16,0 13-6 16,2-7 1-16,4 7-8 0,0 0-1 15,0 0-2-15,0 0 1 16,0 0-7-16,0 0-5 15,0 0-26-15,0 0-29 16,0 15-25-16,-26 23-142 16</inkml:trace>
          <inkml:trace contextRef="#ctx0" brushRef="#br0" timeOffset="-143021.37">5163 4924 261 0,'0'0'19'15,"0"0"-6"-15,0 0 50 16,0 0-5-16,0 0-4 16,0 0-22-16,0 0-5 0,0 0-12 15,0 0 11-15,0 0-7 16,0 0-3-16,0 0 2 16,-13 5-10-16,-7 19-6 15,5 0 2-15,-5 2 2 16,-5 2-3-16,3 0 4 15,3 1-2-15,6-4 2 16,-7-5 3-16,13-6-3 16,-2-4 0-16,9-7-6 15,0 1 0-15,0-4-2 16,0 0 2-16,0 0-2 16,0 0-7-16,0 0 3 15,4 0 2-15,28 0 3 16,-4 0 0-16,2 0 1 15,4 0-3-15,2 0 2 0,0 0-2 16,2 0 2-16,-3 0 0 16,-3 0-2-16,-6 0 1 15,3 0 1-15,-6 0 0 16,-3 0 0-16,-5 7-1 16,-8-7-1-16,-3 4 2 15,1 0 0-15,-1-4 0 16,1 0-1-16,-3 0 1 15,3 0 0-15,-5 0 2 16,0 0-1-16,0 0 1 16,0 0 5-16,0 0 8 15,0-4-1-15,-7-24-8 0,-12-6-3 16,-15-1 2-16,4 2-5 16,1-8 4-16,-6 12-4 15,12 7 10-15,4 2 5 16,3 7 2-16,7 5 7 15,1 5-8-15,0 0-1 16,8 3 2-16,0 0-10 16,0 0 2-16,0 0-8 15,0 0 0-15,0 0 1 16,0 0 4-16,0 0-6 0,0 0-2 16,0 0-1-1,0 0-8-15,0 0-23 16,0 6-54-16,-8 29-33 15,-23 6-106-15</inkml:trace>
        </inkml:traceGroup>
      </inkml:traceGroup>
    </inkml:traceGroup>
  </inkml:traceGroup>
</inkml:ink>
</file>

<file path=ppt/ink/ink3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3:35.65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4BE235D-9935-4EAD-AAE4-4A741EE6E7D6}" emma:medium="tactile" emma:mode="ink">
          <msink:context xmlns:msink="http://schemas.microsoft.com/ink/2010/main" type="inkDrawing" rotatedBoundingBox="12483,11498 15528,10905 15544,10988 12500,11581" semanticType="underline" shapeName="Other">
            <msink:sourceLink direction="with" ref="{5438AD46-AAEF-4643-A761-8AC5FE0CE4CC}"/>
          </msink:context>
        </emma:interpretation>
      </emma:emma>
    </inkml:annotationXML>
    <inkml:trace contextRef="#ctx0" brushRef="#br0">6716 7043 184 0,'0'0'112'15,"0"0"-20"-15,0 0-21 0,0 0-15 16,0 0-30-16,0 0 1 16,0 0 4-16,0 0-10 15,0 0-6-15,4 0-6 16,9-4-2-16,22-6 0 15,16-8 15-15,18-5 1 16,18-5 3-16,9-1-1 16,13 2-7-16,6-12-11 15,2 8 7-15,9-1-13 16,12 1 5-16,13 1 2 16,-2 3-7-16,8-2 1 15,-12-3-2-15,-4 10 1 16,-18 3-4-16,0 5 6 15,1 0-9-15,-13 1 6 0,-5-6 0 16,-9 5 3-16,-15 1-3 16,-10-2 0-16,-12 6 2 15,-10-6-1-15,-10 2-1 16,-3 7 0-16,-15-2 0 16,1 7 0-16,-4-3 0 15,-6 4 0-15,-3 0 0 16,8-5 0-16,-4 5 2 15,-5-4-4-15,5 4 3 16,4 0-1-16,5 0 3 16,-10 0 0-16,6-6-1 15,-3-1 11-15,4 2-9 16,-5 4 1-16,-4-3 0 16,-2 1 0-16,-5 3-3 15,-2 0 3-15,-2 0 1 0,0 0 0 16,0 0 3-16,0 0-2 15,0 0-6-15,0-5 3 16,0 5 0-16,0 0-2 16,0 0 2-16,0 0 0 15,0 0-3-15,0 0 1 16,0 0 3-16,0 0 0 16,0 0-3-16,0 0 2 15,0 0-2-15,0 0 6 16,0 0-5-16,0 0-3 0,0 0 3 15,0 0-5-15,0 0 2 16,0 0 0-16,0 0 2 16,0 0 2-16,0 0-4 15,0 0-3-15,0 0 2 16,0 0 1-16,8 0-14 16,3 8-89-16,-11-3-135 15</inkml:trace>
  </inkml:traceGroup>
</inkml:ink>
</file>

<file path=ppt/ink/ink3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4:28.97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D2E665C-27CE-4BFF-B39E-E52D1481C830}" emma:medium="tactile" emma:mode="ink">
          <msink:context xmlns:msink="http://schemas.microsoft.com/ink/2010/main" type="writingRegion" rotatedBoundingBox="19367,11675 17556,12872 16738,11634 18550,10437">
            <msink:destinationLink direction="with" ref="{49B7946D-1C24-4104-9564-763402100523}"/>
          </msink:context>
        </emma:interpretation>
      </emma:emma>
    </inkml:annotationXML>
    <inkml:traceGroup>
      <inkml:annotationXML>
        <emma:emma xmlns:emma="http://www.w3.org/2003/04/emma" version="1.0">
          <emma:interpretation id="{5D6C98FD-8268-4DF9-AA05-46D856E35406}" emma:medium="tactile" emma:mode="ink">
            <msink:context xmlns:msink="http://schemas.microsoft.com/ink/2010/main" type="paragraph" rotatedBoundingBox="18348,11376 19261,11376 19261,11818 18348,11818" alignmentLevel="1"/>
          </emma:interpretation>
        </emma:emma>
      </inkml:annotationXML>
      <inkml:traceGroup>
        <inkml:annotationXML>
          <emma:emma xmlns:emma="http://www.w3.org/2003/04/emma" version="1.0">
            <emma:interpretation id="{B7232AE9-2E5C-4C00-9B02-3554C0814008}" emma:medium="tactile" emma:mode="ink">
              <msink:context xmlns:msink="http://schemas.microsoft.com/ink/2010/main" type="inkBullet" rotatedBoundingBox="19298,11795 18381,11928 18314,11464 19230,11331"/>
            </emma:interpretation>
            <emma:one-of disjunction-type="recognition" id="oneOf0">
              <emma:interpretation id="interp0" emma:lang="" emma:confidence="0">
                <emma:literal>→</emma:literal>
              </emma:interpretation>
            </emma:one-of>
          </emma:emma>
        </inkml:annotationXML>
        <inkml:trace contextRef="#ctx0" brushRef="#br0">-1 321 402 0,'0'0'91'0,"0"0"-81"15,0 0 6-15,0 0 24 0,0 0 3 16,0 0-17-16,-9 0-10 15,9 0-4-15,0 0 2 16,9 0-13-16,24 0 7 16,12 0 17-16,15-3 1 15,7-12-12-15,7-4-11 16,8-4 3-16,-3 5 1 16,0-5-5-16,-9 5-2 15,-6 5 0-15,-13 2 0 16,-11 7-1-16,-14-1 1 15,-13 5-23-15,-11 0 7 16,-2 0-2-16,0 0 8 0,0 0 5 16,0 0 3-16,0 0-10 15,0 0-10-15,-2-11-34 16,-18-2-27-16,1-5-14 16,-1 1 11-16,0 1 50 15,-4-2 22-15,4 9 14 16,0-5 27-16,5 9 35 15,6 1 11-15,5 0-8 16,-3 4-26-16,7 0-1 16,0 0-10-16,0-7-12 15,0 7-9-15,0 0-7 16,0 0 0-16,0 0-4 16,16 0-1-16,16 0 5 0,0 0 0 15,7 0 4-15,-9 0-4 16,1 11 0-16,1 2 0 15,-11 2 0-15,6-1-2 16,-7 10 2-16,-10 0 0 16,-1 7 0-16,-9 10 2 15,0 5 1-15,0 5-2 16,-15-3 0-16,-14-13 5 16,3-8 8-16,9-12 10 15,-2-6 2-15,10-3 26 16,-1-6-8-16,1 0 2 15,-2-23-21-15,0-20-14 0,-3-9-3 16,4-2-7 0,5 7 4-16,5 0-5 0,-4 8 1 15,4 4-4-15,-4 13 5 16,-3 8-2-16,-2-5 4 16,3 4-4-16,-7 8 1 15,1-4-1-15,-4 2-2 16,2 5 2-16,1 3-2 15,4 1-9-15,-2 0-24 16,-1 0-40-16,-7 0-72 16,-13 15-186-16</inkml:trace>
      </inkml:traceGroup>
    </inkml:traceGroup>
    <inkml:traceGroup>
      <inkml:annotationXML>
        <emma:emma xmlns:emma="http://www.w3.org/2003/04/emma" version="1.0">
          <emma:interpretation id="{D8504527-8C26-4F7C-933F-CEEF0A0DD94A}" emma:medium="tactile" emma:mode="ink">
            <msink:context xmlns:msink="http://schemas.microsoft.com/ink/2010/main" type="paragraph" rotatedBoundingBox="16965,11140 18646,11140 18646,12442 16965,12442" alignmentLevel="1"/>
          </emma:interpretation>
        </emma:emma>
      </inkml:annotationXML>
      <inkml:traceGroup>
        <inkml:annotationXML>
          <emma:emma xmlns:emma="http://www.w3.org/2003/04/emma" version="1.0">
            <emma:interpretation id="{A6DDD637-9084-4057-9D8A-270F3E864F6F}" emma:medium="tactile" emma:mode="ink">
              <msink:context xmlns:msink="http://schemas.microsoft.com/ink/2010/main" type="inkBullet" rotatedBoundingBox="18851,11771 17443,12701 16738,11634 18146,10704"/>
            </emma:interpretation>
          </emma:emma>
        </inkml:annotationXML>
        <inkml:trace contextRef="#ctx0" brushRef="#br0" timeOffset="55342.32">-17-38 229 0,'0'0'27'0,"0"0"32"16,0 0 7-16,0 0 5 15,0 0-18-15,0 0-20 16,-83-81 3-16,56 63-18 16,-5-1 13-16,4 4-1 15,1-2 3-15,-11 3-12 16,3 1-11-16,-10 3-2 15,2 4-8-15,-1 6 1 16,-9 0 2-16,-4 0-2 0,6 0-1 16,-4 0 0-16,12 0-1 15,-11 13-1-15,6 3 4 16,2 8-4-16,-2-2 5 16,1 6-3-16,-3 4 0 15,0-2-1-15,10 1-1 16,-5 5 2-16,6-9-1 15,-1 8 0-15,0-4 2 16,4 2-1-16,2-2 0 16,12 0-1-16,-1-1 1 0,9-12 0 15,2 2-1 1,3 13 1-16,-1-5-1 0,10 13-1 16,0 0 2-1,0 6 1-15,0-6 0 0,5 6 0 16,9 4 4-16,6-5-5 15,1 1 4-15,0-1-4 16,-2-5 0-16,9-3 5 16,-6-2-5-16,1-2 0 15,0 1 0-15,5-7 0 16,-1 1 0-16,1-7 1 16,4-2-1-16,-2-7 0 15,2 2 0-15,-4-6 1 16,2 0-1-16,9 0 0 15,-3-5 4-15,1-4-2 16,3 0-2-16,-9 0 1 0,8 0-1 16,-1 0 1-16,10 0 1 15,7-17 3-15,0-6-5 16,9-1 1-16,-2-5-1 16,2-6 4-16,0 5-7 15,-9-11 4-15,-6 9-1 16,-3-4 0-16,-1-2 2 15,-10 1 0-15,-4 6-1 16,-2-3-1-16,0-14 1 16,-3-7 7-16,3-8-5 15,-7 2 2-15,1-4-4 16,-4 4 9-16,-2 2-10 16,-7 13 1-16,2 6 0 15,-3 12 2-15,-9 8-2 0,4-4 15 16,-4 1-10-16,0-11 2 15,0 11-1-15,0-5-3 16,-4 8 10-16,-12-4-11 16,3 0 4-16,-2 10 2 15,-1-5-8-15,0 2 1 16,6 6 1-16,-3 6 3 16,9-3-1-16,-12 3-5 15,8-1 1-15,4-1 0 16,-6 1 8-16,-3 6-7 15,4-4-1-15,-10 1 3 16,6-4 0-16,3 3-3 0,1 4 1 16,2 0 4-16,7 0-3 15,-4 0-3-15,4-4 8 16,-2 4-7-16,-2-5 0 16,4 1-1-16,-9 4 0 15,3 0 3-15,6 0 0 16,-4 0-3-16,3 0 2 15,1 0-1-15,0 0-1 16,-5 0 0-16,5 0 5 16,0-3-5-16,0-1 1 15,0 4 0-15,0-3 4 16,0 3-5-16,0 0 0 0,0 0 4 16,0 0-3-1,0 0-1-15,0 0 6 0,0 0-3 16,0 0-2-16,0 0-1 15,0 0 2-15,0 0 0 16,0 0-1-16,0 0 0 16,0 0-1-16,0 0 1 15,0 0-1-15,0 0-1 16,0 0 1-16,0 0 0 16,0 0 0-16,0 0-3 15,0 0-7-15,0 0-35 16,0 0-29-16,0 0-97 15,0-10-156-15</inkml:trace>
        <inkml:trace contextRef="#ctx0" brushRef="#br0" timeOffset="1513.6299">-391 788 527 0,'0'0'11'0,"0"0"-3"15,0 0 46-15,0 0 18 16,259-118-32-16,-169 42-20 16,2-11-14-16,2 0-6 15,-14 9-90-15,-16-7-143 16</inkml:trace>
        <inkml:trace contextRef="#ctx0" brushRef="#br0" timeOffset="1266.29">-561 40 519 0,'0'0'23'0,"0"0"-12"16,0 0 12-16,0 0-5 15,0 0-13-15,0 0 2 16,160-106-7-16,-104 90-7 16,-2 2-40-16,-13 14-88 15,-10 0-104-15</inkml:trace>
        <inkml:trace contextRef="#ctx0" brushRef="#br0" timeOffset="1072.78">-442-25 304 0,'0'0'257'0,"0"0"-237"15,0 0-12-15,0 0 26 0,0 0-26 16,0 0-4-1,62-13-2-15,-37 37-2 0,-2 10 21 16,-2 13-4-16,3 0 0 16,-9 1-8-16,1 5 0 15,-6-11-5-15,-1 0-2 16,-4-10-2-16,-5-8-1 16,0-6-18-16,0-5-19 15,0-13-40-15,-5 0-100 16</inkml:trace>
        <inkml:trace contextRef="#ctx0" brushRef="#br0" timeOffset="785.89">-1393 110 519 0,'0'0'21'16,"0"0"-19"-16,0 0 23 0,0 0 30 15,236-62-17 1,-140 43 6-16,-1 6-18 0,-3 3-12 15,-5 6-6-15,-15 4-5 16,-3 0-3 0,-14 0 0-16,-10 27 2 0,-15 20-2 15,-11 8 0-15,-9 6 3 16,-10 4 2-16,0 3-2 16,-19 7 0-16,-17 0 10 15,-13-5 3-15,1-7-11 16,9-20 8-16,1-15-9 15,12-9 0-15,3-12-1 16,8-5 4-16,3-2-5 16,7 0-2-16,0 0-7 15,1 0-23-15,4 0-72 16,0-13-55-16,0-21-248 16</inkml:trace>
        <inkml:trace contextRef="#ctx0" brushRef="#br0" timeOffset="403.9199">-855 141 452 0,'0'0'42'16,"0"0"11"-16,0 0 6 15,0 0-16-15,0 0-10 16,0 0-13-16,-5-7-8 16,5 7-9-16,0 0-3 15,5 21 0-15,19 16 8 16,1 15-6-16,-6 7 4 15,-2 3 0-15,2 1 5 16,-2-12-7-16,-12-8-4 16,-1-11-4-16,-4-14-28 15,0-4-33-15,0-14-42 16,-45 0-255-16</inkml:trace>
      </inkml:traceGroup>
    </inkml:traceGroup>
  </inkml:traceGroup>
</inkml:ink>
</file>

<file path=ppt/ink/ink3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4:33.56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5E3C9AD-B8BC-4F12-B522-FC4E243528F0}" emma:medium="tactile" emma:mode="ink">
          <msink:context xmlns:msink="http://schemas.microsoft.com/ink/2010/main" type="inkDrawing" rotatedBoundingBox="13403,14445 15696,14123 15723,14313 13429,14635" semanticType="strikethrough" shapeName="Other">
            <msink:sourceLink direction="with" ref="{8B771988-9067-409B-A8BE-DC2252BABEC2}"/>
          </msink:context>
        </emma:interpretation>
      </emma:emma>
    </inkml:annotationXML>
    <inkml:trace contextRef="#ctx0" brushRef="#br0">7648 9924 134 0,'0'0'231'0,"0"0"-205"16,0 0 20-16,0 0-1 15,0 0-16-15,0 0-8 16,0 0-12-16,-26 5-6 0,26-5-2 15,5 0 0-15,30 0 5 16,11 0 15-16,18 0-9 16,17 0 3-16,21 0 5 15,16-4-13-15,23-15 3 16,10-13 1-16,22-2-6 16,14-6-2-16,17-3-2 15,-4 1 4-15,-8 7-5 16,-24 7 0-16,-30 4 3 15,-29 6-3-15,-22 13 0 16,-39-3 0-16,-15 8 0 16,-27 0 0-16,-2 0 0 15,-4 0 2-15,0 0 0 0,0 0 11 16,-43 8-8 0,-17 26-5-16,-2 1-9 0,-6-1-14 15,2 7-11-15,0-4-21 16,-13-1-87-16,-11-4-118 15</inkml:trace>
  </inkml:traceGroup>
</inkml:ink>
</file>

<file path=ppt/ink/ink3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24.78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74A4014-77F9-4ADE-88B1-2A01F0266552}" emma:medium="tactile" emma:mode="ink">
          <msink:context xmlns:msink="http://schemas.microsoft.com/ink/2010/main" type="inkDrawing" rotatedBoundingBox="18328,17170 19362,9743 24905,10515 23871,17941" hotPoints="23569,10003 24425,16841 19848,17415 18991,10577" semanticType="enclosure" shapeName="Rectangle">
            <msink:sourceLink direction="with" ref="{60489AF9-B41A-4AF5-A62A-88B233BBEB07}"/>
            <msink:sourceLink direction="with" ref="{68456D97-5984-4F19-9CDC-9801C388B281}"/>
            <msink:destinationLink direction="with" ref="{EC0CDF73-CDEF-4B31-9277-A77C1099BD2A}"/>
            <msink:destinationLink direction="with" ref="{902A2F8F-19BC-4D61-8BB7-AF637AD00177}"/>
            <msink:destinationLink direction="with" ref="{0D9F0E68-270B-4A3E-977E-944A861C94A7}"/>
          </msink:context>
        </emma:interpretation>
      </emma:emma>
    </inkml:annotationXML>
    <inkml:trace contextRef="#ctx0" brushRef="#br0">71 168 382 0,'0'0'20'16,"0"0"1"-16,0 0 38 16,0 0-22-16,0 0-14 15,0 0 0-15,110-181-12 16,-76 154 12-16,2 0-5 16,13-6-3-16,16-9 11 15,20 3-7-15,20-8-8 16,14-1-2-16,5-3-7 15,8 0-2-15,0 8 2 0,5 1-2 16,13 10 1 0,-1 1-1-16,2 11 0 0,0 1 1 15,-6 6-1 1,2-1-1-16,-14-3 1 0,2 11 0 16,-6-4 0-16,6 6 2 15,-6 1 0-15,-3 3 3 16,-13-4-4-16,-2 4-1 15,-20 0 3-15,-8 0-1 16,-6 0 2-16,-9 4-2 16,3 9 14-16,3-3-13 15,-3 7 4-15,9-3 2 16,-4-1 0-16,3 2-4 16,1-2 1-16,-6 7-3 15,-12-6-1-15,-7 5 3 0,-3 2-1 16,-5-1-1-1,-8 2-3-15,-7 1 16 0,0 1-16 16,-9 4 3-16,4 0-3 16,-2 4 3-16,-3 13 7 15,7-2 1-15,-3-6 3 16,3 5-2-16,-3-6-10 16,-1 6 0-16,-2 1 13 15,-7 13-10-15,0 3-1 16,-6 10-2-16,-6 6 11 15,1 13-9-15,-5 0 3 16,0-4-4-16,0 8 2 0,0-10-3 16,0 2 1-16,0 10 5 15,0-3-6-15,0 6-1 16,0 1 0-16,0 11 3 16,0-10 3-16,0 6 0 15,0-10-7-15,4-3 0 16,12 2 2-16,0-2-1 15,-1-3-2-15,5 12 2 16,-6-9-1-16,2 6 3 16,5 8-3-16,-4-8 0 15,3-5 1-15,-5 1 0 16,1-3 1-16,-6-6-2 16,6 10 0-16,0-2 0 0,7 0 1 15,-3 6 0 1,1 0-1-16,-7 9 0 0,-1-6 0 15,-1 17 0-15,-12 3 0 16,0 22-2-16,0 4-1 16,0-9 2-16,-12-14 1 15,-5-22 7-15,15-12-7 16,2-12 0-16,0-4-1 16,0-2 1-16,0-4 0 15,0 1 0-15,0 9 0 16,0 0 0-16,-13 5-1 15,-3 4 3-15,0 4 3 0,-7 0-5 16,0-4-4 0,-5-3 4-16,4-1 4 0,3-12-2 15,7-10-3 1,2-26 2-16,-1-9 1 0,3-7 1 16,-6-2-3-16,5-9 3 15,-7 9-1-15,4-8-2 16,-2 12 1-16,0-10-1 15,-3 0 0-15,1-7 6 16,-5 5-1-16,-3-10-5 16,-3 4 0-16,-6 0-1 15,-4 5 0-15,-4 1-5 16,-15 4 6-16,-11 9 1 0,-6 1-1 16,-11 3 0-1,-3 0 0-15,-13 1 0 0,-13 6 8 16,-8 2-8-16,1-2-6 15,-5 5 6-15,5-2 0 16,-2 2 0-16,0-8-1 16,-7-7 1-16,-2-6-3 15,-2 2 2-15,10-7 0 16,-1 5 0-16,6 1 1 16,1-4-1-16,4 7 1 15,9-7 0-15,3 2 0 16,6-2 0-16,8 0 2 15,8-8-2-15,12 3 0 16,0 0 0-16,11-6 1 0,3 1 4 16,15 0-5-1,-7-5 0-15,11 0 4 0,10 0-4 16,-8 0 0-16,13 0 0 16,2 0 0-16,-1 0 0 15,4 0 0-15,-8-10 0 16,0-8-1-16,3 5 2 15,7-7-2-15,-3 1 1 16,-2-4 0-16,0-9-3 16,-1 1 6-16,4-3-8 15,1-4 5-15,-1-7 0 16,-3-3-1-16,-5-6 1 16,3 3 0-16,2 4 0 0,-5-5 2 15,3 3-3 1,4-7 1-16,-3-3 0 0,7 5-1 15,-6-5 1-15,3-5 0 16,0-1-1-16,1-5 1 16,-5 6-2-16,1-7 0 15,-5 1-4-15,2 0 5 16,0-2-1-16,-6 6-1 16,10-4-2-16,-4-8 4 15,3-5 0-15,0 0-2 16,2 8 2-16,-2 5-2 15,0 7 3-15,-1 2 0 0,-2-6 4 16,-11-1-4 0,2-5-4-16,-4-1 4 15,-1-6 6-15,1-1-6 0,5 2-6 16,1-2 6-16,6 9-1 16,-1-5 0-16,6 9 1 15,-4-1 0-15,-6 3 2 16,14 1-2-16,1 0 0 15,4 9 2-15,9 7-4 16,0 1 2-16,0 8 0 16,0 6 0-16,0 10-1 15,0 1-1-15,0 10 2 16,0-5-3-16,0-7-24 16,0-15-25-16,0-10-46 15,0-29-122-15</inkml:trace>
    <inkml:trace contextRef="#ctx0" brushRef="#br0" timeOffset="-2047.17">23 0 618 0,'0'0'16'0,"0"0"14"16,0 0 47-16,0 0-6 15,0 0-31-15,0 0-19 16,0 0-6-16,-23 6-4 16,23 35-8-16,0 21 4 15,0 24 0-15,0 23-5 16,19 5 10-16,-2 15-3 16,2 15 4-16,9 14-5 15,4 23-4-15,-6 4-2 0,3 10 6 16,-8 3-2-16,-2 2-4 15,-14-6 0-15,-5-8 5 16,0-13-8-16,0-17 2 16,-11-20 1-16,3-17-2 15,2-13-4-15,2-16 4 16,-1-18-4-16,1-25-1 16,0-6-6-16,1-21-8 15,-2-11 7-15,5-1-5 16,0-1-4-16,-6-7-8 15,6 0-2-15,0 0 1 16,-8 0-26-16,8 0-12 0,-10 0-18 16,4-24-29-16,-3-27-147 15</inkml:trace>
  </inkml:traceGroup>
</inkml:ink>
</file>

<file path=ppt/ink/ink3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4:15.46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B771988-9067-409B-A8BE-DC2252BABEC2}" emma:medium="tactile" emma:mode="ink">
          <msink:context xmlns:msink="http://schemas.microsoft.com/ink/2010/main" type="writingRegion" rotatedBoundingBox="13218,14275 15498,13805 15672,14648 13392,15118">
            <msink:destinationLink direction="with" ref="{C5E3C9AD-B8BC-4F12-B522-FC4E243528F0}"/>
          </msink:context>
        </emma:interpretation>
      </emma:emma>
    </inkml:annotationXML>
    <inkml:traceGroup>
      <inkml:annotationXML>
        <emma:emma xmlns:emma="http://www.w3.org/2003/04/emma" version="1.0">
          <emma:interpretation id="{8E1D068E-5EC0-4E80-827D-2FBC9D339184}" emma:medium="tactile" emma:mode="ink">
            <msink:context xmlns:msink="http://schemas.microsoft.com/ink/2010/main" type="paragraph" rotatedBoundingBox="13218,14275 15498,13805 15672,14648 13392,15118" alignmentLevel="1"/>
          </emma:interpretation>
        </emma:emma>
      </inkml:annotationXML>
      <inkml:traceGroup>
        <inkml:annotationXML>
          <emma:emma xmlns:emma="http://www.w3.org/2003/04/emma" version="1.0">
            <emma:interpretation id="{085C4914-DE01-42CF-BDF3-E0AAC95DD99C}" emma:medium="tactile" emma:mode="ink">
              <msink:context xmlns:msink="http://schemas.microsoft.com/ink/2010/main" type="line" rotatedBoundingBox="13218,14275 15498,13805 15672,14648 13392,15118"/>
            </emma:interpretation>
          </emma:emma>
        </inkml:annotationXML>
        <inkml:traceGroup>
          <inkml:annotationXML>
            <emma:emma xmlns:emma="http://www.w3.org/2003/04/emma" version="1.0">
              <emma:interpretation id="{93B3C2C2-700D-4D24-A7CE-FE3D1740343E}" emma:medium="tactile" emma:mode="ink">
                <msink:context xmlns:msink="http://schemas.microsoft.com/ink/2010/main" type="inkWord" rotatedBoundingBox="13218,14275 15498,13805 15672,14648 13392,15118"/>
              </emma:interpretation>
              <emma:one-of disjunction-type="recognition" id="oneOf0">
                <emma:interpretation id="interp0" emma:lang="" emma:confidence="1">
                  <emma:literal/>
                </emma:interpretation>
              </emma:one-of>
            </emma:emma>
          </inkml:annotationXML>
          <inkml:trace contextRef="#ctx0" brushRef="#br0">7631 9715 395 0,'0'0'53'0,"0"0"-16"15,0 0-6-15,0 0 6 16,0 0-7-16,0 0 9 16,0 0 2-16,-13-9-11 15,9 9 4-15,4 0-5 16,0 0-13-16,-8 0 12 15,8-4-19-15,0 4 6 16,0 0 3-16,0 0-10 16,0 0-7-16,0 0-1 15,0 0 0-15,0 0 4 16,0 0-4-16,0 0-5 0,16 0 1 16,24 0 4-16,15 0 2 15,14 0-2-15,18 0 0 16,16 0-1-16,12 0 2 15,4 0-1-15,4-9 7 16,-10-6-6-16,11-7-2 16,-7 5-2-16,-2-3 3 15,-11 6 2-15,1 6-1 16,-8 3-1-16,-10 1 1 16,-2-2-1-16,-2 1 0 15,-10-8-6-15,8 3 6 16,-13-4 0-16,-9 0 4 15,-12-1-3-15,-21 8-1 16,-7-3 1-16,-11 6 0 16,3 4-1-16,-11-7-1 0,0 7-1 15,4 0 4-15,-4 0 1 16,0 0-2-16,0 0 2 16,0 0-1-16,0 0-2 15,0 0 0-15,0 0 6 16,-4 0-6-16,-37 0-20 15,-18 21-26-15,-20 10-57 16,-12 7-14-16,-18-6-137 16</inkml:trace>
          <inkml:trace contextRef="#ctx0" brushRef="#br0" timeOffset="5408.75">9076 9840 43 0,'0'0'66'0,"0"0"-27"15,0 0-14-15,0 0-9 16,0 0 3-16,0 0 1 16,36 0-9-16,-17 0 6 15,1 0 3-15,5 0-2 16,-2 0-12-16,-1 0 1 16,1 0-2-16,-1 0 2 15,1 0-1-15,0 0 1 16,-4 0 1-16,-3 0 2 15,4 0-5-15,2 0-1 16,-9 0 3-16,5 0-3 16,-2 0-3-16,-3 0 2 0,-3 0-1 15,1 0 5-15,-6 0-2 16,0 0 1-16,-5 0 10 16,0 0-3-16,5 0 0 15,-1 0 4-15,-4 0-9 16,0 0 0-16,0 0-7 15,0 0 1-15,6 0 0 16,-6 0-1-16,4 0-1 16,1 0 1-16,3 0 4 15,-3 0-5-15,-5 0-1 0,4 0 1 16,0 0 1 0,-4 0 0-16,0 0 0 0,0 0 1 15,0 0-2-15,0 0 7 16,0 0-3-16,0 0 2 15,5 0 1-15,-5 0 3 16,0 0-7-16,0 0-3 16,0 0 4-16,0 0-2 15,0 0 1-15,0 0 5 16,0 0-8-16,0 0 3 16,0 0-3-16,0 0 2 15,0 0-1-15,0 0-1 16,0 0 0-16,0 0 2 15,0 0 0-15,0 0-2 16,0 0 0-16,0 0 0 16,0 0 0-16,0 0 0 15,0 0-2-15,0 0 6 0,0 0-4 16,0 0 1-16,0 0 1 16,0 0 2-16,0 0 1 15,0 0 9-15,0 0 1 16,0 0 0-16,0 0-7 15,0 0 1-15,0 0 1 16,0 0-2-16,0 0-5 16,0 0 9-16,0 0-11 15,0 0 4-15,0 0 2 16,0 0-3-16,0 0 0 0,0 0-4 16,0 0 1-16,0 0 0 15,0 0 0-15,0 0 0 16,0 0-1-16,0 0 0 15,0 0-1-15,0 0 1 16,0 0 0-16,0 0 1 16,1 0 1-16,-1 0 1 15,0 0 2-15,0 0 3 16,0 0-4-16,0 0 7 16,0 0-2-16,0 0 3 15,0 0-1-15,0 0-4 16,0 0 7-16,0 0-5 15,0 0-1-15,0 0 1 0,0 0-6 16,0 0 5 0,0 0 1-16,0 0-7 0,0 0 9 15,0 0-10-15,0 0 1 16,0 0 1-16,0 0-3 16,0 0 0-16,0 0 0 15,0 0 0-15,0 0 0 16,0 0-3-16,0 0 4 15,0 0-1-15,0 0 3 16,0 0-2-16,0 0-2 16,0 0 2-16,0 0-1 15,0 0 1-15,0 0-1 16,0 0 0-16,0 0-1 16,0 0 2-16,0 0 0 0,0 0-1 15,0 0-1-15,0 0 1 16,0 0 0-16,0 0 0 15,0 0-1-15,0 0 1 16,0 0 3-16,0 0-3 16,0 0 0-16,0 0 1 15,0 0-1-15,0 0 0 16,0 0 0-16,0 0 0 16,0 0-1-16,0 0 0 15,0 0 2-15,0 0 1 16,0 0 1-16,0 0-3 0,0 0 0 15,0 0 2 1,0 0-2-16,0 0 1 0,0 0-1 16,0 0 0-16,0 0-3 15,0 0 3-15,0 0 4 16,0 0-4-16,0 0-1 16,0 0 1-16,0 0 0 15,0 0 1-15,0 0 0 16,0 0-1-16,0 0 0 15,0 0 0-15,0 0 0 16,0 0 0-16,0 0 0 16,0 0 0-16,0 0-2 15,0 0 4-15,0 0 0 16,0 0-2-16,0 0 0 0,0 0 0 16,0 0-2-1,0 0 4-15,0 0-4 0,0 0 4 16,0 0-2-16,0 0 0 15,0 0 0-15,0 0 0 16,0 0 0-16,0 0-4 16,0 0 4-16,0 0 4 15,0 0-3-15,0 0-1 16,0 0 0-16,0 0 0 16,0 0 0-16,0 0 0 15,0 0 2-15,0 0-2 16,0 0-2-16,0 0 2 15,0 0 0-15,0 0 0 16,0 0 0-16,0 0 2 16,0 0 0-16,0 0-1 0,0 0 3 15,0 0-5-15,0 0 4 16,0 0 4-16,0 0 1 16,0 0 3-16,0 0 0 15,0-4-4-15,0 0-3 16,0 0 4-16,0 4 0 15,0 0-7-15,0 0 4 16,0 0 4-16,0 0-8 16,0 0 2-16,0 0-3 15,0 0 0-15,0 0 2 16,0 0-2-16,0 0 3 16,0 0-2-16,0 0 0 0,0 0 0 15,0 0-1-15,0 0-2 16,0 0 2-16,0 0 0 15,0 0 5-15,0 0-5 16,0 0-10-16,0 0-7 16,0 0-18-16,5-23-15 15,3-20-57-15,-8-13-134 16</inkml:trace>
          <inkml:trace contextRef="#ctx0" brushRef="#br0" timeOffset="3256.82">9402 9588 0 0,'0'0'5'15,"0"0"43"-15,0 0-7 16,0 0-16-16,0 0 1 16,0 0-1-16,29 13-8 15,-16-9 6-15,-4-4-1 16,0 0-2-16,4 0-5 16,-8 0 6-16,4 4-9 15,6-4-4-15,-7 0-5 16,-3 0-1-16,-1 0-1 15,5 0-1-15,-8 1-1 16,4 8-10-16,-5-4-21 0,0 10-43 16</inkml:trace>
          <inkml:trace contextRef="#ctx0" brushRef="#br0" timeOffset="19703.35">7704 10267 521 0,'0'0'13'0,"0"0"6"16,0 0 29-16,0 0-18 15,0 0 6-15,0 0-25 16,-22 0-8-16,39 0-2 16,38 0-1-16,32-9 4 15,35-9 18-15,12-10-11 16,15-5 16-16,2-9-21 15,3-4 6-15,-3 5-11 16,8-5 10-16,-9 14-7 16,-10 4-3-16,-16 9-1 15,-14 5 2-15,-19 9-2 16,-15 1 0-16,-13 0-3 0,-19-3 7 16,-17 7-8-1,-9 0 8-15,-12 0-7 0,-6 0 6 16,0 0-2-16,0 0 0 15,0 0 5-15,0 0 6 16,0 0 1-16,0 0-1 16,0 0 2-16,0 0-2 15,0 0-5-15,0 0 13 16,0 0-14-16,0 0 11 16,0 0-9-16,0 0-2 15,0 0 10-15,0 0-11 16,0-4 1-16,0 4-2 0,0 0 2 15,0 0 0-15,0-3-4 16,0 3 4-16,0 0-5 16,0 0 5-16,0 0-1 15,0 0-3-15,0 0-2 16,0 0 0-16,0 0 1 16,0 0 5-16,0 0-5 15,0 0 1-15,0-6-1 16,0 6 0-16,0 0-1 15,0 0 2-15,0 0-2 16,0 0 0-16,0 0-1 16,0 0 1-16,0 0-1 15,0 0 1-15,0 0 1 16,0 0-1-16,0 0 4 16,0 0-4-16,0 0 0 0,0 0 1 15,0-4-2 1,0 4 2-16,0 0-2 0,0 0 2 15,0 0-5-15,0 0 9 16,0 0-4-16,0 0-1 16,0 0 0-16,0 0 0 15,0 0 0-15,0 0-1 16,0 0 3-16,0 0-2 16,0 0 0-16,0 0 0 15,0 0 0-15,0 0-3 16,0 0 3-16,0 0 2 0,0 0-2 15,0 0 0-15,0 0 0 16,0 0 0-16,0 0 0 16,0 0 0-16,0 0 0 15,0 0 0-15,0 0-1 16,0 0 1-16,0 0 0 16,0-4 1-16,0 4-2 15,0 0 0-15,0 0 0 16,0 0 2-16,0 0 0 15,0 0-1-15,0 0 0 16,0 0 1-16,0 0-2 16,0 0 1-16,0 0 0 15,0 0 2-15,0 0-2 16,0 0 0-16,0 0 0 16,0 0 0-16,0 0 0 0,0 0 0 15,0 0 0-15,0-7 0 16,0 7-1-16,4 0 3 15,-4 0-3-15,0 0 1 16,0 0 0-16,0 0 0 16,0 0-1-16,0 0 0 15,0 0 2-15,0 0 0 16,0 0-1-16,0 0-1 16,0 0 1-16,0 0 0 15,0 0 1-15,0 0-1 16,0 0 1-16,0 0-1 0,0 0 1 15,0 0 0 1,0 0-1-16,0 0-1 0,0 0 1 16,0 0-1-16,0 0 1 15,0 0 0-15,0 0-3 16,0 0 3-16,0 0 3 16,0 0-3-16,0 0-5 15,0 0 5-15,0 0 3 16,0 0-2-16,0 0-1 15,0 0 0-15,0 0 0 16,0 0 0-16,0 0-2 16,0 0 2-16,0 0 2 15,0 0-2-15,0 0 0 0,0 0 0 16,0 0 1 0,0 0-1-16,0 0 0 0,0 0-8 15,0 0 8-15,0 0 6 16,0 0-6-16,0 0 2 15,0 0-1-15,0 0 0 16,0 0-1-16,0 0 1 16,0 0-1-16,0 0 0 15,0 0 1-15,0 0-1 16,0 0-6-16,0 0-30 16,0 0-14-16,-10 0-49 15,-39 0-130-15,-15 0-333 16</inkml:trace>
          <inkml:trace contextRef="#ctx0" brushRef="#br0" timeOffset="20117.35">8182 9800 131 0,'0'0'26'0,"0"0"-22"16,0 0 19-16,0 0-10 16,0 0-6-16,0 0 13 15,228 0-12-15,-141-8 2 16,26-16 0-16,6 0-5 15,4-5-5-15,9 1-18 16,-8 11-42-16</inkml:trace>
          <inkml:trace contextRef="#ctx0" brushRef="#br0" timeOffset="20545.78">8514 10124 57 0,'0'0'9'15,"0"0"-1"-15,237-70 16 0,-140 35-18 16,-3 6-6-16,8-4-1 16,-17 5 1-16,-12 5-11 15,-14 8-46-15,-8 2 22 16</inkml:trace>
          <inkml:trace contextRef="#ctx0" brushRef="#br0" timeOffset="20272.49">9585 9706 113 0,'0'0'115'15,"0"0"-101"-15,0 0 5 16,0 0-1-16,0 0-9 16,0 0-9-16,-141 32-25 15,88-21-70-15</inkml:trace>
          <inkml:trace contextRef="#ctx0" brushRef="#br0" timeOffset="21770.16">8117 10356 160 0,'0'0'19'0,"0"0"-7"15,0 0 47-15,0 0-21 16,239-70 12-16,-172 35-5 16,6-4-26-16,-8-1 3 15,-6 5-6-15,-1 3-14 16,-11 9 2-16,-7 8-4 16,-8 6-4-16,-8 5-9 15,-9 0-22-15,-3 4-22 16,-8 0-7-16,-4 0 5 15,0 8 13-15</inkml:trace>
          <inkml:trace contextRef="#ctx0" brushRef="#br0" timeOffset="21456.49">8172 9819 64 0,'0'0'85'0,"0"0"-78"15,0 0 15-15,0 0 17 16,0 0 15-16,0 0 0 15,213-81-2-15,-133 64-9 16,6-2-17-16,-5 4-12 16,7 2-9-16,-11-2-1 15,-3 12-4-15,-10-7 1 16,-10 10-1-16,-22 0-23 16,-9 0-30-16,-14 0-18 15,-9 6 9-15,-5 20-5 0</inkml:trace>
          <inkml:trace contextRef="#ctx0" brushRef="#br0" timeOffset="22524.29">8291 10440 241 0,'0'0'27'15,"0"0"-16"-15,0 0 8 16,0 0 2-16,0 0-16 16,0 0 13-16,77-20 31 15,-13-7 0-15,0-5-13 16,-3-7-12-16,-2 7 0 16,3-4-14-16,-11 5 1 15,-6 3-10-15,2 5 7 0,-11 8-4 16,-9 6 1-1,-11 3-1-15,-10 2 5 0,0 4-4 16,-6 0 7-16,0-1-3 16,0 1 9-16,0 0-13 15,0 0 6-15,0 0-3 16,4 0-4-16,-4 0 4 16,0 0-5-16,0 0 0 15,0 0 1-15,0 0-3 16,0 0 2-16,0 0 0 15,0 0-3-15,0 0 0 16,0 0 0-16,0 0 0 16,0 0 0-16,0 0 7 15,0 0-6-15,0 0-1 16,0 0 4-16,0 0 3 0,0 0-5 16,0 0 7-16,0-4 0 15,0 4-4-15,0 0 1 16,0 0-3-16,0 0 7 15,0 0-7-15,0 0-1 16,0 0 5-16,0 0-6 16,0 0 4-16,0 0-5 15,0 0 4-15,0 0-1 16,0 0-1-16,0 0 3 16,0 0 0-16,0 0-5 15,0 0 3-15,0 0-1 16,0 0-1-16,0 0 1 0,0 0 1 15,0 0-1-15,0 0 1 16,0 0-3-16,0 0 3 16,0 0-1-16,0 0 0 15,0 0 2-15,0 0-1 16,0 0-1-16,0 0 4 16,0 0-5-16,0 0 1 15,0 0-2-15,0 0 0 16,0 0 4-16,0 0-8 15,0 0 9-15,0 0-10 16,0 0 5-16,0 0-17 16,13 0-38-16,0 0-90 15,11-32-181-15</inkml:trace>
          <inkml:trace contextRef="#ctx0" brushRef="#br0" timeOffset="20843.98">8491 10185 81 0,'0'0'20'16,"0"0"16"-16,0 0-6 15,0 0-5-15,0 0-9 16,205-47 6-16,-144 23-5 16,11-2-7-16,-5 2-3 15,-2 0-4-15,-5 3-3 16,-5 6 0-16,-10 1 0 16,-6 5-4-16,-10 0-10 15,-12-2-24-15,-7 7-5 16,-5 0-15-16,-5 4-52 0</inkml:trace>
          <inkml:trace contextRef="#ctx0" brushRef="#br0" timeOffset="21105.29">8551 10026 25 0,'0'0'30'15,"0"0"-19"-15,0 0-2 16,255-45-4-16,-181 17-5 15,1 0-13-15</inkml:trace>
          <inkml:trace contextRef="#ctx0" brushRef="#br0" timeOffset="30690.43">7522 10078 391 0,'0'0'68'0,"0"0"-59"16,0 0-2-16,0 0 14 16,0 0 11-16,0 0-2 15,-19-11-12-15,19 11-7 16,0 0-6-16,47 0 17 16,17 0 7-16,13 0-5 15,14 0-6-15,32-7 0 16,14-27-3-16,8-7-4 15,14-9-4-15,-4 2-5 16,5-3 0-16,-5 11 2 16,-10 2-4-16,-17 14 2 15,-24 5-2-15,-27 6 0 16,-17 4 0-16,-23 3-1 0,-24 6 1 16,-4 0-1-1,-7 0 1-15,-2 0 3 0,0 0-2 16,-40 15-2-16,-36 27-27 15,-38 10-13-15,-18 8-6 16,-5 4-26-16,-8-9 4 16,8-7-26-16,5-7 10 15,0-4 62-15,13-14 19 16,9 1 4-16,20-7 11 16,18-3 27-16,16 2 25 15,19-4-31-15,11-11 2 16,17-1 7-16,5 4-18 0,4 0-3 15,0-4-11-15,0 0-6 16,0 4 4-16,0 2-5 16,23 4-2-16,30 1 3 15,11-4 9-15,23-3 5 16,9-4 16-16,8 0-15 16,2-7-7-16,7-24 3 15,-12-4-5-15,3-2-2 16,-13-1-6-16,-8 6 5 15,-15 12-6-15,-18-2 0 16,-10 12 0-16,-14 7 0 16,-10-4 0-16,-11 7 0 15,-5 0 4-15,0 0-2 0,0 0 2 16,0 0-3 0,0 0 6-16,0 0-5 0,0 0 0 15,0 0 3-15,0 0-4 16,0 0-1-16,0 0 0 15,0 0 0-15,0 0 0 16,0 0 2-16,0 0-2 16,0 0 0-16,0 0-1 15,0 0 0-15,0 0 0 16,0 0 2-16,0 0-1 16,0 0 1-16,0 0 0 15,0 0-2-15,0 0 0 16,0 0 1-16,0 0 1 15,0 0-1-15,0 0 0 0,0 0-1 16,0 0 1 0,0 0 0-16,0 0 0 0,0 0 1 15,0 0 0-15,0 0-1 16,0 0-1-16,0 0 0 16,0 0 1-16,0 0-1 15,0 0 1-15,0 0 0 16,0 0 0-16,0 0 2 15,0 0-2-15,0 0 1 16,0 0-1-16,0 0 0 16,0 0-3-16,0 0 3 15,0 0 0-15,0 0 2 0,0 0-2 16,0 0 0 0,0 0 0-16,0 0-2 15,0 0 2-15,0 0 1 0,0 0 1 16,0 0-2-16,0 0-2 15,0 0 2-15,0 0 0 16,0 0 0-16,0 0 1 16,0 0 0-16,0 0-1 15,0 0 0-15,0 0 1 16,0 0-1-16,0 0 0 16,0 0-2-16,0 0 3 15,0 0-1-15,0 0 3 16,0 0-3-16,0 0-2 0,0 0 2 15,0 0 0 1,0 0 0-16,0 0 0 0,0 0 0 16,0 0 2-16,0 0-2 15,0 0 0-15,0 0 0 16,0 0 0-16,0 0 1 16,0 0-1-16,0 0 4 15,0 0-4-15,0 0 4 16,0 0-4-16,0 0 6 15,0 0-6-15,0 0 0 16,0 0-2-16,0 0 5 16,0 0-2-16,0 0 1 0,0 0-2 15,0 0 1 1,0 0 0-16,0 0 1 16,0 0-1-16,0 0 2 0,0 0-3 15,0 0 0-15,0 0 1 16,0 0 0-16,0 0 1 15,0 0-2-15,0 0-2 16,0 0 2-16,0 0 0 16,0 0 2-16,0 0-2 15,0 0 0-15,0 0 0 16,0 0 0-16,0 0 0 16,0 0 0-16,0 0-2 15,0 0 4-15,0 0 1 0,0 0-3 16,0 0-2-1,0 0 2-15,0 0-1 0,0 0 2 16,0 0-1-16,0 0 0 16,0 0 2-16,0 0-2 15,0 0 4-15,0 0-3 16,0 0-1-16,0 0-1 16,0 0 1-16,0 0 2 15,0 0-2-15,0 0 2 16,0 0-1-16,0 0-1 15,0 0 0-15,0 0 0 16,0 0 4-16,0 0-4 16,0 0 0-16,0 0 0 15,0 0 0-15,0 0 4 16,0 0 0-16,0 0 3 0,0 0 3 16,0 0-7-16,0 0 6 15,0 0-3-15,0 0 1 16,0 0-2-16,0 0-3 15,0 0 1-15,0 0 0 16,0 0 4-16,0-3-3 16,0 3 2-16,0 0-5 15,0 0 7-15,0 0-2 16,0 0 2-16,0 0 2 16,0 0 0-16,0 0-6 15,0 0 4-15,0 0-6 16,0 0 4-16,0 0-6 0,0 0 0 15,0 0 2-15,0 0-2 16,0 0 0-16,0-5 1 16,0 5-1-16,0 0-2 15,0 0-5-15,0 0-16 16,0 0-23-16,4 0-46 16,-4 0-83-16,0-5-113 15</inkml:trace>
          <inkml:trace contextRef="#ctx0" brushRef="#br0" timeOffset="2181.65">8073 9822 489 0,'0'0'17'16,"0"0"18"-16,0 0 11 15,0 0-10-15,0 0 5 16,0 0-8-16,-20-13-11 16,20 13-11-16,0-4-8 15,0 4-3-15,0 0-7 16,9 0 7-16,39 0-3 15,7 17 4-15,12 1-1 16,11-2 7-16,9-2-7 16,3-6 1-16,16-2-1 15,-8-6 7-15,13 0 0 0,-1 0-3 16,-1-6 2-16,-1-12-2 16,-16-2-3-16,-9-1 5 15,-20 2-1-15,-19 5 4 16,-6 5-3-16,-21 4 0 15,-8 1 11-15,-8-2-9 16,-1 6 5-16,0 0 2 16,0 0-2-16,0 0 2 15,0 0-8-15,0-4 6 16,0 4-6-16,0 0 1 0,0 0-7 16,0 0 5-16,0 0 4 15,0 0-4-15,0 0-3 16,0 0-1-16,0 0 2 15,0 0 0-15,0 0 0 16,0 0-2-16,0 0-2 16,0 0 2-16,0 0 1 15,0 0-2-15,0 0-1 16,0 0 0-16,0 0-1 16,0 0 1-16,0 0-4 15,0 0 4-15,0 0 2 16,0 0-2-16,0 0 0 15,0-1-2-15,0 1 2 16,0 0 4-16,0 0-4 16,0 0 0-16,0 0-2 0,0 0 6 15,0 0-1-15,0 0-3 16,0 0 0-16,0 0 0 16,0 0 2-16,0 0 2 15,0 0 0-15,0 0 0 16,0 0-4-16,0 0 9 15,0 0-6-15,0 0 5 16,0 0-5-16,0 0 1 16,0 0 0-16,0 0-1 15,0 0-3-15,0 0 1 16,0 0 1-16,0 0 0 16,0 0-1-16,0 0 0 0,0 0 3 15,0 0 2-15,0 0 3 16,0 0 4-16,0 0-3 15,0 0 2-15,0 0 0 16,0 0-3-16,0 0-1 16,0 0-4-16,0 0-2 15,0 0-1-15,0 0-1 16,0 0 0-16,0 0 1 16,0 0-1-16,0 0 0 15,0 0-2-15,0 0 0 16,0 0 0-16,0 0 1 15,0 0-1-15,0 0-3 16,0 0-1-16,0 0 4 0,0 0-2 16,0 0 4-16,0 0-1 15,0-4 0-15,0 4 1 16,0 0 0-16,0 0 1 16,0 0-1-16,0 0 0 15,0 0 0-15,0 0 0 16,0 0 0-16,0 0 0 15,0-4 0-15,0 4 0 16,0 0 1-16,0 0-2 16,0 0 1-16,0 0 0 15,0 0-4-15,0 0 8 16,0 0-3-16,0 0-1 0,0 0 0 16,0 0-3-16,0 0 3 15,0 0 2-15,0 0-2 16,0 0 0-16,0 0 2 15,0 0-1-15,0 0 0 16,0 0-1-16,0 0-2 16,0 0 1-16,0 0 2 15,0 0-2-15,0 0 1 16,0 0 0-16,0 0 0 16,0 0 0-16,0 0-2 15,0 0 2-15,0 0 2 16,0 0-2-16,0 0 0 15,0 0 0-15,0 0 0 16,0 0 0-16,0 0-1 16,0 0 2-16,0 0-1 0,0 0 0 15,0 0 0-15,0 0-3 16,0 0 3-16,0 0 0 16,0 0 2-16,0 0-1 15,0 0-1-15,0 0 1 16,0 0 0-16,0 0-2 15,0 0 1-15,0 0 0 16,0 0 0-16,0 0 0 16,0-5 0-16,0 5 0 15,0 0 1-15,0 0 0 0,0 0-1 16,0 0 0 0,0 0 0-16,0 0 0 0,0 0 0 15,0 0 0-15,0 0 1 16,0 0 0-16,0 0-1 15,0 0-4-15,0 0 4 16,0 0 6-16,0 0-6 16,0 0-2-16,0 0 2 15,0 0 2-15,0 0-1 16,0 0-1-16,0 0-1 16,0 0 0-16,0 0 1 15,0 0 0-15,0 0-1 16,0 0 0-16,0 0 1 15,0 0 0-15,0 0 0 16,0-6 1-16,0 6-3 0,0 0 4 16,0 0-2-16,0 0 0 15,0 0 0-15,0 0 0 16,0 0-2-16,0 0 2 16,0 0 0-16,0 0 1 15,0 0-1-15,0 0 0 16,0 0 1-16,0 0 0 15,0 0-2-15,0 0 2 16,0 0-1-16,0 0 1 16,0 0-1-16,0 0 0 15,0 0-1-15,0 0 1 16,4 0 0-16,-4 0-1 0,0 0 2 16,0 0-2-16,0 0 0 15,0 0 1-15,0 0 0 16,0 0 3-16,0 0-2 15,0 0-1-15,0 0 0 16,0 0-1-16,0 0 1 16,0 0 0-16,0 0 0 15,0 0 0-15,0 0 0 16,0 0 0-16,0 0-1 16,0 0 1-16,0 0-1 15,0 0 2-15,0-4 1 16,0 4-2-16,0 0 0 15,0 0-4-15,0 0 8 0,0 0-5 16,0 0 1 0,5 0-1-16,-5 0-5 0,0 0-22 15,4 0-16-15,2 0-9 16,-2 0-11-16,-4 0-53 16,0 0-167-16</inkml:trace>
        </inkml:traceGroup>
      </inkml:traceGroup>
    </inkml:traceGroup>
  </inkml:traceGroup>
</inkml:ink>
</file>

<file path=ppt/ink/ink3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6:10.11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4B483DB-8AE3-4EEB-A5AA-052C41C0C3AB}" emma:medium="tactile" emma:mode="ink">
          <msink:context xmlns:msink="http://schemas.microsoft.com/ink/2010/main" type="inkDrawing" rotatedBoundingBox="4302,11443 9673,11424 9674,11694 4303,11713" semanticType="underline" shapeName="Other">
            <msink:sourceLink direction="with" ref="{D79004DB-1416-439B-924E-C9749851CB82}"/>
          </msink:context>
        </emma:interpretation>
      </emma:emma>
    </inkml:annotationXML>
    <inkml:trace contextRef="#ctx0" brushRef="#br0">0-1 18 0,'0'0'14'15,"0"0"18"-15,0 0 2 16,0 0-4-16,0 0-2 15,0 0-5-15,0 0-14 16,0 0 3-16,26 0-1 0,-19 0-4 16,-2 0-3-16,3 0 5 15,5 0-2-15,0 0 0 16,12 8-5-16,10 2 5 16,3-1 5-16,21 6-4 15,9-8 3-15,27 3-3 16,23 4 1-16,23-4-6 15,20 4-1-15,10-1-2 16,8 1 0-16,-10 3-5 16,-15 6 2-16,0-3-23 15,-2 8 9-15,-7-9 11 0,0 0-11 16,2-12 6 0,-1-5 0-16,-1-2 6 0,5 0 0 15,-2 0 3-15,10 0 2 16,7 0-1-16,-7 0 1 15,-2-2 1-15,-1-5 3 16,-1-12 6-16,11 0 14 16,-7-4 0-16,-6 10-24 15,-11 1 2-15,-29 0 1 16,-6-2 17-16,-9-3-17 16,-16 5 1-16,0-7-4 15,-7 6 2-15,-3 2 2 16,-5 0-4-16,-7 2-1 15,-10 5 1-15,-11-3 2 16,-7-1-2-16,-8 7 0 0,4-3-2 16,-9 0 2-1,-4 4 0-15,5-5 3 0,-6 4-3 16,-9 1 13-16,1-4 22 16,-1 0-1-16,-4 4 5 15,0-4 4-15,0 4-9 16,0 0-4-16,0 0 3 15,0 0-33-15,-22-1-4 16,-20 1-12-16,-8 0-15 16,-14 0-44-16,-17 14-38 15,-20 0-187-15</inkml:trace>
  </inkml:traceGroup>
</inkml:ink>
</file>

<file path=ppt/ink/ink3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3:04.23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7B574A4-67DA-4D5B-A700-597D5142D1A2}" emma:medium="tactile" emma:mode="ink">
          <msink:context xmlns:msink="http://schemas.microsoft.com/ink/2010/main" type="writingRegion" rotatedBoundingBox="12566,10617 19236,9031 19568,10427 12897,12013"/>
        </emma:interpretation>
      </emma:emma>
    </inkml:annotationXML>
    <inkml:traceGroup>
      <inkml:annotationXML>
        <emma:emma xmlns:emma="http://www.w3.org/2003/04/emma" version="1.0">
          <emma:interpretation id="{50D0CD74-7A51-4188-8EC2-97499A8CDEBA}" emma:medium="tactile" emma:mode="ink">
            <msink:context xmlns:msink="http://schemas.microsoft.com/ink/2010/main" type="paragraph" rotatedBoundingBox="12566,10617 19236,9031 19568,10427 12897,12013" alignmentLevel="1"/>
          </emma:interpretation>
        </emma:emma>
      </inkml:annotationXML>
      <inkml:traceGroup>
        <inkml:annotationXML>
          <emma:emma xmlns:emma="http://www.w3.org/2003/04/emma" version="1.0">
            <emma:interpretation id="{F3718DFD-549B-413F-A7CA-D0C5302F1DC9}" emma:medium="tactile" emma:mode="ink">
              <msink:context xmlns:msink="http://schemas.microsoft.com/ink/2010/main" type="line" rotatedBoundingBox="12566,10617 19236,9031 19568,10427 12897,12013">
                <msink:destinationLink direction="with" ref="{49B7946D-1C24-4104-9564-763402100523}"/>
              </msink:context>
            </emma:interpretation>
          </emma:emma>
        </inkml:annotationXML>
        <inkml:traceGroup>
          <inkml:annotationXML>
            <emma:emma xmlns:emma="http://www.w3.org/2003/04/emma" version="1.0">
              <emma:interpretation id="{5438AD46-AAEF-4643-A761-8AC5FE0CE4CC}" emma:medium="tactile" emma:mode="ink">
                <msink:context xmlns:msink="http://schemas.microsoft.com/ink/2010/main" type="inkWord" rotatedBoundingBox="12689,11135 15291,10517 15324,10654 12721,11272">
                  <msink:destinationLink direction="with" ref="{04BE235D-9935-4EAD-AAE4-4A741EE6E7D6}"/>
                </msink:context>
              </emma:interpretation>
              <emma:one-of disjunction-type="recognition" id="oneOf0">
                <emma:interpretation id="interp0" emma:lang="" emma:confidence="1">
                  <emma:literal/>
                </emma:interpretation>
              </emma:one-of>
            </emma:emma>
          </inkml:annotationXML>
          <inkml:trace contextRef="#ctx0" brushRef="#br0">11002 5348 443 0,'0'0'27'16,"0"0"16"-16,0 0 20 15,0 0-38-15,0 0 2 16,0 0-23-16,87-193 9 15,-36 159-13-15,3 7-1 16,-14 10 0-16,-4 13-40 16,-4 4-62-16,-13 9-115 15</inkml:trace>
        </inkml:traceGroup>
        <inkml:traceGroup>
          <inkml:annotationXML>
            <emma:emma xmlns:emma="http://www.w3.org/2003/04/emma" version="1.0">
              <emma:interpretation id="{9CB13DE4-FE36-4EE6-8AAD-0F2AF7EB4BDA}" emma:medium="tactile" emma:mode="ink">
                <msink:context xmlns:msink="http://schemas.microsoft.com/ink/2010/main" type="inkWord" rotatedBoundingBox="16090,9779 19236,9031 19568,10427 16421,11175"/>
              </emma:interpretation>
            </emma:emma>
          </inkml:annotationXML>
          <inkml:trace contextRef="#ctx0" brushRef="#br0" timeOffset="-175.54">11294 5131 396 0,'0'0'120'16,"0"0"-97"-16,0 0 21 16,0 0-6-16,0 0-18 0,0 0-10 15,0-6-8 1,4 25 1-16,6 24 10 0,3 4 17 15,-4 3-13-15,5-3-4 16,-1-6-5-16,2 5 0 16,-6-7-5-16,-5-3-3 15,5-8 6-15,-5 0-5 16,-2-10-2-16,2-5-14 16,-4 2-35-16,0-1-18 15,0 4-29-15,-10-5-153 16</inkml:trace>
          <inkml:trace contextRef="#ctx0" brushRef="#br0" timeOffset="213.42">11194 5955 315 0,'0'0'179'16,"0"0"-159"-16,0 0 29 15,0 0-9-15,0 0-1 16,0 0 20-16,200-129-28 16,-126 83-8-16,1-6-15 15,-5 12-7-15,-4 9-1 16,-6 14-49-16,-17 10-104 15,-16 7-333-15</inkml:trace>
          <inkml:trace contextRef="#ctx0" brushRef="#br0" timeOffset="110311.01">13645 5462 124 0,'0'0'32'0,"0"0"-9"15,0 0 4-15,0 0 8 16,0 0-12-16,0 0 5 16,0 0 1-16,0 0-4 15,0 0 0-15,0 0-7 16,0 0 3-16,0 0 2 15,0 0 3-15,0 0 3 16,0 0-5-16,0 0-8 16,0 0-3-16,0 0-2 0,0 0-4 15,0 0-3-15,0 0 7 16,0 0-6-16,0 0 3 16,0 0-5-16,0 0 6 15,0 0-7-15,0 0 8 16,0 0-10-16,0 0 2 15,0 0 2-15,0 0-1 16,0 0-3-16,0 0 0 16,0 0 2-16,0 0-1 15,0 0-1-15,0 0 2 16,0 0-2-16,0 0-9 16,0 0-26-16,0-4-33 15,9-20-74-15,4-13-117 16</inkml:trace>
          <inkml:trace contextRef="#ctx0" brushRef="#br0" timeOffset="46704.81">13233 5119 162 0,'0'0'228'16,"0"0"-130"-16,0 0-12 16,0 0-23-16,0 0-18 15,0 0-9-15,0 0 1 16,0-120-6-16,0 97-7 15,0-4-3-15,0 3-1 16,0 1-9-16,-4 5 7 16,-12-5 3-16,-3 10-10 15,-9-3-2-15,-4 11-8 16,-5 1 1-16,6 4 0 16,7 0-4-16,-1 0-1 15,2 20 3-15,-2 13-6 0,8 12 6 16,-1 11-6-1,14-1 5-15,-1 1-2 0,5-5 3 16,0-5-3-16,0-4 3 16,18-5-10-16,17-6 7 15,4 0 0-15,6-5 3 16,-9-8-4-16,5 5 1 16,-6 0-2-16,-2-5 4 15,-7 3-1-15,-1 2-5 16,-11-6 7-16,-2 5-14 15,-8 4 8-15,0-8 4 16,1 4-3-16,-5-2 5 16,0-3 6-16,0 3-6 0,0 2-4 15,0-5 4-15,-13-7 3 16,-5-1 8-16,1-1 2 16,1-8 1-16,-9 0 12 15,11 0-16-15,-6 0 4 16,8 0-1-16,-3 0-2 15,4-17-2-15,-4-1-1 16,1-5-7-16,5 2 1 16,8-14-2-16,-4 0 0 15,5-5 1-15,0-9-1 16,0 8-3-16,0-6 2 16,5 0 1-16,5 9-2 0,9 3-3 15,-2 5 5 1,6 8-2-16,5 4-4 0,-9 4 6 15,5 3-4-15,1-1 2 16,-3 5-5-16,1 0 6 16,-3 1 1-16,1 2 0 15,-11 0-1-15,3 3 1 16,-3 1-2-16,-6 0 0 16,-4 0 2-16,5 0 0 15,-5 0 5-15,0 0-9 16,0-5 5-16,0 5-1 15,0 0 1-15,0 0 0 16,0 0-1-16,0 0 0 16,0 0 1-16,0 0 0 15,0 0-2-15,0 0 1 0,0 0-2 16,0 0 0-16,0 0-15 16,0 0-3-16,0 0-16 15,0 0-16-15,0 0-57 16,0 14-39-16,-28 6-175 15</inkml:trace>
          <inkml:trace contextRef="#ctx0" brushRef="#br0" timeOffset="30552.28">6984 6724 271 0,'0'0'10'16,"0"0"35"-16,0 0 11 16,0 0 2-16,0 0-4 15,0 0-17-15,-51-10-15 16,51 5 11-16,0 1-6 15,0 4-8-15,0 0 5 0,0-4-7 16,0 4-2-16,0 0 8 16,0 0-1-16,0-1-11 15,0-12-11-15,9-8 1 16,46-10-1-16,26-6 3 16,21-5-3-16,13 6 6 15,6-7-3-15,22 11-2 16,19-9 10-16,22-2-8 15,8 3 2-15,8 1-5 16,-14 3 2-16,-8 1-2 16,-10 5 1-16,-4 2 0 15,-22 0 1-15,-16 6-4 16,-24-2 4-16,-34 10 2 0,-23 8-3 16,-9-1-1-16,-27 7 0 15,-5 0 4-15,-4 0 2 16,0 0 16-16,0 0-6 15,0 0 5-15,0 0-10 16,0 0 2-16,0 0-5 16,0 0-4-16,0 0 5 15,0 0-9-15,-17 0-6 16,-25 0-26-16,-17 23-12 16,-18 23-86-16,-37 1-46 15,-26 0-338-15</inkml:trace>
          <inkml:trace contextRef="#ctx0" brushRef="#br0" timeOffset="15222.58">10625 6558 568 0,'0'0'1'16,"0"0"-1"-16,0 0 0 16,0 0 5-16,0 0 3 15,0 0 13-15,0 0-9 16,-6 0 10-16,6 0-11 15,0 0-1-15,0 0-4 0,0 0 5 16,0 0-1 0,0-4 2-16,0-6-3 0,0-3-3 15,10-5-3-15,22-7 1 16,0-2-4-16,19 0 3 16,20-10 1-16,15-1 0 15,11-9-2-15,7-3 4 16,2-2 3-16,-6-2-4 15,-8 6-2-15,-4 1 7 16,5 3-7-16,-2-3 0 16,14-8 1-16,2 8-1 15,3-1-1-15,0 4 4 16,-7 6-6-16,-8 5-1 16,-18 2 1-16,-9 11 2 0,-13 3 0 15,-10-2-2-15,-10 5 0 16,-6 9 2-16,-16-4-4 15,0 9 2-15,-7-1 0 16,-2 1 5-16,0 0-4 16,-4-3 2-16,0 3 0 15,0 0-2-15,0 0 1 16,0 0-1-16,3 0 2 16,-3 0-3-16,0 0 4 15,0 0-6-15,0 0 2 16,0 0-19-16,-7 17-35 15,-34 22-46-15,-27 16-68 16,-23 11-240-16</inkml:trace>
          <inkml:trace contextRef="#ctx0" brushRef="#br0" timeOffset="15935.2">10934 6567 424 0,'0'0'52'0,"0"0"-1"16,0 0-4-16,0 0 0 0,0 0-1 16,0 0-5-16,-9 0-16 15,9 0-9-15,0 0-1 16,0 0-12-16,0 0-3 15,0-4 10-15,39-15-8 16,21-12-1-16,21-7 12 16,13-9-12-16,9-4 2 15,3-3 1-15,9 2-4 16,2-9 7-16,2 2-7 16,-1-1 1-16,-5 3 3 15,-3 2-3-15,-16 5-1 16,-9 9 0-16,-13 3 3 15,-17 10-1-15,-10 8-4 0,-13 7 6 16,-13 9-5-16,-7-1 2 16,-12 5 0-16,0 0 2 15,0 0 6-15,0 0-3 16,0 0 4-16,0 0-3 16,0 0-1-16,0 0-1 15,0 0 2-15,0 0 4 16,0 0-6-16,0 0 2 15,0 0 5-15,0 0-10 16,0 0 6-16,0 0-4 16,0 0 2-16,0 0-3 15,0 0 6-15,0 0-5 0,0 0-2 16,0 0 2-16,0 0-3 16,0 0 4-16,0 0-1 15,0 0-4-15,0 0 0 16,0 0 0-16,0 0 5 15,0 0-5-15,0 0 0 16,0 0-3-16,0 0 5 16,0 0-2-16,0 0 0 15,0 0 5-15,0 0-10 16,0 0 3-16,0 0-3 16,0 0-26-16,0 0-44 15,8 0-69-15,-8 10-159 16</inkml:trace>
          <inkml:trace contextRef="#ctx0" brushRef="#br0" timeOffset="-1146.91">11858 5352 596 0,'0'0'1'0,"0"0"5"0,0 0 11 15,0 0 29-15,0 0-11 16,0 0-10-16,0 0 1 15,0 0-10-15,81 7-16 16,-30-7 24-16,13-11-5 16,14-12-9-16,5-2 3 15,7-9-2-15,1 2-3 16,-4 4-6-16,-9 0-2 16,-7 2 0-16,-11 11 0 15,-9 3 7-15,-16 4-12 16,-11 4 10-16,-14 4-4 15,-5 0 0-15,-1 0-2 0,-4 0 1 16,0 0-1-16,0 0 1 16,0 0 0-16,0 0-1 15,0 0-4-15,0 0-13 16,0-5-7-16,-23-9-55 16,-13-7 5-16,4 4 21 15,-6-6 2-15,-3 1 0 16,7 0 20-16,-1-2-10 15,0 9 35-15,10 2 7 16,9 3 13-16,3 7 23 16,7-1 20-16,2-2-13 15,4 6-8-15,0 0-9 16,0 0-17-16,0 0-1 16,0 0-8-16,0 0 0 15,6 0 4-15,27 0 5 0,2 0 3 16,10 0-1-16,-4 0-5 15,4 0-6-15,-11 0 6 16,-7 13-6-16,-3 11 2 16,1 8-2-16,-12 10 0 15,-7 15 0-15,-6 5 2 16,0 13 11-16,0 10 11 16,-15-6-9-16,-21-2 0 15,4-5 5-15,4-24-12 16,10-14-5-16,9-21 8 15,5-3-5-15,4-10 11 16,0 0 0-16,0 0 10 0,0 0 10 16,0-19 6-16,-9-13-4 15,-10-19-33-15,-4-10 0 16,5-17-5-16,-6 3 2 16,-5-4-3-16,8 15 0 15,3 7-4-15,2 18-3 16,7 19 3-16,3 14-28 15,-8 6-14-15,-8 0-27 16,-26 0-210-16</inkml:trace>
          <inkml:trace contextRef="#ctx0" brushRef="#br0" timeOffset="-60554.61">656 7361 414 0,'0'0'171'16,"0"0"-147"-16,0 0-5 15,0 0 11-15,0 0 0 16,0 0-23-16,-50 9-2 16,50 37-4-16,0 9-1 0,0 1 0 15,0-5 0 1,7-10-4-16,14-4 8 0,5-10-8 15,-7-11 6-15,17-16-2 16,-4 0 0-16,4-24 0 16,-2-32 0-16,-13-9 0 15,-8 10-2-15,-13 7 2 16,0 2 0-16,0 19 0 16,-34-1 5-16,-9 11-5 15,-7 7-1-15,3 1-3 16,17 9 8-16,8 0-4 15,6 0 0-15,16 0 1 16,0 0 1-16,0 0-2 16,0-4-5-16,0-15 3 15,16-13-6-15,19-22 8 0,3-14 0 16,-4-6 1-16,-9 5-4 16,-12 5 3-16,-9 12-5 15,-4-1 5-15,0 18-3 16,-8 3 6-16,-21 17-4 15,-2 2 1-15,-2 9 0 16,11 4 1-16,-4 0-1 16,14 0-1-16,5 0-2 15,7 4 2-15,0 19-2 16,0 14-8-16,28 1 7 16,15 3 1-16,17-4 0 15,-1 0 3-15,-4 4 0 0,5-3-2 16,-5 9 2-16,-9 3 0 15,4 12-1-15,-1 6 1 16,-7 2-1-16,2-1 1 16,-7 10 4-16,1-9 0 15,-3 2 4-15,3-6-4 16,-4-4 5-16,4-14-9 16,8-1 2-16,8-19-2 15,10-18-3-15,7-10-59 16,-6-28-159-16</inkml:trace>
        </inkml:traceGroup>
      </inkml:traceGroup>
    </inkml:traceGroup>
  </inkml:traceGroup>
</inkml:ink>
</file>

<file path=ppt/ink/ink3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3:03.70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3492FFF-4489-42A4-A7A0-5424FD12F9E1}" emma:medium="tactile" emma:mode="ink">
          <msink:context xmlns:msink="http://schemas.microsoft.com/ink/2010/main" type="writingRegion" rotatedBoundingBox="6390,11264 7501,11264 7501,12408 6390,12408"/>
        </emma:interpretation>
      </emma:emma>
    </inkml:annotationXML>
    <inkml:traceGroup>
      <inkml:annotationXML>
        <emma:emma xmlns:emma="http://www.w3.org/2003/04/emma" version="1.0">
          <emma:interpretation id="{F7F43EC2-808F-4035-A547-E37313AFA00D}" emma:medium="tactile" emma:mode="ink">
            <msink:context xmlns:msink="http://schemas.microsoft.com/ink/2010/main" type="paragraph" rotatedBoundingBox="6390,11264 7501,11264 7501,12408 6390,12408" alignmentLevel="1"/>
          </emma:interpretation>
        </emma:emma>
      </inkml:annotationXML>
      <inkml:traceGroup>
        <inkml:annotationXML>
          <emma:emma xmlns:emma="http://www.w3.org/2003/04/emma" version="1.0">
            <emma:interpretation id="{685FFDD9-F30E-48E3-B96F-C5AAA78BF3B4}" emma:medium="tactile" emma:mode="ink">
              <msink:context xmlns:msink="http://schemas.microsoft.com/ink/2010/main" type="line" rotatedBoundingBox="6390,11264 7501,11264 7501,12408 6390,12408"/>
            </emma:interpretation>
          </emma:emma>
        </inkml:annotationXML>
        <inkml:traceGroup>
          <inkml:annotationXML>
            <emma:emma xmlns:emma="http://www.w3.org/2003/04/emma" version="1.0">
              <emma:interpretation id="{22531F65-B57F-4234-8AE9-21D3986B8B50}" emma:medium="tactile" emma:mode="ink">
                <msink:context xmlns:msink="http://schemas.microsoft.com/ink/2010/main" type="inkWord" rotatedBoundingBox="6390,11264 7501,11264 7501,12408 6390,12408"/>
              </emma:interpretation>
            </emma:emma>
          </inkml:annotationXML>
          <inkml:trace contextRef="#ctx0" brushRef="#br0">10719 5172 501 0,'0'0'34'0,"0"0"19"16,0 0-2-16,0 0 5 16,0 0-13-16,0 0-16 15,-65-13-12-15,49 49-12 16,-3 22-1-16,2 6-1 15,-6 6 0-15,14-15-1 16,9-9 0-16,0-14 4 16,0-7-4-16,0-7-3 15,27-1 1-15,10-7 2 16,9-1 0-16,12-4 5 16,-3 5-5-16,-3-6 0 15,4 5 0-15,-13 4 0 0,-8 1-3 16,-10 0 3-16,-10 2 5 15,-4-3-5-15,-11 9-1 16,0 10 1-16,0 6 0 16,-26 3 1-16,-18 2 7 15,-7-7 0-15,3-6-6 16,-2-13 9-16,9-7-7 16,15-10 1-16,7 0 0 15,7 0-5-15,4 0 1 16,8 0-1-16,0 0-20 15,0 0-49-15,0 0-86 16,8-23-239-16</inkml:trace>
        </inkml:traceGroup>
      </inkml:traceGroup>
    </inkml:traceGroup>
  </inkml:traceGroup>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3:53.06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E65A340B-A9C1-4A65-BAF8-560F5C52943E}" emma:medium="tactile" emma:mode="ink">
          <msink:context xmlns:msink="http://schemas.microsoft.com/ink/2010/main" type="writingRegion" rotatedBoundingBox="2424,10842 6614,11004 6563,12319 2373,12157">
            <msink:destinationLink direction="with" ref="{31965266-0E05-44CF-8D51-2748DF8D59F5}"/>
          </msink:context>
        </emma:interpretation>
      </emma:emma>
    </inkml:annotationXML>
    <inkml:traceGroup>
      <inkml:annotationXML>
        <emma:emma xmlns:emma="http://www.w3.org/2003/04/emma" version="1.0">
          <emma:interpretation id="{2D8BBFF0-2646-4E42-A55E-6DCCC6515B9D}" emma:medium="tactile" emma:mode="ink">
            <msink:context xmlns:msink="http://schemas.microsoft.com/ink/2010/main" type="paragraph" rotatedBoundingBox="2424,10842 6614,11004 6563,12319 2373,12157" alignmentLevel="1"/>
          </emma:interpretation>
        </emma:emma>
      </inkml:annotationXML>
      <inkml:traceGroup>
        <inkml:annotationXML>
          <emma:emma xmlns:emma="http://www.w3.org/2003/04/emma" version="1.0">
            <emma:interpretation id="{8D45E016-9108-4844-BBDB-3C416869E1BF}" emma:medium="tactile" emma:mode="ink">
              <msink:context xmlns:msink="http://schemas.microsoft.com/ink/2010/main" type="line" rotatedBoundingBox="2424,10842 6614,11004 6563,12319 2373,12157"/>
            </emma:interpretation>
          </emma:emma>
        </inkml:annotationXML>
        <inkml:traceGroup>
          <inkml:annotationXML>
            <emma:emma xmlns:emma="http://www.w3.org/2003/04/emma" version="1.0">
              <emma:interpretation id="{52DC708C-BE89-40F1-871E-D0C090C1539A}" emma:medium="tactile" emma:mode="ink">
                <msink:context xmlns:msink="http://schemas.microsoft.com/ink/2010/main" type="inkWord" rotatedBoundingBox="2424,10842 6614,11004 6563,12319 2373,12157"/>
              </emma:interpretation>
            </emma:emma>
          </inkml:annotationXML>
          <inkml:trace contextRef="#ctx0" brushRef="#br0">2413 347 677 0,'0'0'19'0,"0"0"-13"16,0 0 38 0,0 0 3-16,0 0-47 0,0 0-10 15,0 26 10-15,0 13 0 16,0 13 15-16,0 4 6 15,10 0 12-15,3 11 6 16,-4 6-21-16,-4 1 6 16,-5-6-8-16,5-2-3 15,-5-9-5-15,5-11-1 16,0-9-4-16,-1-8 1 16,-4-12 2-16,0-7-3 15,0-6 6-15,0-4-8 16,0 0 14-16,0 0 14 0,0 0 9 15,0 0-11 1,5-5 9-16,0-21-32 0,5-10 1 16,7-6-5-16,7-7-8 15,5-2-6-15,8 0-3 16,-3 7 2-16,3 5 13 16,-8 13 1-16,3 7-3 15,-3 3-7-15,-4 6 1 16,6 4 0-16,-7 6-11 15,8 0-9-15,2 0-6 16,2 26-5-16,3 4 15 16,-7 3 12-16,-3 6 5 15,-10 1 2-15,-12 3 7 16,-7-3-8-16,0-3 5 0,0-7-4 16,-26 1 0-16,-21-5 7 15,4-7 4-15,-13 2 2 16,5-4 3-16,2-4-4 15,-2-1 3-15,5-6 1 16,2-2 3-16,-2-4-1 16,-1 5 8-16,4-5-5 15,1 0 1-15,13 0-4 16,4 0-8-16,9 0-3 16,6 0 0-16,10 0 0 15,0 0 0-15,0 0-13 16,0 0-45-16,0 0-10 15,26 0-30-15,23 0-18 0,8-9-136 16</inkml:trace>
          <inkml:trace contextRef="#ctx0" brushRef="#br0" timeOffset="675.19">3151 309 675 0,'0'0'5'15,"0"0"8"-15,0 0 10 16,0 0-12-16,0 0-11 16,0 0-81-16,-16 1 42 15,16 24-19-15,0-3-82 16,8-3-106-16</inkml:trace>
          <inkml:trace contextRef="#ctx0" brushRef="#br0" timeOffset="471.73">3246 741 388 0,'0'0'65'0,"0"0"35"0,0 0-11 15,0 0-24-15,0 0-20 16,0 0-6-16,0-16-9 15,0 16-14-15,0 0-8 16,0 0-7-16,0 0-2 16,0 0-4-16,0 5 5 15,0 20 3-15,0 1 0 16,0 5 7-16,0 3 3 16,0 4-4-16,-5 2 2 15,5-9 2-15,0 6-7 16,0-2 4-16,0-5-8 0,0-3 6 15,0-6-5 1,0-2 1-16,0 2-2 0,15-11-1 16,-6 2-1-16,6-3 8 15,-3-5-8-15,-2-3 3 16,0-1 2-16,9 0-5 16,5 0-5-16,-2-5-20 15,-2-16-47-15,-6-4-61 16,-14-12-120-16</inkml:trace>
          <inkml:trace contextRef="#ctx0" brushRef="#br0" timeOffset="1326.51">3392 771 795 0,'0'0'83'16,"0"0"-19"-16,0 0 16 16,0 0-45-16,231-10-24 15,-133 9-3-15,-13-4-1 16,5 1-7-16,4 4-2 0,-5 0-66 16,-20-5-152-16,-5 0-420 15</inkml:trace>
          <inkml:trace contextRef="#ctx0" brushRef="#br0" timeOffset="1140.01">3740 264 528 0,'0'0'58'15,"0"0"-58"-15,0 0 17 16,0 0 8-16,0 0-23 15,0 0 4-15,5 26 14 16,0 0 11-16,-5-3 1 16,0 11 5-16,0 0-10 15,0 7 6-15,0 1-3 0,0 3-16 16,0-4 4 0,0 7-6-16,-5-2-2 0,5-1 1 15,-5 0-4-15,5-4 8 16,0 0 1-16,0-3-3 15,0-3-4-15,0-9 3 16,0 5-2-16,10-7 9 16,-1-5-11-16,1-1-2 15,-4-3-5-15,4-1 11 16,6-4-6-16,-6-3-3 16,4-2-1-16,5-1 7 15,4-4-7-15,6 0 6 16,17 0-1-16,-2 0-7 0,2 0-25 15,-15-21-53 1,-15 2-51-16,-16-10-94 0,0-2-369 16</inkml:trace>
          <inkml:trace contextRef="#ctx0" brushRef="#br0" timeOffset="-998.34">892 197 184 0,'0'0'178'0,"0"0"-158"15,0 0 94-15,0 0-31 16,0 0-62-16,0 0-5 16,0 0-7-16,0 0-9 15,0-5 14-15,0 5-14 16,0 5 14-16,0 6 6 15,0 4 8-15,0 0-4 16,-14 0-1-16,-5 1 1 16,-4-2-9-16,4-2-1 15,4 2-4-15,6-7 1 16,4-3-3-16,5 0 4 0,-5-2-3 16,-6-2 14-16,0 0 18 15,-9 0-10-15,1-22-10 16,-2-8-8-16,10-6-12 15,6-5 9-15,5-4-6 16,0 2-3-16,0 8 4 16,0 9-1-16,5 5-1 15,6 11-3-15,1 6 0 16,-3-3 1-16,-9 7-1 16,10-5-4-16,-1 5 3 15,1 0-7-15,0 0 6 16,12 8 2-16,-7 5-2 15,9 4 0-15,0 8-1 16,-2 0 3-16,2 1-3 16,-9 11 0-16,-6 2 3 0,-2 4 0 15,-7 6 0-15,0 15 0 16,0 2-2-16,-21 11 2 16,-13 5 1-16,-7 4-1 15,2-8 1-15,-8-2 3 16,7-8-3-16,-5-7 3 15,-1-6-3-15,-5-5 2 16,-2-8-1-16,-3-6 6 16,-5 5-3-16,4-11-4 15,-4-3 4-15,13-8-1 0,7-8-2 16,12-4 2 0,-3-3-4-16,8-4 12 0,-5 0 1 15,6 0 2-15,4-22-1 16,5-9-9-16,4-3-5 15,10 7 1-15,0-8-1 16,0 9 2-16,5 2 0 16,19 1-2-16,0 9-7 15,8 6 4-15,-3-4-1 16,13 6 3-16,-4-3-6 16,-1 5 5-16,-3 4-3 15,3 0 1-15,-9 0 2 16,14 8 1-16,-3 11-4 15,-2 4-1-15,1 6 6 16,4 8 0-16,-7-1 0 0,5-5-1 16,-3 4 1-16,-8-5 0 15,0-7 0-15,-7-4 0 16,2-4 1-16,-9 1 0 16,-4-11 0-16,5 0-1 15,-6-5 2-15,14 0-1 16,13 0-2-16,20 0-4 15,20 0-53-15,24-5-99 16,-6-20-130-16</inkml:trace>
          <inkml:trace contextRef="#ctx0" brushRef="#br0" timeOffset="-743.02">1452 1027 28 0,'0'0'650'0,"0"0"-646"16,0 0 2-16,0 0 66 16,0 0-28-16,0 0-35 15,66 11 4-15,-37-11-4 16,8 0-5-16,6 0-4 15,4 0-5-15,9 0-85 0,5-11-51 16,-2-9-234-16</inkml:trace>
        </inkml:traceGroup>
      </inkml:traceGroup>
    </inkml:traceGroup>
  </inkml:traceGroup>
</inkml:ink>
</file>

<file path=ppt/ink/ink3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6:13.20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0FBD2A3-5B54-4347-86E9-DC2C38124516}" emma:medium="tactile" emma:mode="ink">
          <msink:context xmlns:msink="http://schemas.microsoft.com/ink/2010/main" type="inkDrawing" rotatedBoundingBox="6125,16102 8693,15334 8734,15472 6166,16239" semanticType="callout" shapeName="Other">
            <msink:sourceLink direction="with" ref="{DB4F52D1-EA7B-4E8F-94E0-0C9F5487B5BD}"/>
          </msink:context>
        </emma:interpretation>
      </emma:emma>
    </inkml:annotationXML>
    <inkml:trace contextRef="#ctx0" brushRef="#br0">0 733 508 0,'0'0'0'0,"0"0"-42"16,0 0-29-16,200 7 70 15,-52-7 1-15,36-44 1 16,24-11 12-16,28-6-2 15,13-7-3-15,-2-2-7 16,-13 1 0-16,-30 0 4 0,-28 8-5 16,-28 5 2-1,-25 14-1-15,-33 5 1 0,-22 13 0 16,-26 6-2-16,-25 18 6 16,-12 0 9-16,-1 0 16 15,-4 0 11-15,0 0-7 16,0 0-8-16,4 0-15 15,-4 0 1-15,2 0-8 16,-2 0-2-16,0 0 1 16,0 0-4-16,0-4-2 15,0-5-6-15,0-9-41 16,-28 3-38-16,-4-5-75 0</inkml:trace>
  </inkml:traceGroup>
</inkml:ink>
</file>

<file path=ppt/ink/ink3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39:52.96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4F80D80-71E5-4150-B6A3-2FB3AFF307C9}" emma:medium="tactile" emma:mode="ink">
          <msink:context xmlns:msink="http://schemas.microsoft.com/ink/2010/main" type="writingRegion" rotatedBoundingBox="18855,1655 26678,2168 26569,3834 18746,3321"/>
        </emma:interpretation>
      </emma:emma>
    </inkml:annotationXML>
    <inkml:traceGroup>
      <inkml:annotationXML>
        <emma:emma xmlns:emma="http://www.w3.org/2003/04/emma" version="1.0">
          <emma:interpretation id="{66296EBC-933E-497E-B458-528E25F025B5}" emma:medium="tactile" emma:mode="ink">
            <msink:context xmlns:msink="http://schemas.microsoft.com/ink/2010/main" type="paragraph" rotatedBoundingBox="18855,1655 26678,2168 26569,3834 18746,3321" alignmentLevel="1"/>
          </emma:interpretation>
        </emma:emma>
      </inkml:annotationXML>
      <inkml:traceGroup>
        <inkml:annotationXML>
          <emma:emma xmlns:emma="http://www.w3.org/2003/04/emma" version="1.0">
            <emma:interpretation id="{BE7BB7C9-BCA5-4766-8C51-77300771F093}" emma:medium="tactile" emma:mode="ink">
              <msink:context xmlns:msink="http://schemas.microsoft.com/ink/2010/main" type="line" rotatedBoundingBox="18855,1655 26678,2168 26569,3834 18746,3321"/>
            </emma:interpretation>
          </emma:emma>
        </inkml:annotationXML>
        <inkml:traceGroup>
          <inkml:annotationXML>
            <emma:emma xmlns:emma="http://www.w3.org/2003/04/emma" version="1.0">
              <emma:interpretation id="{3C57AF43-9E14-4871-94B1-A3CBA852D3AD}" emma:medium="tactile" emma:mode="ink">
                <msink:context xmlns:msink="http://schemas.microsoft.com/ink/2010/main" type="inkWord" rotatedBoundingBox="18855,1655 22581,1899 22472,3565 18746,3321">
                  <msink:destinationLink direction="with" ref="{257DB67C-7527-4AA7-8711-2AF4D07DECD5}"/>
                  <msink:destinationLink direction="with" ref="{763AD57D-6F9E-4487-B114-D3D648DC2918}"/>
                </msink:context>
              </emma:interpretation>
              <emma:one-of disjunction-type="recognition" id="oneOf0">
                <emma:interpretation id="interp0" emma:lang="" emma:confidence="1">
                  <emma:literal/>
                </emma:interpretation>
              </emma:one-of>
            </emma:emma>
          </inkml:annotationXML>
          <inkml:trace contextRef="#ctx0" brushRef="#br0">-9545-1107 851 0,'0'0'9'15,"0"0"-16"-15,0 0 14 16,0 0-6-16,0 0 11 16,0 0-6-16,0 0-6 15,0 43-4-15,0 29 4 16,0 20 13-16,0 5-8 16,0 3 4-16,0-5-4 15,0-6-2-15,0-23 3 0,0-27-6 16,0-17 9-1,0-22-8-15,0 0 5 0,0 0 0 16,0 0 1-16,0-9-7 16,4-46-2-16,-4-40 2 15,5-23 5-15,4-21-3 16,-9 6-1-16,1 10 0 16,-1 12-2-16,0 15-2 15,0 25 1-15,0 24 2 16,0 26 0-16,0 10 0 15,0 11-3-15,4 0-2 16,2 0-4-16,9 0-14 0,14 17-4 16,8 19 23-1,0 8 3-15,-1 5 1 0,6 10 3 16,-14-1-2-16,-2 0 0 16,-2-1 1-16,1-10-2 15,-11 1 0-15,5-8 1 16,-10-5 1-16,-5-12 3 15,1-9-5-15,-1-14 0 16,0 0 5-16,-4 0-5 16,2 0 4-16,-2 0 1 15,4 0-5-15,-4-24-3 16,0-16 3-16,0-8 0 16,5-3-1-16,3 5 1 15,0 7 0-15,7 5-3 16,-15 17-10-16,9 2 1 0,-9 7 3 15,5 4-7 1,0 4 5-16,0 0 4 0,6 0 3 16,2 0-1-16,8 0 2 15,0 15-4-15,-2 18 4 16,10 6 1-16,-4 12 2 16,-5-1 5-16,-2 6-4 15,-1-3 3-15,-2-9 0 16,3-4-2-16,-9-10-2 15,10-6 0-15,-3-7 0 16,-2-4 0-16,7-11-1 16,3-2-5-16,1 0 2 0,6 0 4 15,2-29 2 1,-3-17 4-16,4-9-5 0,-13-3 0 16,-2 6 0-16,-7 4-1 15,-8 7 0-15,-4 12 0 16,0 11 2-16,0 6 6 15,0 11 1-15,0 1 13 16,0 0-5-16,0 0-14 16,0 0 4-16,-8 0-7 15,0 31-16-15,-5 9 14 16,13 7 1-16,0 1 1 16,0-3 6-16,5-1-6 15,24-7 0-15,1 0-10 16,1-6-15-16,5-17-13 15,2-11-54-15,2-3-31 0,9-5 14 16,-6-38-228-16</inkml:trace>
          <inkml:trace contextRef="#ctx0" brushRef="#br0" timeOffset="645.27">-8144-1092 166 0,'0'0'240'0,"0"0"-220"16,0 0-3-16,0 0 36 16,0 0-24-16,0 0 5 15,35 39-12-15,-16-10-4 0,-6 7 11 16,-3 4-8 0,3 0-6-16,-5 3-2 0,-4-3 3 15,0-7-2-15,-4-11-14 16,0-17 0-16,0 5 1 15,5-10 1-15,-5 0 4 16,7 0 3-16,-7 0 3 16,4-10-4-16,1-14-3 15,-5-12 0-15,0-8-4 16,5 0-1-16,4 6 0 16,7 1 1-16,3 8-2 15,0 10 2-15,-2 6-3 16,-4 9 1-16,2 4-8 0,4 0 5 15,-2 0-11 1,6 13 7-16,-4 18 8 0,4 0 0 16,-7 6 0-1,4-4 0-15,-6 2 0 0,-9-12 3 16,0-9 2-16,3-7-4 16,-8-3 4-16,3-4-4 15,-3 0 7-15,0 0 1 16,0 0 3-16,0 0-6 15,5-25 12-15,-5-16-15 16,8-9 1-16,-2-1-4 16,9 3 3-16,-5 11-3 15,1 3 0-15,2 10-3 16,-2 5-3-16,7 11 3 0,0 5-8 16,9 3-6-16,1 0 0 15,7 0-1-15,0 20 12 16,4 14 0-16,-3 0 6 15,-4-2 0-15,0 0-5 16,-9-2-11-16,0-8-38 16,-4-5-21-16,-3-11-133 15</inkml:trace>
          <inkml:trace contextRef="#ctx0" brushRef="#br0" timeOffset="1394.84">-7212-1150 480 0,'0'0'38'15,"0"0"-2"-15,0 0 46 16,0 0-31-16,0 0-24 16,0 0-12-16,-8 66 5 15,8-27 2-15,0 4-2 16,0 4-5-16,0 4 0 15,0-3-10-15,0 0-3 16,0-1-1-16,12-10-1 16,-2-8 2-16,9-7-2 15,-5-12-2-15,2-7-13 0,3-3-37 16,6 0 7-16,-3-9 23 16,10-34 6-16,-15-10-26 15,2 1-3-15,-12 4 21 16,-7 5 23-16,0 3 1 15,0 9 0-15,-4 1 5 16,-18 13 16-16,-3 0 17 16,5 3 5-16,10 7-17 15,-3 0 4-15,10 1-14 16,3 0-7-16,0 1-9 16,0-7-13-16,0-6 12 15,7-14-4-15,21-11-23 16,8-13-9-16,3-6 1 0,-4 0-9 15,-5-2 25 1,-2 3 16-16,-11 0-2 0,-11 13 6 16,-6 17 0-16,0 5 5 15,0 12 11-15,-19 5 20 16,-1 9 11-16,0 0-22 16,-2 0-14-16,3 5-2 15,-1 25-9-15,4-3 0 16,11 2 0-16,1-2 0 15,4-3-1-15,0 0 1 16,0 10 0-16,0-2-4 16,20 2 8-16,9-2-4 15,6-1 0-15,0 3 0 0,0-3 0 16,1 8 0-16,-5-4 0 16,-1 6 0-16,3-8 2 15,-2 5-3-15,-2-6 2 16,-7 0-1-16,2-6 0 15,4-8-4-15,-5-7-38 16,0-11-26-16,9 0 3 16,-4 0-36-16,-2-36-79 15</inkml:trace>
          <inkml:trace contextRef="#ctx0" brushRef="#br0" timeOffset="1980.28">-6386-1302 363 0,'0'0'112'15,"0"0"-19"-15,0 0-10 0,0 0-35 16,0 0-28-16,0 0-2 16,0 0-11-16,0 0-7 15,0 0-3-15,0 14-6 16,0 11 9-16,8 2 5 16,5 0-5-16,-3-10 0 15,10 0-5-15,-8-4-6 16,7-9-10-16,-3 0-13 15,0-4-1-15,2 0 19 16,0 0 14-16,-2-8 2 16,0-18-7-16,-12 2 7 15,-3 0 0-15,-1 2 2 0,0 9 14 16,0 8 39 0,0 5 16-16,0 0-11 0,0 0-30 15,0 0-8-15,0 0-19 16,0 0-3-16,0 33-6 15,0 22 4-15,0 19 2 16,5 16 6-16,19 12-6 16,7 8 2-16,8 15 3 15,10-2-4-15,-2-8-1 16,-4-6 0-16,-8-18 0 16,-9-16 6-16,-10-14-6 15,-11-13 1-15,-5-12 0 16,0-8 1-16,0-5 0 0,-25-8 21 15,-20-8 11 1,-10-7-7-16,-12-4 11 0,-5-47-13 16,6-21-9-16,11-19-15 15,15-5 2-15,13-4 3 16,22 11-6-16,5 2-3 16,0 14-8-16,1 5-27 15,38 9 3-15,3 10-16 16,12-2-30-16,-9 10-81 15,-9 2-117-15</inkml:trace>
        </inkml:traceGroup>
        <inkml:traceGroup>
          <inkml:annotationXML>
            <emma:emma xmlns:emma="http://www.w3.org/2003/04/emma" version="1.0">
              <emma:interpretation id="{44F16885-F201-40E3-81E9-215A8F1C8593}" emma:medium="tactile" emma:mode="ink">
                <msink:context xmlns:msink="http://schemas.microsoft.com/ink/2010/main" type="inkWord" rotatedBoundingBox="23044,2103 23134,2108 23130,2159 23040,2154">
                  <msink:destinationLink direction="with" ref="{763AD57D-6F9E-4487-B114-D3D648DC2918}"/>
                </msink:context>
              </emma:interpretation>
            </emma:emma>
          </inkml:annotationXML>
          <inkml:trace contextRef="#ctx0" brushRef="#br0" timeOffset="2175.7599">-5219-1404 838 0,'0'0'23'0,"0"0"46"16,0 0-8-16,0 0-26 16,0 0-23-16,0 0-12 15,0 0-3-15,0 0-47 16,-35 11-64-16,-23 23-285 16</inkml:trace>
        </inkml:traceGroup>
        <inkml:traceGroup>
          <inkml:annotationXML>
            <emma:emma xmlns:emma="http://www.w3.org/2003/04/emma" version="1.0">
              <emma:interpretation id="{2FFFC0AB-2396-49AD-B8A6-58D5F3EB6017}" emma:medium="tactile" emma:mode="ink">
                <msink:context xmlns:msink="http://schemas.microsoft.com/ink/2010/main" type="inkWord" rotatedBoundingBox="25260,2322 26662,2414 26597,3411 25195,3319"/>
              </emma:interpretation>
              <emma:one-of disjunction-type="recognition" id="oneOf1">
                <emma:interpretation id="interp1" emma:lang="" emma:confidence="1">
                  <emma:literal/>
                </emma:interpretation>
              </emma:one-of>
            </emma:emma>
          </inkml:annotationXML>
          <inkml:trace contextRef="#ctx0" brushRef="#br0" timeOffset="-16592.32">-2772-933 515 0,'0'0'51'0,"0"0"-7"15,0 0 28-15,0 0-10 16,0 0-21-16,0 0-10 0,-205-15-4 15,179 15-8-15,-3 18-3 16,3 9-8-16,1 1-4 16,11 4-3-16,-1 2 1 15,9-2-2-15,2 3 0 16,4-10 0-16,0 6-3 16,4-7 3-16,27 0-6 15,8 7 3-15,6-11 0 16,1 7-1-16,1-3 3 15,-4-1-8-15,-4 1 2 16,-8 6 7-16,-6-9 0 16,-9 5 2-16,-12 2-2 15,-4 2 0-15,0 1-3 16,-4 7 3-16,-24-11 4 16,-7 4 7-16,8-11 9 0,-5-9-3 15,4 1-12-15,12-8 3 16,0-4 3-16,8 0-5 15,6 0-6-15,2 0 0 16,0 0-17-16,0 0-15 16,0-4-40-16,10-19-67 15,15-5-77-15</inkml:trace>
          <inkml:trace contextRef="#ctx0" brushRef="#br0" timeOffset="-16190.4">-2587-341 268 0,'0'0'81'0,"0"0"10"16,0 0-24-16,0 0-35 15,0 0-1-15,0 0-8 16,109-161-5-16,-97 130-1 15,-4 11 14-15,-3 1 2 16,-5 0 2-16,0 10 5 16,0-2-10-16,0 4-6 15,0 4-1-15,-16 3-8 16,-2 0-1-16,4 0 4 0,-2 0-16 16,0 3 1-16,6 15-3 15,1 5-2-15,9 4-2 16,0 10 0-16,0 5 2 15,0-1 1-15,15-8-2 16,14-13 2-16,5 3-19 16,11-19-9-16,2-4-1 15,8 0-9-15,9-18 3 16,-3-26-22-16,-6-11-85 16,-4-1-163-16</inkml:trace>
          <inkml:trace contextRef="#ctx0" brushRef="#br0" timeOffset="-15712.68">-2218-744 345 0,'0'0'300'0,"0"0"-238"0,0 0 16 16,0 0-54-1,0 0-23-15,0 0 0 0,159-122 4 16,-69 78 5-16,-9 0-10 16,4 2-20-16,-25 19-76 15,-12 11-60-15</inkml:trace>
          <inkml:trace contextRef="#ctx0" brushRef="#br0" timeOffset="-15909.14">-2053-1114 409 0,'0'0'92'0,"0"0"9"15,0 0 12-15,0 0-50 16,0 0-21-16,0 0-9 16,-26-10-8-16,22 10-7 15,-1 0-4-15,5 22-9 16,-4 27-3-16,4 20 1 15,0 14-1-15,0 4 5 16,0-7-4-16,0-8-3 16,0-1 1-16,0-3 2 15,0-8-3-15,13-9 0 16,3-16-3-16,-2-4-14 16,2-17-17-16,3-7-22 0,2-7-45 15,-10 0-57-15,-6 0-158 16</inkml:trace>
        </inkml:traceGroup>
      </inkml:traceGroup>
    </inkml:traceGroup>
  </inkml:traceGroup>
</inkml:ink>
</file>

<file path=ppt/ink/ink3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1:59.58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791B446-9540-4C33-875F-885E86A10DDF}" emma:medium="tactile" emma:mode="ink">
          <msink:context xmlns:msink="http://schemas.microsoft.com/ink/2010/main" type="writingRegion" rotatedBoundingBox="2634,9202 19349,7468 19573,9632 2859,11366"/>
        </emma:interpretation>
      </emma:emma>
    </inkml:annotationXML>
    <inkml:traceGroup>
      <inkml:annotationXML>
        <emma:emma xmlns:emma="http://www.w3.org/2003/04/emma" version="1.0">
          <emma:interpretation id="{044A3C4A-A77A-4115-8C9D-D7A528E51A32}" emma:medium="tactile" emma:mode="ink">
            <msink:context xmlns:msink="http://schemas.microsoft.com/ink/2010/main" type="paragraph" rotatedBoundingBox="2634,9202 19349,7468 19573,9632 2859,11366" alignmentLevel="1"/>
          </emma:interpretation>
        </emma:emma>
      </inkml:annotationXML>
      <inkml:traceGroup>
        <inkml:annotationXML>
          <emma:emma xmlns:emma="http://www.w3.org/2003/04/emma" version="1.0">
            <emma:interpretation id="{716D4DB3-2049-42AA-946E-E09C78347B02}" emma:medium="tactile" emma:mode="ink">
              <msink:context xmlns:msink="http://schemas.microsoft.com/ink/2010/main" type="line" rotatedBoundingBox="2634,9202 19349,7468 19573,9632 2859,11366"/>
            </emma:interpretation>
          </emma:emma>
        </inkml:annotationXML>
        <inkml:traceGroup>
          <inkml:annotationXML>
            <emma:emma xmlns:emma="http://www.w3.org/2003/04/emma" version="1.0">
              <emma:interpretation id="{EE64388B-A028-4B6C-B41E-B260C75A92B8}" emma:medium="tactile" emma:mode="ink">
                <msink:context xmlns:msink="http://schemas.microsoft.com/ink/2010/main" type="inkWord" rotatedBoundingBox="3650,9097 4210,9039 4262,9539 3701,9598">
                  <msink:destinationLink direction="with" ref="{AD21870A-73EA-441D-A45E-B995C1EEBB15}"/>
                </msink:context>
              </emma:interpretation>
              <emma:one-of disjunction-type="recognition" id="oneOf0">
                <emma:interpretation id="interp0" emma:lang="" emma:confidence="1">
                  <emma:literal/>
                </emma:interpretation>
              </emma:one-of>
            </emma:emma>
          </inkml:annotationXML>
          <inkml:trace contextRef="#ctx0" brushRef="#br0">-2082 5060 465 0,'0'0'35'16,"0"0"5"-16,0 0-17 15,0 0-6-15,9-231-14 16,46 163 0-16,9 4 4 16,13-2-7-16,-5 14 1 15,5 13-1-15,-17 12-4 16,-14 20-6-16,-14 7-36 15,-13 23-43-15,-19 60-62 16,-19 19-77-16</inkml:trace>
        </inkml:traceGroup>
        <inkml:traceGroup>
          <inkml:annotationXML>
            <emma:emma xmlns:emma="http://www.w3.org/2003/04/emma" version="1.0">
              <emma:interpretation id="{D79004DB-1416-439B-924E-C9749851CB82}" emma:medium="tactile" emma:mode="ink">
                <msink:context xmlns:msink="http://schemas.microsoft.com/ink/2010/main" type="inkWord" rotatedBoundingBox="3551,9286 12844,8322 13046,10265 3753,11229">
                  <msink:destinationLink direction="with" ref="{F4B483DB-8AE3-4EEB-A5AA-052C41C0C3AB}"/>
                </msink:context>
              </emma:interpretation>
              <emma:one-of disjunction-type="recognition" id="oneOf1">
                <emma:interpretation id="interp1" emma:lang="" emma:confidence="1">
                  <emma:literal/>
                </emma:interpretation>
              </emma:one-of>
            </emma:emma>
          </inkml:annotationXML>
          <inkml:trace contextRef="#ctx0" brushRef="#br0" timeOffset="-201.55">-1448 4720 532 0,'0'0'98'0,"0"0"-71"16,0 0 22-16,0 0 8 16,0 0-1-16,0 0-21 0,-68-44-17 15,62 44-9 1,2 0-4-16,2 0-5 0,-2 0-5 16,0 21 2-16,4 39-2 15,-13 33 5-15,0 22 2 16,0 6-2-16,-3-12 3 15,7-23 5-15,5-9-8 16,-1-25-18-16,-3-9 0 16,3-8-41-16,-8-12-35 15,-1-10-21-15,-14-13-30 16,-10 0-192-16</inkml:trace>
          <inkml:trace contextRef="#ctx0" brushRef="#br0" timeOffset="489.11">-2105 5975 396 0,'0'0'0'16,"0"0"0"-16,0 0 18 15,0 0 10-15,0 0-12 16,0 0 2-16,173 69 25 16,-109-69-10-16,-1 0-11 15,10-24-7-15,-5-17-1 16,0-9-6-16,-4-15-3 16,-9-14 0-16,-4-5-1 15,-16 5 3-15,-11 9-7 0,-6 11 2 16,-18 19-2-16,0 9 11 15,0 19 10-15,0 12 15 16,0 0-31-16,9 0-5 16,20 30-13-16,10 31 9 15,7 24 3-15,5 7 1 16,-6-7 1-16,0-22 4 16,-12-21-3-16,-11-25 0 15,-9-14-2-15,-4-3 8 16,-8 0-4-16,-1 0 32 15,5-38 20-15,0-36-24 16,0-14-31-16,8 4 1 16,-9 32-2-16,5 20-1 15,0 13 1-15,4 19 0 16,3 0-11-16,14 0-17 0,8 14 10 16,7 29 14-16,13 3-3 15,-3 18-5-15,0 0-26 16,-4 2-38-16,-11-14-8 15,-3-29-157-15</inkml:trace>
          <inkml:trace contextRef="#ctx0" brushRef="#br0" timeOffset="1298.1598">-255 5358 446 0,'0'0'12'0,"0"0"10"16,0 0-2-16,0 0 20 16,0 0-5-16,-9-199-18 15,0 179-1-15,-10 8 5 16,9 10 6-16,-3 2-8 16,-4 0 2-16,-7 0-18 15,6 40 0-15,-4 18-6 16,9 26 3-16,1 9-2 15,12-1 1-15,0-9-1 16,16-8-3-16,19-14 5 0,16-9 0 16,0-17 0-1,-1-13 0-15,3-12 0 0,6-10 0 16,-4 0 1-16,0-23-3 16,-4-32 10-16,-16-9-7 15,-2-6-1-15,-11-9 2 16,-13 6-2-16,-9 7 0 15,0 11-4-15,0 14-3 16,0 18 7-16,-9 8-6 16,9 9 5-16,0 6 1 15,0 0-14-15,0 0-30 16,0 0-6-16,19 4 39 16,13 16 5-16,-9 3 1 15,9 13 5-15,-6-7-2 0,3 13 0 16,1 4 2-16,4 2 1 15,1 7-1-15,2-9 4 16,4-1 3-16,0-11-6 16,5-3 1-16,-7-12 10 15,3-10-7-15,-4-5-3 16,-3-4 3-16,2 0 1 16,-2-19 24-16,-1-29-10 15,0-3-2-15,-13-11-3 16,-4-1-6-16,-13 1-3 15,-4 7-1-15,0 12-3 16,0 2 3-16,-13 18 14 16,-11 9 0-16,2 8 3 0,5 6-16 15,4 0-3 1,-6 0-3-16,4 20-4 0,-2 27 2 16,4 9 1-16,7 10-7 15,6 1 7-15,0-1-4 16,0-10 5-16,27-1 3 15,1-13-3-15,4-10 0 16,14-9-14-16,-6-8-16 16,10-15 3-16,5 0-27 15,1-29-34-15,-9-28-74 16,4-16-141-16</inkml:trace>
          <inkml:trace contextRef="#ctx0" brushRef="#br0" timeOffset="2392.89">1253 5372 376 0,'0'0'57'16,"0"0"-2"-16,0 0-27 16,0 0-23-16,0 0-4 15,0 0-1-15,-6 88 2 16,12-28 12-16,7-4-4 16,-3 10 0-16,3-3-3 15,-8-1 3-15,8-9-2 16,-5-23 1-16,-6-8-8 15,-2-16 1-15,0-6-2 16,0 0 11-16,0 0 36 16,4-38-8-16,1-17-29 15,9-25-10-15,-1 2-6 0,5 14-2 16,-5 12-5 0,7 29 2-16,-11 9 11 0,-1 14-9 15,5 0 0-15,0 0 0 16,8 14 1-16,5 22 7 15,7 15-2-15,-2 7 3 16,11-7-1-16,-3 3 1 16,-10-12 0-16,1-15 0 15,-12-12 0-15,-2-11 0 16,-8-4 0-16,-3 0 3 16,-5 0 2-16,4-6 29 15,1-43 9-15,3-7-40 0,2-9-3 16,9 4 0-1,-1 7 0-15,-5 16-1 0,-3 15 1 16,-1 19-2-16,1 4-1 16,3 0-6-16,9 0 0 15,4 10 2-15,11 21 4 16,5 7 3-16,14 2 0 16,0-7-4-16,8-1 4 15,0-12 0-15,-3-10 1 16,-2-2-1-16,-1-8 2 15,-16 0-1-15,-11 0-1 16,-11 0 1-16,-11-14 5 16,-9-7 3-16,0-9-6 15,0 2 6-15,0 5-7 16,-9 6-2-16,-16 3 2 0,4 4-1 16,3 10 5-16,-2 0-5 15,11 0-1-15,-4 4 0 16,0 33-7-16,4 14 4 15,-2 6 2-15,8-3 0 16,3-2 1-16,0-9-2 16,14-4-6-16,26-16-9 15,10-13 1-15,14-10-5 16,0 0 18-16,4-24-1 16,-8-20-7-16,-10 1 10 0,-15 12-5 15,-6 0 2 1,-16 10 4-16,-8 11 0 0,-5 1 4 15,0 9 25-15,0 0-6 16,0 0-21-16,4 0-2 16,6 0-8-16,6 9-6 15,13 22 13-15,6 8 1 16,11 10 0-16,1-9 0 16,3-5 0-16,-2-5 1 15,3-12 0-15,-13-6-1 16,-12-12 1-16,-7 0 1 15,4-26 4-15,-6-30 10 16,2-4-5-16,4 3-9 0,-9 16 6 16,-1 10-4-1,-8 19 0-15,4 4-8 0,-6 8 4 16,9 0 0-16,1 0-7 16,14 0 3-16,5 20 3 15,12 1 1-15,6-1 0 16,1-6 1-16,4-2-1 15,0-12-3-15,5 0-34 16,-6-46-30-16,-5-19-69 16,-16-36-222-16</inkml:trace>
          <inkml:trace contextRef="#ctx0" brushRef="#br0" timeOffset="2604.34">3895 4560 475 0,'0'0'83'0,"0"0"-31"15,0 0-21-15,0 0-27 16,0 0 1-16,-64 211-5 16,64-109 3-16,0 4 0 15,0 5-2-15,14 5 4 16,9-1-2-16,-5-7 1 16,1-2-1-16,4-14-2 15,-10-4-1-15,-4-14-17 16,-9-26-123-16,0-21-376 15</inkml:trace>
          <inkml:trace contextRef="#ctx0" brushRef="#br0" timeOffset="2799.25">3586 5453 793 0,'0'0'4'0,"0"0"-4"16,0 0 22-16,0 0-8 15,0 0-14-15,0 0 0 16,159-183 1-16,-69 123 0 16,12 9-2-16,-8 4-25 15,-6 8-95-15,-15 13-142 16</inkml:trace>
          <inkml:trace contextRef="#ctx0" brushRef="#br0" timeOffset="11446.4598">6704 4732 500 0,'0'0'41'15,"0"0"24"-15,0 0 4 16,0 0 21-16,0 0-41 15,0 0-19-15,0 0-5 16,-52-35-8-16,52 35-7 16,0 0-10-16,0 0 1 15,0 0-1-15,0 0-1 0,0 0-5 16,0 27 4-16,0 28 0 16,0 29 2-16,0 16 7 15,0-10-6-15,0-2 2 16,0-6-2-16,0-17 0 15,0-10-1-15,0-22 1 16,0 0-1-16,0-15 0 16,0-5 1-16,0 0 0 15,0-6-1-15,0-1-18 16,0-2-26-16,0-4-47 16,0 0-51-16,0-4-150 15</inkml:trace>
          <inkml:trace contextRef="#ctx0" brushRef="#br0" timeOffset="11956.2">6392 4714 350 0,'0'0'0'15,"0"0"1"-15,0 0 23 16,0 0 20-16,187-186-14 16,-133 174-23-16,6 6 5 0,-1 6-4 15,1 0-1 1,-2 18 1-16,-3 24 3 0,-5 0-4 16,-2 15 8-16,0 6 6 15,-7 3-13-15,-11 3 8 16,-1 14 10-16,-11-8-17 15,-10-4 7-15,-8-2 6 16,0-11 2-16,0 0 9 16,-4-4 10-16,-26-2-7 15,-8 1 5-15,-20 4-13 16,3-2-10-16,-5-3 0 16,1 5-13-16,5-17 4 0,3-3 11 15,5-12-11-15,1-12 5 16,13 0-1-16,-1-12 2 15,11-1-1-15,-4 0-4 16,10 0-7-16,7 0-3 16,6 0 0-16,3 0-2 15,0 0 1-15,0 0-30 16,0 0-19-16,0-5-33 16,32-17-67-16,12-22 45 15,-2-14-191-15</inkml:trace>
        </inkml:traceGroup>
        <inkml:traceGroup>
          <inkml:annotationXML>
            <emma:emma xmlns:emma="http://www.w3.org/2003/04/emma" version="1.0">
              <emma:interpretation id="{0688FF21-2B5F-4F5E-9158-DF234AE08D4C}" emma:medium="tactile" emma:mode="ink">
                <msink:context xmlns:msink="http://schemas.microsoft.com/ink/2010/main" type="inkWord" rotatedBoundingBox="13030,8977 13586,8920 13702,10039 13146,10097"/>
              </emma:interpretation>
              <emma:one-of disjunction-type="recognition" id="oneOf2">
                <emma:interpretation id="interp2" emma:lang="" emma:confidence="1">
                  <emma:literal/>
                </emma:interpretation>
              </emma:one-of>
            </emma:emma>
          </inkml:annotationXML>
          <inkml:trace contextRef="#ctx0" brushRef="#br0" timeOffset="12501.74">7312 4678 566 0,'0'0'16'0,"0"0"11"15,0 0 14-15,0 0 21 16,0 0-37-16,0 0-25 16,0-2 0-16,0 46-7 15,4 21 7-15,2 23 10 16,6 4-10-16,-4 5 1 16,-3 0 4-16,1 1-2 15,-6-16 0-15,5-7-3 16,-5-15 1-16,0-19 0 15,5-17-1-15,-5-5 1 0,0-18 0 16,0-1-1-16,0 0 6 16,0 0-1-16,0 0 13 15,0-1 28-15,0-42-23 16,0-15-17-16,-5-23-4 16,-2-14-2-16,3-18 0 15,4-2 0-15,0 12 0 16,0 7-1-16,0 21 1 15,0 6-1-15,0 12 1 16,0 3-5-16,4 15 1 16,12 4 6-16,3 3-4 0,7 4 2 15,6 5-5 1,4 4-8-16,0 8-10 0,7 11 2 16,-4 0-1-16,3 0 5 15,0 30-4-15,-7 10-2 16,-2 7-11-16,-11 9-1 15,-3-1-17-15,-12 2-24 16,-7-22-118-16</inkml:trace>
          <inkml:trace contextRef="#ctx0" brushRef="#br0" timeOffset="12759.15">7367 5201 482 0,'0'0'46'15,"0"0"-35"-15,0 0 22 16,0 0-19-16,0 0-13 16,0 0-1-16,22 0 3 15,24 0 0-15,5-14 1 16,6-8 0-16,2-2-4 15,11 4 0-15,8-1-11 16,-10-2-91-16,-13 8-211 16</inkml:trace>
        </inkml:traceGroup>
        <inkml:traceGroup>
          <inkml:annotationXML>
            <emma:emma xmlns:emma="http://www.w3.org/2003/04/emma" version="1.0">
              <emma:interpretation id="{39045DD3-78E5-4C89-9181-0C1C4284729F}" emma:medium="tactile" emma:mode="ink">
                <msink:context xmlns:msink="http://schemas.microsoft.com/ink/2010/main" type="inkWord" rotatedBoundingBox="2684,9681 17830,8109 18001,9754 2855,11326"/>
              </emma:interpretation>
              <emma:one-of disjunction-type="recognition" id="oneOf3">
                <emma:interpretation id="interp3" emma:lang="" emma:confidence="1">
                  <emma:literal/>
                </emma:interpretation>
              </emma:one-of>
            </emma:emma>
          </inkml:annotationXML>
          <inkml:trace contextRef="#ctx0" brushRef="#br0" timeOffset="13187.52">8172 5440 356 0,'0'0'66'15,"0"0"-66"-15,0 0 25 16,0 0-2-16,0 0-14 16,0 0 14-16,64-31-18 0,-26 5-1 15,-6-5-4 1,13-4 0-16,-3 2-43 0,-8-4-129 16</inkml:trace>
          <inkml:trace contextRef="#ctx0" brushRef="#br0" timeOffset="13012.99">8176 5144 435 0,'0'0'41'0,"0"0"-38"16,0 0 34-16,0 0-5 0,0 0-28 16,0 0 0-1,-4 0-2-15,33-3-1 0,-3-13 0 16,5-1-2-16,4 3-5 15,-6 2-49-15,-5 7-99 16,-19 5-159-16</inkml:trace>
          <inkml:trace contextRef="#ctx0" brushRef="#br0" timeOffset="14047.94">8816 4631 150 0,'0'0'190'0,"0"0"-155"16,0 0 33-16,0 0-12 16,0 0-31-16,0 0-8 15,-19 43 2-15,6-7-7 16,-6 1-1-16,5 14 0 16,1-4 1-16,8 1 0 15,-3 0-6-15,8 2-6 16,-5 8 1-16,5-3 3 15,0 0 1-15,0-4-5 16,0 3-2-16,13-5 2 16,5-3 0-16,1 0 5 15,4-15-4-15,-4-1-1 0,10-4-6 16,0-10 6-16,-3-3 6 16,3 1-5-16,-7-14 1 15,1 4-4-15,4-4 1 16,-8 0 1-16,9 0 4 15,-11 0-4-15,2 0 0 16,-3 0 0-16,-4 0 2 16,5-15 3-16,-2-4 2 15,-4-12-4-15,-1-3 10 16,5 3 1-16,-2-9-5 16,-7 6-3-16,-2-1 17 15,-1 1-1-15,-3 6-1 0,0-9-3 16,0 8-2-1,0-6-6-15,0 6 3 0,0-2-3 16,0 1 6-16,-3-1 0 16,-7 6-4-16,-7-1 3 15,1 2-1-15,0-8-4 16,1 3-3-16,-2-6-7 16,1 11 3-16,0 1-1 15,6 4-2-15,-3 1 3 16,8 8 4-16,-11 0-3 15,9 6 6-15,-2-5-2 16,4 1 1-16,-9 2-5 0,6-11 3 16,-11 13-3-16,9-13 0 15,-3 10-4-15,1 0 4 16,2 3-4-16,1 0 2 16,-2 3 1-16,2-3 0 15,0 0-1-15,6-1-1 16,-10 0 1-16,3 1-2 15,-3 0-2-15,-3 4 2 16,0-11 3-16,2 11-3 16,5 0-1-16,-4 0-1 15,-2 0-19-15,-17 58-73 16,-36 1-209-16</inkml:trace>
          <inkml:trace contextRef="#ctx0" brushRef="#br0" timeOffset="15930.73">4911 5571 330 0,'0'0'49'0,"0"0"6"16,0 0 5-16,0 0-14 0,0 0-6 15,0 0-10-15,0 0 1 16,0 0 2-16,-68 0 0 15,64 0 0-15,4 0-15 16,-5 0 0-16,1 0-5 16,4 0-6-16,0 0-1 15,0 0-6-15,0 0 0 16,0 0 0-16,0 0-1 16,0 0 0-16,0 0-5 15,4 0-2-15,27 0 7 16,20 0 1-16,-1 0 1 15,10 0 1-15,-6 0-1 16,9 0-1-16,1 0 0 16,3 0 3-16,-2 0-2 0,9-8-1 15,-1-3 0-15,-9 4 1 16,4-3-2-16,-13 7 2 16,-6-8-1-16,-4 10 0 15,-13-8 0-15,0 6 0 16,-10 0 1-16,-2-1-1 15,2 0 0-15,-14 4-1 16,-2-4 1-16,3 4-8 16,-5 0-18-16,7 0-22 15,-7 0-5-15,-4 0-33 16,0 0-77-16,0 0-156 16</inkml:trace>
          <inkml:trace contextRef="#ctx0" brushRef="#br0" timeOffset="16492.23">5107 5159 551 0,'0'0'2'0,"0"0"27"16,0 0 17-16,0 0-1 15,0 0-18-15,0 0-16 16,-38 0-8-16,34 0 5 16,-5 0-6-16,-17 37-2 15,-7 27 0-15,-9 11 6 16,-6 4 9-16,-7-1-14 15,0-11 0-15,-5-8 12 16,14-13-8-16,15-22-5 16,14-7 14-16,7-17 9 15,5 0 1-15,5 0-4 16,0 0-6-16,0 0-6 0,0 0-8 16,0 0 2-16,0 0-2 15,0 0-5 1,0 0 2-16,0 0 3 0,28 0-10 15,7 0 10-15,11 0 0 16,9 14 1-16,5-1-1 16,4 7-2-16,-5-1 2 15,5 4 0-15,0-8-6 16,0-2 6-16,-5-5 2 16,1-5 1-16,-13 1-1 15,-4-4-2-15,-6 0-4 16,-2 0-40-16,-2 0-29 15,-20 0-48-15,-13 0-165 0</inkml:trace>
          <inkml:trace contextRef="#ctx0" brushRef="#br0" timeOffset="18847.6298">-3026 5850 362 0,'0'0'64'0,"0"0"-24"16,0 0 15-16,0 0-15 15,0 0-27-15,0 0-13 16,13-20-1-16,29 12 1 16,5 2 2-16,3 6-2 15,-6 0 0-15,-2 0 7 16,-7 0-7-16,-6 10-1 0,-3 28 1 16,-17 13 0-16,-2 17 8 15,-7 17 10 1,0 12 5-16,-16-9 0 0,-10-6-7 15,4-20-6-15,2-21 3 16,7-14 2-16,0-7-5 16,13-13 4-16,-5-7 9 15,5 0-1-15,0 0 0 16,-4 0 2-16,4 0 5 16,-4 0 1-16,-7-13-3 15,1-42-20-15,-3-23-4 16,4-28-6-16,1-22 4 15,-1 5-1-15,0 15 0 16,-1 29 3-16,4 29-2 0,2 36 1 16,-5 8 8-16,9 6-1 15,0 0-3-15,0 0-5 16,0 0-1-16,0 0-5 16,0 0-28-16,18 0-48 15,33-4-59-15,4-27-17 16,4-29-375-16</inkml:trace>
          <inkml:trace contextRef="#ctx0" brushRef="#br0" timeOffset="113950.61">11827 3910 217 0,'0'0'81'0,"0"0"-22"16,0 0 24-16,0 0-4 15,0 0-39-15,0 0-10 16,0-3-8-16,0 3-8 15,0 0-3-15,0 0-2 16,0 0 1-16,0 0-6 16,0 0-3-16,0 0 6 15,0 0 6-15,0 0 6 16,0 0-16-16,0 0 13 16,0 0-15-16,0 0 7 0,0 0 3 15,0 0-3-15,0 0-6 16,0 0 8-16,0 0 4 15,0 0-2-15,0 0-7 16,0 0 3-16,0 0 8 16,0-4-8-16,0 4 2 15,0 0-10-15,0 0 2 16,0 0-1-16,0 0-1 16,0 0 0-16,0 0 0 15,0 0 0-15,0 0 0 16,0 0-4-16,0 0 1 15,0-3 2-15,0 3 0 16,0 0 1-16,0 0 0 16,0 0 1-16,13-4-1 0,1-4-1 15,9 3 1-15,0-5 2 16,0-3 2-16,2 3-4 16,-5 1-3-16,-1 0 3 15,-7-4 2-15,-4 3 2 16,-6 2-4-16,-2 2 2 15,0-8 2-15,0 7 0 16,0-16-4-16,-2-2 3 16,-18-2-2-16,-3 3-1 15,-9 5 0-15,0 1-2 16,0 9 1-16,0-5-1 16,-1 8-1-16,2 6 1 15,-2 0 1-15,7 0 1 16,-3 0 0-16,4 4-1 0,6 25-4 15,-13 13 2-15,6 9 3 16,2 5-2-16,5-10 2 16,10-4-4-16,9-7 3 15,-3-6 0-15,3-5-2 16,0-2 0-16,0-6 2 16,12-3-3-16,7-5 3 15,4-3 1-15,-1-5 0 16,-1 0 0-16,13 0 0 15,-8 0 0-15,4-13 0 16,-1 0 0-16,-4-3 2 16,-3-2-2-16,1 1 0 15,4-3 2-15,-9 6 0 0,1 1 2 16,0-2-3-16,-11 7 0 16,1 7-2-16,-3 1 8 15,-2-4-11-15,1 4 4 16,2 0-3-16,1 0 1 15,4 0 1-15,7 0-3 16,1 0 4-16,-1 13 0 16,6 11 0-16,-5 10 0 15,-5 9 2-15,-1 0-2 16,-1 9-2-16,-11-3 2 16,-2 7 9-16,2-5-9 15,-2-1 0-15,0-3 0 0,0-10 1 16,0-9 3-16,0-5-1 15,0-10-1-15,0-7 1 16,0-2-2-16,0-4 1 16,0 0 9-16,0 0-5 15,0 0 0-15,0 0 5 16,0 0-7-16,0 0 10 16,0 0-11-16,0 0 2 15,0 0 0-15,0 0-2 16,0 0-6-16,0 0 7 15,0 0-4-15,0 0 3 16,0 0-3-16,0 0 0 16,0 0 0-16,0 0-1 0,0 0 1 15,0 0 0 1,0 0 0-16,0 0-16 0,0 0-19 16,0 0-29-16,0-18-143 15</inkml:trace>
        </inkml:traceGroup>
        <inkml:traceGroup>
          <inkml:annotationXML>
            <emma:emma xmlns:emma="http://www.w3.org/2003/04/emma" version="1.0">
              <emma:interpretation id="{7CC7D919-36FC-4ED4-85BA-497177B591B8}" emma:medium="tactile" emma:mode="ink">
                <msink:context xmlns:msink="http://schemas.microsoft.com/ink/2010/main" type="inkWord" rotatedBoundingBox="8709,8978 19391,7869 19573,9632 8892,10740"/>
              </emma:interpretation>
              <emma:one-of disjunction-type="recognition" id="oneOf4">
                <emma:interpretation id="interp4" emma:lang="" emma:confidence="1">
                  <emma:literal/>
                </emma:interpretation>
              </emma:one-of>
            </emma:emma>
          </inkml:annotationXML>
          <inkml:trace contextRef="#ctx0" brushRef="#br0" timeOffset="115299.73">12009 4652 105 0,'0'0'48'0,"0"0"-9"16,0 0 5-16,0 0-14 15,0 0-10-15,0 0-17 16,-10 8-3-16,10-8 0 16,10 0 9-16,17-16 0 0,1-9 2 15,12-2-5-15,-5-7-5 16,0 11-1-16,-6 2-13 15,-4 7 1-15,-15 5-11 16,-1 5 0-16,-9 4-11 16,0 0 14-16,0 0 19 15,0 4-5-15,-19 23 6 16,-17 10 0-16,-1 4 2 16,-9 2 2-16,5-6 0 15,9-5 7-15,5-1 1 16,17-13 4-16,5-13-4 15,1 5 9-15,4-10-14 16,0 0-7-16,0 0 0 16,4 0 0-16,30 0 3 15,0-23 7-15,6-5-4 0,-3 9 1 16,-3-7-6 0,-4 2 1-16,-5 5-4 0,-11 9 1 15,-2 3-8-15,-3 1 8 16,-9 6 1-16,0 0 0 15,0 0 7-15,0 0 6 16,-21 29-7-16,-6-1-4 16,-5 4 0-16,4 0 0 15,1-10-1-15,8-3 10 16,10-14 12-16,5 1 1 0,4-6 4 16,0 0 4-1,0 0-18-15,0 0-12 0,0 0-2 16,0 0 1-16,6-6 2 15,10-3 8-15,-6 0-8 16,-2-1-1-16,3 10 0 16,-11 0-1-16,0 0-2 15,4 0-4-15,0 0-48 16,-4 23-76-16</inkml:trace>
          <inkml:trace contextRef="#ctx0" brushRef="#br0" timeOffset="107177.98">11675 5282 124 0,'0'0'68'16,"0"0"-24"-16,0 0 19 0,0 0 41 16,0 0-1-16,0 0-24 15,0 0-7-15,-7 4 9 16,7-4-27-16,-4 0-12 16,4 0 1-16,-5 0-18 15,4-22 3-15,-8-8-23 16,5-5 5-16,-1-11-1 15,5 0-9-15,0-5 2 16,-4-1 3-16,0 1-5 16,-4 4 1-16,8-3-1 0,0 17 0 15,0-4 0 1,0 13 0-16,-4 7 1 0,4 3-1 16,0-3 0-16,0 2 1 15,0-4 1-15,0 6-4 16,0-2 1-16,-3 2 1 15,3 7 0-15,0-4-1 16,0 6 1-16,0-5 0 16,0 8 0-16,0-3 0 15,0 0-1-15,0 4-1 16,0 0-4-16,0 0 5 16,0-4-5-16,-4 4-1 15,4 0 0-15,-5 0-3 16,-5 0 0-16,-6 0-3 15,-4 0-9-15,-8 0-1 0,-2 8 3 16,-2 10 14-16,-4-2 2 16,4 5 0-16,9-1 1 15,-5 2 3-15,9-3 0 16,11-6-1-16,3-3 1 16,5-10 0-16,0 0 0 15,0 0-4-15,0 0 4 16,0 0-1-16,0 0 1 15,0 0 0-15,0 0 3 16,0 0-3-16,5-23 2 16,13 1-1-16,10-10 4 15,-2-6-3-15,0 1-2 0,5-4 0 16,-2 4-2-16,0 10 2 16,-8 3 0-16,3 5 2 15,0 4 0-15,-3 6-2 16,-4 5-4-16,3 4 1 15,-2 0 0-15,-1 0 3 16,3 9 0-16,-1 10 0 16,6 5-6-16,-5-1 4 15,3 4 2-15,-2-6 4 16,-1-5-4-16,-1 2 0 16,-3-9-2-16,-2 5 2 15,-2-9 0-15,4-1 0 16,-7 1 6-16,-5 1-6 0,0-3-4 15,-4-3 4-15,0 0 4 16,0 0-3-16,0 0 3 16,0 0-1-16,0 0 13 15,0 0 6-15,0 0-4 16,-17 0 5-16,-24 4-19 16,9-4 0-16,-5 0-2 15,6 0 0-15,4 0 0 16,3 0-2-16,11 0 0 15,6 0 2-15,3 0-2 16,4 0-1-16,0 0 0 16,0 0-5-16,0 0-16 0,0 21-29 15,-9 11-58 1,-2 0-47-16,-13-6-250 0</inkml:trace>
          <inkml:trace contextRef="#ctx0" brushRef="#br0" timeOffset="99918.14">12406 4107 391 0,'0'0'31'16,"0"0"0"-16,0 0 31 15,0 0-12-15,0 0-16 16,0 0 1-16,0 0 0 16,13-6-2-16,-13 6 14 15,0 0-8-15,0-5-10 16,0 5-11-16,0 0 3 16,0 0-6-16,0 0-2 15,0 0 0-15,0 0-11 16,0 0 0-16,5 0-2 0,3 0 0 15,11 0-1 1,9 0 1-16,11 5 0 0,7 5 3 16,9-6 4-16,9 1-7 15,0-1 1-15,0-4 1 16,-5 0-2-16,1 0 3 16,-12 0-2-16,2 0-1 15,-6 0 0-15,-5 0 0 16,-7 0 0-16,3 0 1 15,-6 0-1-15,-7 0 4 16,-2 0-4-16,-3 0-2 16,-2 0 2-16,-4 0 0 0,0 0 0 15,3 0 0-15,-4 0 0 16,2 0 0-16,5 0-1 16,-7 0 1-16,9 0 0 15,-10 0 0-15,4 0 1 16,-7 0-1-16,3 0 0 15,-5 0 0-15,0 0-1 16,-1 0 2-16,-3 0 0 16,0 0 2-16,5 0-3 15,-5 0-4-15,0 0 4 16,0 0 0-16,0 0 1 16,0 0-2-16,0 0 2 15,0 0-1-15,0 0 1 0,0 0 1 16,0 0-4-1,0 0 2-15,0 0-9 0,0 0-1 16,0 0-1-16,0 0-18 16,0 0-3-16,0 0-65 15,-8-13-48-15,-11-15-125 16</inkml:trace>
          <inkml:trace contextRef="#ctx0" brushRef="#br0" timeOffset="100655.17">13207 3916 389 0,'0'0'79'0,"0"0"7"15,0 0-10-15,0 0-13 0,0 0-2 16,0 0-26-16,-49-16-24 16,49 16-5-16,0 0-6 15,0 0-3-15,4 0 2 16,28 0-1-16,-5 0 2 15,14 0 0-15,-6 0 3 16,4 0-3-16,-4 7 0 16,1 2 1-16,-5 2-1 15,-2 5 0-15,-3 2-3 16,-6 5 3-16,-10-2 3 16,3 0-3-16,-8 2-1 15,-5 0-5-15,0 6 6 16,0 1-1-16,0 6 3 15,-9 3-2-15,-14 4 5 16,-5-2 0-16,5-12-2 0,3-1-3 16,-1-11 10-16,11-8 0 15,1-5 4-15,2-3 10 16,6-1-2-16,-4 0 0 16,1 7-4-16,4-7-12 15,0 0 5-15,0 0-7 16,0 0-4-16,0 0 5 15,0 0-2-15,0 0 3 16,0 0 0-16,0 0-1 16,0 0 2-16,-6 0 6 0,6 0 7 15,0 0-7 1,0-8 1-16,-4-18 1 0,-1-11-8 16,5-13-4-16,-8-2-1 15,6-5-2-15,-6-2 0 16,-4 8 0-16,3-1 5 15,-5 13-5-15,2 5-1 16,-1 17 1-16,6 6 5 16,7 3-4-16,-4 7 0 15,-1 1 7-15,5 0 0 16,0 0-3-16,-4 0 1 16,4 0-2-16,0 0 2 15,-2 0-5-15,2 0 2 16,0 0 1-16,0 0-1 15,0 0-6-15,0 0 2 0,0 0-19 16,0 0-35-16,0 0-27 16,0 0-30-16,0 0-146 15</inkml:trace>
          <inkml:trace contextRef="#ctx0" brushRef="#br0" timeOffset="175904.4799">13651 4197 157 0,'0'0'54'0,"0"0"-17"0,0 0 27 16,0 0-2-16,0 0-21 15,0 0-4-15,0 0-7 16,0 0-9-16,0 0-2 16,-2 0-9-16,2 0 2 15,0 0-7-15,0 2-1 16,0-2 2-16,0 0-3 15,0 0 3-15,0 0 5 0,0 0-3 16,-4 0 4 0,4 3-7-16,0-3 7 0,0 0 1 15,0 0-1-15,0 0 2 16,0 0-2-16,0 0 2 16,0 0 4-16,0 0 0 15,0 0 1-15,-4 0-5 16,4 0-4-16,0 0 5 15,0 0-7-15,0 0 0 16,0 0 3-16,0 0-10 16,0 0 4-16,-5 0 1 15,5 0-6-15,0 0 5 16,0 0-5-16,0 0 0 0,0 0 1 16,0 0-1-1,0 0 0-15,0 0 5 0,0 0-5 16,0 0 0-1,0 0-3-15,0 0 6 0,0 0-3 16,0 0 0-16,0 0 2 16,0 0-2-16,0 0-1 15,0 0 1-15,0 0-1 16,0 0 2-16,0 0-1 16,0 0 1-16,0 0 1 15,0 0-1-15,0 0-2 16,0 0 0-16,0 0 0 15,0 0-1-15,0 0 2 16,0 0-23-16,0 0-19 0,0 0-38 16,0-5-38-16,18-37-50 15</inkml:trace>
          <inkml:trace contextRef="#ctx0" brushRef="#br0" timeOffset="176621.57">13607 3386 166 0,'0'0'50'16,"0"0"7"-16,0 0 1 16,0 0-5-16,0 0-4 15,0 0-8-15,0 0-9 16,0 0-9-16,0 0 0 15,0 0-7-15,0 0 4 0,0 0-9 16,0 0 0 0,0 0-1-16,0 0-2 0,0 0 0 15,0 0-3-15,0 0-1 16,0 0 0-16,0 0-2 16,0 0 3-16,0 0-4 15,0 0-1-15,0 0 1 16,0 0 0-16,0 0-1 15,0 0 0-15,0 0 3 16,0 0-3-16,0 0 2 16,0 0-1-16,0 0-1 15,0 0 1-15,0 0 0 16,0 0 9-16,0 0-9 0,0 0 0 16,0 0 6-1,0 0 0-15,0 0 4 0,0 0-6 16,0 0 4-16,0 0-1 15,0 0-3-15,0 0 1 16,0 0 3-16,0 0-6 16,0 0 1-16,0 0 4 15,0 0-8-15,0 0 3 16,0 0-3-16,0 0 0 16,0 0-1-16,0 0-1 15,0 0-26-15,0 0-25 16,0-4-32-16,0-19-28 15,0-4-128-15</inkml:trace>
          <inkml:trace contextRef="#ctx0" brushRef="#br0" timeOffset="-205454.1">3107 6187 205 0,'0'0'0'15,"0"0"-82"-15,0 0-6 16</inkml:trace>
        </inkml:traceGroup>
      </inkml:traceGroup>
    </inkml:traceGroup>
  </inkml:traceGroup>
</inkml:ink>
</file>

<file path=ppt/ink/ink3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6:44.43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F93701E-8C51-488E-9867-70E58E593FB4}" emma:medium="tactile" emma:mode="ink">
          <msink:context xmlns:msink="http://schemas.microsoft.com/ink/2010/main" type="writingRegion" rotatedBoundingBox="25060,3292 33740,3052 33776,4368 25097,4607"/>
        </emma:interpretation>
      </emma:emma>
    </inkml:annotationXML>
    <inkml:traceGroup>
      <inkml:annotationXML>
        <emma:emma xmlns:emma="http://www.w3.org/2003/04/emma" version="1.0">
          <emma:interpretation id="{CD2A5CAC-2F6A-4098-945E-1E554BD97A8A}" emma:medium="tactile" emma:mode="ink">
            <msink:context xmlns:msink="http://schemas.microsoft.com/ink/2010/main" type="paragraph" rotatedBoundingBox="25060,3292 33740,3052 33776,4368 25097,4607" alignmentLevel="1"/>
          </emma:interpretation>
        </emma:emma>
      </inkml:annotationXML>
      <inkml:traceGroup>
        <inkml:annotationXML>
          <emma:emma xmlns:emma="http://www.w3.org/2003/04/emma" version="1.0">
            <emma:interpretation id="{45553D1E-F5AC-432D-93D4-35338577BD35}" emma:medium="tactile" emma:mode="ink">
              <msink:context xmlns:msink="http://schemas.microsoft.com/ink/2010/main" type="line" rotatedBoundingBox="25060,3292 33740,3052 33776,4368 25097,4607"/>
            </emma:interpretation>
          </emma:emma>
        </inkml:annotationXML>
        <inkml:traceGroup>
          <inkml:annotationXML>
            <emma:emma xmlns:emma="http://www.w3.org/2003/04/emma" version="1.0">
              <emma:interpretation id="{87AD9DF2-7EB2-45E2-B675-C8E1E0714172}" emma:medium="tactile" emma:mode="ink">
                <msink:context xmlns:msink="http://schemas.microsoft.com/ink/2010/main" type="inkWord" rotatedBoundingBox="25060,3292 27771,3217 27802,4331 25091,4406"/>
              </emma:interpretation>
              <emma:one-of disjunction-type="recognition" id="oneOf0">
                <emma:interpretation id="interp0" emma:lang="" emma:confidence="1">
                  <emma:literal/>
                </emma:interpretation>
              </emma:one-of>
            </emma:emma>
          </inkml:annotationXML>
          <inkml:trace contextRef="#ctx0" brushRef="#br0">1425-858 536 0,'0'0'41'0,"0"0"-38"16,0 0-3-16,0 0 26 15,0 0-2-15,0 0-12 16,-3 0 9-16,3 0-2 16,0 0 0-16,16 0 4 15,3 0-2-15,4 0-8 0,4 0 1 16,10 0 0 0,2-9-4-16,3 2-8 0,6 1 4 15,2-3-1-15,1 0-5 16,1-1-3-16,-10 8 3 15,-2-2 7-15,-11 4-6 16,-8 0-1-16,-8-2 0 16,-1 2 0-16,-8 0 0 15,1 0 3-15,-5 0-6 16,0 0-6-16,0 0 2 16,0 0-14-16,0 0-22 15,0 0-5-15,-16 0-24 0,-16 0-94 16,1 0-177-1</inkml:trace>
          <inkml:trace contextRef="#ctx0" brushRef="#br0" timeOffset="531.63">1723-1155 156 0,'0'0'125'0,"0"0"-93"16,0 0 27-16,0 0 3 16,0 0-10-16,0 0-17 15,86-4-2-15,-53 4-7 16,-2 0-2-16,9 0-17 0,0 6 7 16,-6 6-9-16,1-2 0 15,-7-4-4-15,-1 11 0 16,-6-3 1-16,-10 9-2 15,-2 1 12-15,-5 12-8 16,-4 3 6-16,0 17-5 16,0-2 7-16,-4-3-10 15,-12-1 3-15,-4-10 5 16,1-9-3-16,-1-4 4 16,4-10-4-16,7-10 7 15,3-7 9-15,2 0 1 16,4 0 3-16,-5 0 6 0,1 0 3 15,-3-7-5-15,-2-17-8 16,-3-16-15-16,4-7-3 16,-2-7-4-16,1-2 1 15,2-1-2-15,-2-5 0 16,3-2 5-16,-3 2-5 16,4 7 0-16,-1 5 1 15,1 16-1-15,5 7 0 16,0 4-7-16,0 8-18 15,0-4-25-15,0 10-31 16,0-5-84-16,-8 10-253 16</inkml:trace>
          <inkml:trace contextRef="#ctx0" brushRef="#br0" timeOffset="3134.13">-589-945 436 0,'0'0'76'15,"0"0"-57"-15,0 0 31 16,0 0-8-16,0 0 1 16,0 0-14-16,180-102-5 15,-122 95-7-15,-1 7-9 16,2 0-7-16,-4 4 4 16,-7 23-5-16,-13 14 0 15,-7 9 0-15,-15 8 0 0,-13 5-2 16,0 0-1-1,0-1-2-15,-13-3 5 0,-15-11 0 16,-7-3 15-16,2-8-3 16,-2-9 9-16,0-6-9 15,11-8 8-15,-3-6-10 16,7-5 3-16,6-3-3 16,-2 0-7-16,3 0-3 15,11 0-3-15,-4 0-20 16,6 0-32-16,0-11-69 15,0-11-176-15</inkml:trace>
          <inkml:trace contextRef="#ctx0" brushRef="#br0" timeOffset="2761.13">-278-955 549 0,'0'0'68'0,"0"0"23"15,0 0-7-15,0 0-51 16,0 0-13-16,0 0-8 16,-16 0-3-16,13 0-5 15,3 0-4-15,0 23-1 16,0 20-3-16,0 9 4 16,0 6 0-16,0 0-9 15,0-7-20-15,0-4-10 16,0-12-53-16,-9-9-7 15,-5-16-72-15</inkml:trace>
          <inkml:trace contextRef="#ctx0" brushRef="#br0" timeOffset="3397.42">115-976 496 0,'0'0'58'16,"0"0"9"-16,0 0-14 15,0 0-27-15,0 0-10 16,0 0-7-16,0 87-5 16,4-42 5-16,0-6-7 15,-4-3 2-15,0-7-4 16,5 5-3-16,-2-10-12 15,1-5-34-15,5-9-40 0,-8-10-71 16</inkml:trace>
          <inkml:trace contextRef="#ctx0" brushRef="#br0" timeOffset="3736.01">131-1186 294 0,'0'0'93'0,"0"0"-77"16,0 0-6 0,0 0-9-16,0 0-1 0,0 0 2 15,19-17-2-15,-3 7 0 16,-3-11 0-16,-6 12 1 15,-3-1 1-15,-4 3 7 16,0 2 24-16,0-3 20 16,0 7-1-16,0 1-19 15,0 0 9-15,0 0-13 16,-4 0-18-16,4 0-11 16,0 0-17-16,0 5-31 15,0 30-34-15,0-12-63 16</inkml:trace>
          <inkml:trace contextRef="#ctx0" brushRef="#br0" timeOffset="4365.11">314-728 252 0,'0'0'16'0,"0"0"29"0,0 0 4 15,0 0-15 1,0 0-2-16,0 0-8 0,55-105 0 16,-50 76-5-16,4-3 4 15,-6 5-9-15,1 6 7 16,1 3-5-16,-1 6-8 15,-4 8 1-15,0 4-2 16,0 0-7-16,0 0-1 16,4 0-6-16,-2 0 5 15,7 0 4-15,2 12-1 16,-2 14 3-16,3-2 5 16,2-4-9-16,3 7 5 15,-1-4-5-15,0-10-3 16,-1 3 3-16,1-10 1 0,4 1-1 15,3-7-1-15,3 0-21 16,3 0 22-16,-4-9 1 16,1-13-1-16,-5-3-1 15,-3-6-3-15,-9 4 4 16,-6 1 0-16,-3 4 4 16,0 7 14-16,0 5 1 15,0 3 8-15,0 1 11 16,0 6 0-16,-7 0-8 15,-2 0 2-15,5 0-15 16,4 0-12-16,0 0-5 16,0 6 0-16,0 18-5 15,0 3 4-15,0-3-3 16,0 0-4-16,0-1-8 0,13-3-34 16,7-6-20-16,2-11-11 15,2-3-32-15,5 0-187 16</inkml:trace>
          <inkml:trace contextRef="#ctx0" brushRef="#br0" timeOffset="4729.14">979-1081 174 0,'0'0'164'15,"0"0"-53"-15,0 0-25 16,0 0-21-16,0 0-15 16,0 0-11-16,0 0-18 15,-42-3-6-15,34 22-13 16,3 5 7-16,-1 2-8 15,2 7-1-15,4 0 0 16,0-5 0-16,0-4 0 16,0-1-1-16,10-7-4 15,15-7-10-15,-5 0-7 16,8-9-22-16,-1 0 4 0,1 0 6 16,4-27-63-1,-2-8-175-15</inkml:trace>
          <inkml:trace contextRef="#ctx0" brushRef="#br0" timeOffset="5310.6">1129-1090 296 0,'0'0'43'15,"0"0"32"-15,0 0-15 16,0 0-32-16,0 0-14 16,0 0-5-16,165-73-2 15,-140 69-4-15,-5 4 1 16,-5 0-4-16,-2 0 6 16,-6 0 1-16,2 12 6 15,-8 8 16-15,3 3-8 16,1 5 2-16,-5-2-15 0,0-5-6 15,0-3 0-15,0-1 3 16,0-1-5 0,0-2-7-16,0-6-31 0,0-8-38 15,0 0-181-15</inkml:trace>
          <inkml:trace contextRef="#ctx0" brushRef="#br0" timeOffset="5040.3">1213-1579 456 0,'0'0'93'0,"0"0"-15"15,0 0-5-15,0 0-39 16,0 0-21-16,0 0-4 0,-13 145 4 15,13-80-4-15,0 3-2 16,0-1-3-16,0 4 3 16,0-9-6-16,0-4 4 15,0-4-5-15,0-7-2 16,0-3 2-16,0-13-5 16,0-1-18-16,0-8-63 15,0-9-6-15,0-3-76 16</inkml:trace>
          <inkml:trace contextRef="#ctx0" brushRef="#br0" timeOffset="5524.3">1384-1474 592 0,'0'0'77'0,"0"0"31"0,0 0-41 16,0 0-42-16,0 0-14 15,0 0-11-15,-6-14-5 16,6 14-26-16,0 0-53 15,0 3-104-15,0 16-191 16</inkml:trace>
          <inkml:trace contextRef="#ctx0" brushRef="#br0" timeOffset="6185.56">1384-1474 462 0,'238'205'87'16,"-247"-193"-26"-16,3 7 3 15,-7 8-17-15,6 2-28 16,3 0-4-16,4-1-10 16,0 0-4-16,0-2-1 15,0-5 4-15,11-4-7 16,4-7 3-16,1-2-17 15,1-8-25-15,-5 0 6 16,-2 0 10-16,6 0 19 16,-7-8 3-16,-1-12 4 15,-6-6-2-15,-2 1 2 16,0-1 3-16,0 1 9 16,0-6 8-16,0-4 1 15,0-1 1-15,0 10-9 0,0 3-6 16,0 7-2-16,0 10-4 15,0-5-1-15,0 0 0 16,0-1 0-16,13 6-6 16,7 2 2-16,-4 4-3 15,7 0 0-15,0 0 1 16,1 22-1-16,-8 6 5 16,0 6-3-16,-2-9 4 15,-5 4 1-15,0-8 1 16,-7-8 0-16,3 5 0 0,-5-13 2 15,0-5 1-15,0 0 8 16,0 0 5-16,4 0 5 16,-4 0 5-16,0 0-6 15,0-15 12-15,0-16-29 16,0-3-1-16,0-6-1 16,0 5-2-16,9 9-1 15,-3 8-2-15,8 8 2 16,-4 3-4-16,2 7-2 15,2 0 0-15,4 0-15 16,1 0-3-16,-2 35-6 16,-2 12-30-16,-11 3-19 15,-4 15-53-15,0 5-110 16</inkml:trace>
        </inkml:traceGroup>
        <inkml:traceGroup>
          <inkml:annotationXML>
            <emma:emma xmlns:emma="http://www.w3.org/2003/04/emma" version="1.0">
              <emma:interpretation id="{44D9B3C2-E71B-411F-A5E7-981C7C8C672E}" emma:medium="tactile" emma:mode="ink">
                <msink:context xmlns:msink="http://schemas.microsoft.com/ink/2010/main" type="inkWord" rotatedBoundingBox="28327,3495 30718,3429 30746,4451 28355,4517">
                  <msink:destinationLink direction="with" ref="{A57C6EE0-DE6A-48A9-9A73-B943623AD2B6}"/>
                </msink:context>
              </emma:interpretation>
              <emma:one-of disjunction-type="recognition" id="oneOf1">
                <emma:interpretation id="interp1" emma:lang="" emma:confidence="1">
                  <emma:literal/>
                </emma:interpretation>
              </emma:one-of>
            </emma:emma>
          </inkml:annotationXML>
          <inkml:trace contextRef="#ctx0" brushRef="#br0" timeOffset="-9706.42">3289-1260 392 0,'0'0'86'0,"0"0"-30"0,0 0 6 16,0 0-24-16,0 0-1 15,0 0 15-15,0 0-10 16,0 0-6-16,-8-13 14 15,-3 8-18-15,-2-7-4 16,-2 6-7-16,-5-2 6 16,-5 4-3-16,-1 4-4 15,-9 0-11-15,-8 0 8 16,-4 0-12-16,-2 0 1 16,8 18-6-16,1 7 0 15,5-3-1-15,6 8 0 16,6-3-3-16,2 6 2 15,5 8 2-15,6 2 0 0,-1 0-4 16,2-3 1 0,9-3 2-16,0-9 1 0,0-5-5 15,0-5 0-15,4 0 4 16,18-5-6-16,7-1 4 16,2-2-10-16,3-2 4 15,7-4 2-15,-6 0 7 16,4-2-4-16,-3-2 3 15,-4 4 1-15,-4-1-1 16,2 3 3-16,-5-2-2 16,-2 9 2-16,-3-3-2 15,-5 4-8-15,1 5 8 16,-5 3 0-16,-6 6-1 16,-1 5 1-16,-4 4 0 0,0 0 1 15,0 8 2 1,-20-5-2-16,-6-5-1 0,-3-1 3 15,-2-4 3-15,-4-7 0 16,-1 2 6-16,-7-6-10 16,3-4 7-16,-4-12 5 15,3-3 3-15,0 0-4 16,2 0 7-16,4 0-6 16,3-18-4-16,9-1-10 15,3 6-1-15,10-2-3 16,0 5 4-16,10 0-17 15,0 2-2-15,0 4-28 16,0 0-6-16,0-3-31 0,5 0-85 16,14-1-112-16</inkml:trace>
          <inkml:trace contextRef="#ctx0" brushRef="#br0" timeOffset="-8691.62">3557-1054 422 0,'0'0'81'0,"0"0"-48"16,0 0 34-16,0 0-15 0,0 0-26 16,0 0 3-16,-9 0-17 15,9-4 4-15,0-3-15 16,0-9 0-16,28-4 3 16,17-7 9-16,5 0-6 15,10 0-2-15,5-2-5 16,2 6 0-16,1 6 2 15,-8-1-1-15,-11 9 2 16,-8 0-3-16,-20 2 0 16,0 7 0-16,-8 0 1 15,-8-2-1-15,0 2 0 16,-5 0 1-16,0 0-2 0,0 0 2 16,0 0-1-16,0 0 0 15,0 0 1-15,0 0-4 16,4 0 3-16,3 0 0 15,6 0-10-15,-1 0-25 16,-2 0-31-16,-1 0-35 16,-9 0-164-16</inkml:trace>
          <inkml:trace contextRef="#ctx0" brushRef="#br0" timeOffset="-9180.31">3863-1135 406 0,'0'0'79'16,"0"0"-8"-16,0 0 24 16,0 0-21-16,0 0-18 15,0 0-17-15,-12-6 2 16,8 6-21-16,0 0 1 15,1 0-3-15,-6 0 3 16,9 29-16-16,-4 14-2 16,4 19 1-16,0 9-4 0,0-2 3 15,0-4-3-15,0-3 6 16,0-4-5-16,8-3-1 16,-3-12 3-16,-2-7-3 15,-3-5 0-15,4-11 0 16,-4-1-2-16,0-14-10 15,0-1-4-15,4-4-8 16,-4 0-15-16,5 0 2 16,-1 0-24-16,-4 0-35 15,0 0-2-15,0 0-107 0,0-18-149 16</inkml:trace>
          <inkml:trace contextRef="#ctx0" brushRef="#br0" timeOffset="-6217.18">4587-1265 128 0,'0'0'45'0,"0"0"-13"16,0 0 13-16,0 0-27 0,0 0-11 16,0 0-5-16,0-8 17 15,0 8 21-15,0 0 11 16,0 0 3-16,0 0 3 15,0 0-11-15,0 0-4 16,0 0-1-16,0 0-5 16,-5 0 9-16,5 0-12 15,0 0-13-15,0 0 0 16,0 0-10-16,0 0-1 16,0 0-5-16,0 13 10 15,0 13-13-15,0 17 14 16,0 8-2-16,13 18 1 15,2-1-9-15,1 3 2 0,-4 7 0 16,5-3-1 0,-11-6-6-16,7-9 2 0,-10-5 0 15,1-8-1-15,0-13 0 16,-4 2 1-16,5-17 4 16,-4-6-6-16,-1-6-2 15,0-3 2-15,0-4 2 16,0 0-2-16,0 2-3 15,0-2-25-15,0 0-20 16,0 0-109-16,0-22-87 16</inkml:trace>
          <inkml:trace contextRef="#ctx0" brushRef="#br0" timeOffset="-5564.89">4506-1318 478 0,'0'0'53'0,"0"0"-30"15,0 0 32-15,0 0-36 16,0 0-9-16,0 0 5 15,65-48 4-15,-26 38 1 16,-3 6-3-16,8 4 0 0,-5 0-9 16,-1 0 6-1,9 0-5-15,-2 4-3 0,-2 14-1 16,-4 15 2-16,-9 5 4 16,-1 15 0-16,-4 12 0 15,-6-4 0-15,-8 4 1 16,-5-4-7-16,-2-3-3 15,-4-5-2-15,0-1 2 16,0-12 3-16,0-1-4 16,-10-5 3-16,-10 2 0 0,0-5-2 15,1-1 2 1,-6-2-4-16,3 1 4 0,-11-7-4 16,3-6 5-16,-1 4-5 15,-5-3 3-15,1 0 3 16,2-8-6-16,7 3 1 15,-3-8 2-15,7-2 11 16,-1-2-3-16,2 0 0 16,1 0-1-16,5 0 1 15,2 0-3-15,2 0 5 16,2 0-7-16,2 0-3 16,-2 0-1-16,8 0 0 15,-8 0 0-15,5 0-2 16,-4-2 0-16,4 2 0 15,0 0-1-15,4 0 1 0,0 0-10 16,0 0-6-16,0 0-27 16,0-4-16-16,0-8-83 15,0 4-180-15</inkml:trace>
        </inkml:traceGroup>
        <inkml:traceGroup>
          <inkml:annotationXML>
            <emma:emma xmlns:emma="http://www.w3.org/2003/04/emma" version="1.0">
              <emma:interpretation id="{668E2179-E14A-4AE0-B0EA-DA63FC1C27C2}" emma:medium="tactile" emma:mode="ink">
                <msink:context xmlns:msink="http://schemas.microsoft.com/ink/2010/main" type="inkWord" rotatedBoundingBox="31546,3113 33740,3052 33765,3960 31571,4021"/>
              </emma:interpretation>
              <emma:one-of disjunction-type="recognition" id="oneOf2">
                <emma:interpretation id="interp2" emma:lang="" emma:confidence="1">
                  <emma:literal/>
                </emma:interpretation>
              </emma:one-of>
            </emma:emma>
          </inkml:annotationXML>
          <inkml:trace contextRef="#ctx0" brushRef="#br0" timeOffset="20811.12">6129-1296 426 0,'0'0'87'16,"0"0"-19"-16,0 0-8 16,0 0-32-16,0 0-12 15,0 0-14-15,11 0-2 16,33 0 1-16,2 0 5 15,5 0-5-15,6 2-2 16,-11 18 2-16,-7-3-2 16,-7 6 8-16,-9 0-9 15,-7 12 3-15,-11 1-2 16,-5 14-2-16,0-1 0 16,-5 0 6-16,-25-6-4 15,1-10 7-15,-2-6-7 16,7-5 5-16,-1-9-4 15,8-3 14-15,-1-10-1 16,7 0-3-16,-4 0 2 0,-1 0 15 16,2-10-12-16,-1-16 8 15,11-8-8-15,4-7-15 16,0-6 0-16,0 2 0 16,0-5 0-16,0 7 2 15,14 16-2-15,-9 4 3 16,-4 10-7-16,3 13-1 15,-4-4-4-15,5 4-2 16,-5 0-25-16,0 0-25 16,4 0-37-16,-1 0-115 15,-3 0-144-15</inkml:trace>
          <inkml:trace contextRef="#ctx0" brushRef="#br0" timeOffset="21463.89">6668-1400 337 0,'0'0'82'15,"0"0"-23"-15,0 0-8 16,0 0-25-16,0 0-2 15,0 0-2-15,150-85-1 16,-95 85-9-16,0 0-11 16,-4 7 3-16,-6 22 1 15,-5 7-1-15,-17 8 1 16,-7 7 2-16,-11 2 7 16,-5 5-3-16,0 1 0 15,-5-12-7-15,-29 0-1 16,-6-4 4-16,-5-4-7 0,3-3 8 15,3-8-2-15,4 0 2 16,-1-10-4-16,13-5-2 16,-2-4 0-16,15-2-2 15,-6-5 0-15,7 2-28 16,2 0-39-16,7-4-46 16,0 0-280-16</inkml:trace>
          <inkml:trace contextRef="#ctx0" brushRef="#br0" timeOffset="21104.3298">6828-1366 572 0,'0'0'70'15,"0"0"20"-15,0 0-38 16,0 0-45-16,0 0-4 15,0 0 8-15,20 128 0 0,-8-72-10 16,-4 6 3-16,3-4 6 16,-7-7-7-16,0-8-3 15,-4-3-5-15,0-10-10 16,0-6-11-16,0-8-20 16,-4-12-38-16,-15-4-22 15,-10 0-214-15</inkml:trace>
          <inkml:trace contextRef="#ctx0" brushRef="#br0" timeOffset="21945.6">7304-1579 345 0,'0'0'109'16,"0"0"-22"-16,0 0-28 15,0 0-22-15,0 0-25 16,0 0-10-16,49-83 0 16,-13 60 0-16,9 6-2 15,3 3-38-15,-6 2-47 0,-7 12-129 16</inkml:trace>
          <inkml:trace contextRef="#ctx0" brushRef="#br0" timeOffset="21769.07">7334-1438 475 0,'0'0'88'15,"0"0"-54"-15,0 0 12 16,0 0-31-16,0 0 1 16,0 0 2-16,13 142 7 15,-7-97-12-15,0 3-10 16,-2-4 0-16,0-5-1 16,-4-5 0-16,0-10-2 15,0-3-15-15,0-6-15 16,0-8-27-16,0-7-14 15,0 0-30-15,0 0-102 0</inkml:trace>
          <inkml:trace contextRef="#ctx0" brushRef="#br0" timeOffset="22154.05">7343-1213 445 0,'0'0'58'0,"0"0"9"16,0 0-26-16,0 0-13 15,0 0 3-15,0 0-19 16,110-30-7-16,-65 13 1 0,-4-5-6 15,4-4-23-15,-11 5-64 16,-5 6-162-16</inkml:trace>
          <inkml:trace contextRef="#ctx0" brushRef="#br0" timeOffset="22349.52">7724-1290 229 0,'0'0'85'0,"0"0"-21"15,0 0-5-15,0 0-37 16,0 0-20-16,0 0-2 16,142-49-16-16,-130 48-131 15</inkml:trace>
          <inkml:trace contextRef="#ctx0" brushRef="#br0" timeOffset="22529.05">7724-1290 344 0,'13'249'60'15,"-13"-249"-10"-15,0 0-2 0,22 0-16 16,7-2-19-16,2-13-12 15,8-8-1-15,-7 3-39 16,-14-7-147-16</inkml:trace>
          <inkml:trace contextRef="#ctx0" brushRef="#br0" timeOffset="20338.38">5899-1041 465 0,'0'0'82'16,"0"0"-23"-16,0 0-6 15,0 0-31-15,0 0-18 16,0 0 0-16,154-40 1 15,-87 14 0-15,4 5-4 0,-3-6-1 16,-14 13 0-16,-14-3-5 16,-18 8-12-16,-9 9-4 15,-5 0-12-15,-8 0-1 16,0 0 4-16,0 0-32 16,-16 0-193-16</inkml:trace>
          <inkml:trace contextRef="#ctx0" brushRef="#br0" timeOffset="23184.06">7993-1766 529 0,'0'0'75'0,"0"0"-1"16,0 0-19-16,0 0-39 15,0 0-11-15,0 0-4 16,24 61 2-16,-9-18 1 16,-4 5 5-16,-2 0 3 15,1 9-2-15,0-9-7 16,-8 9-1-16,7-11 3 16,-5 8-3-16,-4-3 3 15,0 7-3-15,0-4-2 16,0-7 0-16,0 0 1 0,0-15 0 15,0-6-1 1,0-5 0-16,0-12 0 0,0 1 0 16,0-3 0-16,0-7 2 15,0 4-4-15,0-4 4 16,0 0-4-16,0 0 5 16,0 0-4-16,0 0 2 15,0 0-1-15,0 0 1 16,0 0-1-16,0 0 2 15,0 0 3-15,0 0-2 16,0 0-4-16,0 0 1 16,0 0 0-16,0 0 1 15,0 0 0-15,0 0 0 16,0 0 0-16,0 0 1 0,0 0-2 16,0 0 2-16,0 0-2 15,0 0 0-15,0 0 0 16,0 0 0-16,0 0 0 15,0 0-2-15,0 0-11 16,0 0-9-16,0 0-14 16,0 0-40-16,0 2-31 15,-13 2-214-15</inkml:trace>
        </inkml:traceGroup>
      </inkml:traceGroup>
    </inkml:traceGroup>
  </inkml:traceGroup>
</inkml:ink>
</file>

<file path=ppt/ink/ink3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2:47.68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3A06BE1-062B-48DE-BD87-B91276975DE6}" emma:medium="tactile" emma:mode="ink">
          <msink:context xmlns:msink="http://schemas.microsoft.com/ink/2010/main" type="inkDrawing" rotatedBoundingBox="25515,9120 25634,16528 22033,16586 21914,9177" semanticType="verticalRange" shapeName="Other">
            <msink:sourceLink direction="with" ref="{68456D97-5984-4F19-9CDC-9801C388B281}"/>
            <msink:sourceLink direction="with" ref="{CE8287BD-78BC-4572-A268-578ADFA675A4}"/>
            <msink:sourceLink direction="with" ref="{F356B5EA-336A-4DE2-BA35-1B283B400D3E}"/>
          </msink:context>
        </emma:interpretation>
      </emma:emma>
    </inkml:annotationXML>
    <inkml:trace contextRef="#ctx0" brushRef="#br0">2705-1611 505 0,'0'0'63'16,"0"0"-16"-16,0 0 18 15,0 0 7-15,0 0-36 16,0 0-21-16,4-6 1 16,10 4-10-16,6 2 0 15,16-12-4-15,24 4 9 16,19-1 13-16,16-1-14 0,6 10 2 15,5 0 0 1,1 0 2-16,4 23-13 0,-10 6 4 16,14 12-1-16,4-5-4 15,5 15 4-15,6-3-4 16,3 13 1-16,-11 4-1 16,4-1 0-16,-11 8 0 15,5-1 0-15,-1 3 0 16,-4-1 4-16,11-7-4 15,3-1 2-15,12-4 10 16,2 3 6-16,-14 1-15 16,-14-4-3-16,-18-1 8 0,-19 1-7 15,-7-2-1-15,-15 6 0 16,-13-1 0-16,-7 7 6 16,-5 11-6-16,-4 11 2 15,-6 4 2-15,0 5-4 16,0 1 1-16,-1-2 2 15,3 2 4-15,-2-6-7 16,-1 1 0-16,-6 4 2 16,-2-4-1-16,1-3 4 15,-1 3 1-15,2-5-6 16,-1 1 0-16,3 0 9 16,-10-5-6-16,3 0-3 15,-5 4 0-15,-4-6 3 16,0-7 0-16,0-1-3 15,0-7 4-15,0-2-4 0,-13 5 0 16,-6 3 0-16,-1-3 1 16,2 13 2-16,-6-6-6 15,5-3 6-15,-6-4 1 16,5-15-4-16,1 0 0 16,-4-3 1-16,0 2-3 15,-6-8 4-15,-2 0 1 16,2 0-3-16,-6 0-6 15,5 0 3-15,-2 6 2 16,-7-6-1-16,4-6 3 16,-1 1-1-16,-3-4 1 15,4 1-1-15,-4 2 4 0,-2 6-3 16,6 10-2-16,-4-10-1 16,3 8 2-16,5 7 2 15,-4-6-2-15,2 10-1 16,3-11 1-16,-1 7 0 15,2-3 1-15,3 3 0 16,-9 5-2-16,2 5 0 16,2-6 1-16,-5-5 1 15,9-9-1-15,-5-5 1 16,-3 4 0-16,0-3-1 16,5 2 0-16,-7 13 0 15,3-9 0-15,-4-6 1 16,7-2 2-16,7-16-1 0,-2 3 2 15,-3 9-1 1,-2 1-3-16,1 3 0 0,1-2 2 16,7-7-2-16,-3 4 0 15,-2 11 0-15,-5-1 4 16,6-13-3-16,1-14 0 16,10-5 5-16,-5-5-3 15,6 3 5-15,-1-8 1 16,5-6-6-16,1 4 5 15,-2-6-1-15,1 3 0 16,-5 2-4-16,5 0 3 16,1-6 0-16,-2 6-3 0,6-2-2 15,-1-2 0-15,2 1 0 16,-5 0-1-16,1 1 0 16,-8 1-1-16,0 10 1 15,6 0 0-15,-6 3 1 16,0-6-1-16,3 6 0 15,2-4-1-15,0-3-1 16,2 2 2-16,5-6-1 16,-1 2-11-16,4-9-9 15,1-4-9-15,0 0-11 16,0 0-6-16,0 0 2 16,0 0-1-16,-6 0-45 15,6-28-26-15,-4-9 4 16,4-4-39-16,0 4-10 0,0-4-5 15</inkml:trace>
  </inkml:traceGroup>
</inkml:ink>
</file>

<file path=ppt/ink/ink3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7:13.29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57C6EE0-DE6A-48A9-9A73-B943623AD2B6}" emma:medium="tactile" emma:mode="ink">
          <msink:context xmlns:msink="http://schemas.microsoft.com/ink/2010/main" type="inkDrawing" rotatedBoundingBox="28342,4826 30960,4629 30964,4687 28346,4883" semanticType="underline" shapeName="Other">
            <msink:sourceLink direction="with" ref="{44D9B3C2-E71B-411F-A5E7-981C7C8C672E}"/>
          </msink:context>
        </emma:interpretation>
      </emma:emma>
    </inkml:annotationXML>
    <inkml:trace contextRef="#ctx0" brushRef="#br0">17 190 437 0,'0'0'59'0,"0"0"24"0,0 0-11 15,0 0-2-15,0 0-27 16,0 0-3-16,-1 0-5 16,-4 0-5-16,0 0-8 15,0 0-2-15,1 0 0 16,2 0-14-16,2 0-4 16,0 0 2-16,0 0 0 15,0 0-4-15,0 0-2 16,0 0 0-16,0 0-4 15,6 0-9-15,39 3 9 16,15 5 2-16,5-8 5 16,6 4-1-16,3-4 5 0,6 0-3 15,0 0-2 1,-4 0 1-16,-2-4-1 0,2-7 0 16,2 1 0-16,9 0 1 15,7 2-1-15,5-7 0 16,3 11 0-16,1-5-1 15,-2 5 1-15,-7 0-3 16,-5-4 2-16,-15 4 1 16,-7 0 0-16,-4 0 0 15,-6 3 0-15,2 1 0 16,-3-4-1-16,-1-1 2 16,0 1-1-16,-4-1 0 15,4-3-1-15,-3-6 1 16,3 5 0-16,-13 1 1 15,2 2-1-15,-8 3 1 0,-6-5 1 16,-5 4-2-16,-2 2 0 16,-2-2 2-16,-1 4-2 15,2-4-1-15,2 0 1 16,-5 0-1-16,1 4 1 16,-5-4-3-16,-5 4 7 15,-4 0-5-15,-2 0 1 16,1-2 0-16,-5 2 2 15,0 0-2-15,0 0 0 16,0 0 2-16,0 0-2 0,0 0 0 16,0 0 3-1,0 0-1-15,0 0 4 0,0 0 0 16,0 0 4-16,0 0-4 16,0 0-5-16,0 0 10 15,0 0-8-15,0 0-2 16,0 0 5-16,0 0-2 15,0 0 8-15,0 0 6 16,0-3-9-16,0 3 10 16,0 0-9-16,0 0-6 15,0 0-1-15,0 0-1 16,0 0-2-16,0 0 0 16,-5 0-21-16,-5 0-32 15,-19 5-52-15,-17 21-180 16</inkml:trace>
  </inkml:traceGroup>
</inkml:ink>
</file>

<file path=ppt/ink/ink3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4:41.02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356B5EA-336A-4DE2-BA35-1B283B400D3E}" emma:medium="tactile" emma:mode="ink">
          <msink:context xmlns:msink="http://schemas.microsoft.com/ink/2010/main" type="writingRegion" rotatedBoundingBox="23788,10390 24377,10390 24377,10974 23788,10974">
            <msink:destinationLink direction="with" ref="{CD14A212-87FF-4D78-A4A5-E1FCE0404367}"/>
            <msink:destinationLink direction="with" ref="{A3A06BE1-062B-48DE-BD87-B91276975DE6}"/>
          </msink:context>
        </emma:interpretation>
      </emma:emma>
    </inkml:annotationXML>
    <inkml:traceGroup>
      <inkml:annotationXML>
        <emma:emma xmlns:emma="http://www.w3.org/2003/04/emma" version="1.0">
          <emma:interpretation id="{771826C4-8EA9-4EA5-82D6-0CDC8F572558}" emma:medium="tactile" emma:mode="ink">
            <msink:context xmlns:msink="http://schemas.microsoft.com/ink/2010/main" type="paragraph" rotatedBoundingBox="23788,10390 24377,10390 24377,10974 23788,10974" alignmentLevel="1"/>
          </emma:interpretation>
        </emma:emma>
      </inkml:annotationXML>
      <inkml:traceGroup>
        <inkml:annotationXML>
          <emma:emma xmlns:emma="http://www.w3.org/2003/04/emma" version="1.0">
            <emma:interpretation id="{BE727E99-C66D-4A1F-9536-86750F10D371}" emma:medium="tactile" emma:mode="ink">
              <msink:context xmlns:msink="http://schemas.microsoft.com/ink/2010/main" type="line" rotatedBoundingBox="23788,10390 24377,10390 24377,10974 23788,10974"/>
            </emma:interpretation>
          </emma:emma>
        </inkml:annotationXML>
        <inkml:traceGroup>
          <inkml:annotationXML>
            <emma:emma xmlns:emma="http://www.w3.org/2003/04/emma" version="1.0">
              <emma:interpretation id="{D0E0F3D5-A0AC-456B-9BB3-1D35EAE2128C}" emma:medium="tactile" emma:mode="ink">
                <msink:context xmlns:msink="http://schemas.microsoft.com/ink/2010/main" type="inkWord" rotatedBoundingBox="23788,10390 24377,10390 24377,10974 23788,10974"/>
              </emma:interpretation>
              <emma:one-of disjunction-type="recognition" id="oneOf0">
                <emma:interpretation id="interp0" emma:lang="" emma:confidence="1">
                  <emma:literal/>
                </emma:interpretation>
              </emma:one-of>
            </emma:emma>
          </inkml:annotationXML>
          <inkml:trace contextRef="#ctx0" brushRef="#br0">-1474 5569 416 0,'0'0'42'0,"0"0"34"0,0 0-14 15,0 0-8-15,0 0-11 16,0 0-20-16,-75 0-8 15,56 27-6-15,-8 15 0 16,-5 1 6-16,0 7 1 16,-3 5 4-16,5 1-6 15,1-9-7-15,5-8-1 16,1-4 5-16,4-2-4 16,3-7 0-16,3-6-2 15,6-6 4-15,-2 4-3 16,5-14-4-16,4 2 5 15,-2-6-5-15,2 3 5 0,-4 1-5 16,0-4-1-16,4 6-1 16,0 2 0-16,0-1-1 15,0 2 1-15,0-9 0 16,0 4 2-16,0 7 0 16,10-4-2-16,10-6-2 15,9 8 2-15,2-9 3 16,8 0-2-16,1 0-1 15,4 0 3-15,2 0-2 16,-2 0-2-16,7 0 2 16,-8 0-1-16,-7-4 3 15,-9-1-3-15,-13 5 0 16,1-1 0-16,-10 1 2 0,4-4-1 16,-9 4-2-16,0 0 2 15,4-3-1-15,-1-2 1 16,2-5 0-16,8-3 0 15,-3-4 9-15,2 0 0 16,1-6-2-16,-6 6-1 16,6-3 1-16,-12 2 0 15,4-2 3-15,-5 3-5 16,0-7 8-16,0 2 1 16,0-2-4-16,0-4-4 15,0-3 0-15,-15-3 3 16,-9 2-8-16,-7-4 3 0,2 6-2 15,3-6-1-15,1 16-1 16,5 1 5-16,1 6-2 16,3-1 2-16,2 6-2 15,5-1 4-15,2 5 3 16,7 4-3-16,0 0 1 16,0 0-6-16,0 0 1 15,0 0-1-15,-5 0-3 16,5 0 1-16,0 0-1 15,0 0-1-15,0 0 0 16,0 0 0-16,0 0 2 16,0 0-2-16,0 0 1 15,0 0-7-15,0 0-15 0,0 0-28 16,0 0-37-16,0 0-40 16,-7 0-184-16</inkml:trace>
        </inkml:traceGroup>
      </inkml:traceGroup>
    </inkml:traceGroup>
  </inkml:traceGroup>
</inkml:ink>
</file>

<file path=ppt/ink/ink3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6:51.30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3D1C89E-28DC-412C-9101-401F27635502}" emma:medium="tactile" emma:mode="ink">
          <msink:context xmlns:msink="http://schemas.microsoft.com/ink/2010/main" type="writingRegion" rotatedBoundingBox="27186,3710 29708,7210 27939,8484 25417,4984"/>
        </emma:interpretation>
      </emma:emma>
    </inkml:annotationXML>
    <inkml:traceGroup>
      <inkml:annotationXML>
        <emma:emma xmlns:emma="http://www.w3.org/2003/04/emma" version="1.0">
          <emma:interpretation id="{D8476F71-83FD-4A19-ABA3-A4776D74289B}" emma:medium="tactile" emma:mode="ink">
            <msink:context xmlns:msink="http://schemas.microsoft.com/ink/2010/main" type="paragraph" rotatedBoundingBox="27186,3710 29708,7210 27939,8484 25417,4984" alignmentLevel="1"/>
          </emma:interpretation>
        </emma:emma>
      </inkml:annotationXML>
      <inkml:traceGroup>
        <inkml:annotationXML>
          <emma:emma xmlns:emma="http://www.w3.org/2003/04/emma" version="1.0">
            <emma:interpretation id="{0B321DA8-6F02-4343-B724-3529682A3F36}" emma:medium="tactile" emma:mode="ink">
              <msink:context xmlns:msink="http://schemas.microsoft.com/ink/2010/main" type="line" rotatedBoundingBox="27186,3710 29708,7210 27939,8484 25417,4984"/>
            </emma:interpretation>
          </emma:emma>
        </inkml:annotationXML>
        <inkml:traceGroup>
          <inkml:annotationXML>
            <emma:emma xmlns:emma="http://www.w3.org/2003/04/emma" version="1.0">
              <emma:interpretation id="{897D0A86-B2DB-4407-8906-F68118496B3F}" emma:medium="tactile" emma:mode="ink">
                <msink:context xmlns:msink="http://schemas.microsoft.com/ink/2010/main" type="inkWord" rotatedBoundingBox="27186,3710 27985,4818 26216,6092 25417,4984"/>
              </emma:interpretation>
              <emma:one-of disjunction-type="recognition" id="oneOf0">
                <emma:interpretation id="interp0" emma:lang="" emma:confidence="1">
                  <emma:literal/>
                </emma:interpretation>
              </emma:one-of>
            </emma:emma>
          </inkml:annotationXML>
          <inkml:trace contextRef="#ctx0" brushRef="#br0">0 283 485 0,'0'0'119'0,"0"0"-68"15,0 0 50-15,0 0-38 0,0 0-32 16,0 0-11 0,0-5-11-16,0 5-8 0,5 22 2 15,3 20 7-15,8 12-3 16,-4 4 0-16,2-3-2 15,-1-8-4-15,-1-7-1 16,-3-16 0-16,-8-14-7 16,3-2 6-16,-4-8-3 15,0 0 3-15,0 0-2 16,0 0 3-16,0 0 0 16,0-22-3-16,-5-14 3 15,-16-16 2-15,7-14-2 16,-4-12 2-16,11-5-7 15,7 8 6-15,0 10-3 0,0 11 2 16,0 17 0-16,7 10 0 16,11 4 0-16,1 11-10 15,-2 7 7-15,3 1-2 16,5 4 1-16,-2 0-20 16,5 0-6-16,-1 14-9 15,1 23-39-15,-9 4-26 16,-15 6-102-16</inkml:trace>
          <inkml:trace contextRef="#ctx0" brushRef="#br0" timeOffset="187.1">0 283 452 0,'76'188'55'0,"-76"-188"-9"0,8 0 5 0,17-17-30 15,5-5-9-15,10-4-7 16,10-1-5-16,1-10-6 16,4 4-58-16,0-6-114 15</inkml:trace>
          <inkml:trace contextRef="#ctx0" brushRef="#br0" timeOffset="99.73">0 283 452 0</inkml:trace>
          <inkml:trace contextRef="#ctx0" brushRef="#br0" timeOffset="1312.9">599-447 483 0,'0'0'45'0,"0"0"14"16,0 0-18-16,0 0-30 16,0 0-4-16,0 0 12 15,-4 149 6-15,4-87-11 16,0-2 5-16,4 14 3 15,1-3-14-15,0 3-3 16,6-7-1-16,-1-2-4 16,6-10 1-16,7-11-3 15,2-17-2-15,-1-4-8 0,2-12-6 16,3-8-15 0,2-3 8-16,-1 0 18 0,9-10 3 15,2-23 1-15,-2-2-3 16,-8-2-8-16,1-1-5 15,-15 4 5-15,-7 4 8 16,-10 0 4-16,0 9 4 16,0 3 1-16,0 5 9 15,0 2 7-15,0 7 1 16,-10 4 4-16,-3 0-3 16,-3 0 20-16,-4 0-23 15,-4 0-3-15,4 0-11 0,-2 9-1 16,2 14-6-16,6 3 5 15,-1 2-5-15,9-4 3 16,2 3 0-16,0-7 0 16,4-1-4-16,0-7 0 15,0-5-12-15,0-7-17 16,0 0-7-16,0 0 14 16,13 0 22-16,4 0 4 15,-4-15 0-15,3 6 1 16,-6-5-1-16,-1 8 3 15,-2-1-3-15,2 4 0 16,0-1 0-16,2 4-4 16,-1 0 4-16,8 0-1 15,-2 0 0-15,4 0 0 16,6 0-2-16,3 0 3 0,-3 0 0 16,3 0 3-16,-3-8-3 15,-2-7 2-15,3-5-3 16,5-7 4-16,-4-4-4 15,-1 2 2-15,-4-3-2 16,-10 2-2-16,-7 6 3 16,-6-1 0-16,0 3 3 15,0 0 2-15,0 5 24 16,0 4-2-16,-6 7-1 16,-7 2 3-16,2 4-4 15,-1 0-1-15,-1 0-15 16,7 0 0-16,-2 6-9 0,8 15-6 15,0 6 2-15,0 4 3 16,0 6-2-16,0 4 3 16,4-1 0-16,19 3 2 15,5 4-2-15,-5 3 0 16,12 8 1-16,-3 0-2 16,2 4 1-16,-5-8 0 15,-14-7 1-15,-15-15-1 16,0 6 1-16,0-14-6 15,0-1 10-15,-19 1-6 16,-6-9 3-16,4-6 14 16,-4-3 9-16,-4-6-3 15,3 0 11-15,-2 0-6 0,-4-15 8 16,2-19 1 0,1-9-20-16,10-7-11 0,3-9 0 15,12 2-5 1,4-1-2-16,0 7-2 0,0 1-1 15,24 6-10-15,7 5-13 16,7 1-12-16,-1 10-12 16,2 8-24-16,-5-3-77 15,-4 2-250-15</inkml:trace>
          <inkml:trace contextRef="#ctx0" brushRef="#br0" timeOffset="1477.46">2102-283 167 0,'0'0'229'16,"0"0"-229"-16,0 0-144 15</inkml:trace>
        </inkml:traceGroup>
        <inkml:traceGroup>
          <inkml:annotationXML>
            <emma:emma xmlns:emma="http://www.w3.org/2003/04/emma" version="1.0">
              <emma:interpretation id="{F67F0501-7F2F-4B15-95B7-E2129C151484}" emma:medium="tactile" emma:mode="ink">
                <msink:context xmlns:msink="http://schemas.microsoft.com/ink/2010/main" type="inkWord" rotatedBoundingBox="28494,6949 29033,7696 28370,8174 27832,7427"/>
              </emma:interpretation>
            </emma:emma>
          </inkml:annotationXML>
          <inkml:trace contextRef="#ctx0" brushRef="#br0" timeOffset="2654.31">2837 2140 500 0,'0'0'83'16,"0"0"-3"-16,0 0 1 15,0 0-41-15,0 0-15 16,0 0-6-16,-75 37-12 16,59 0-5-16,-3 5 1 15,3 14-1-15,-3 14 2 16,3 4-3-16,3 4 0 0,2 5-1 15,2-4 5-15,9 0-5 16,0-9 0-16,0-8 1 16,0-3-1-16,0-13 0 15,16-5 0-15,1-10 6 16,-6-4-6-16,0-10-3 16,-6-7-3-16,3-2 2 15,-8-4-10-15,5-4-10 16,-5 0-17-16,0 4-17 15,0-4-18-15,0 2-30 16,-19 1-186-16</inkml:trace>
          <inkml:trace contextRef="#ctx0" brushRef="#br0" timeOffset="3053.2399">2569 3165 268 0,'0'0'88'0,"0"0"-22"15,0 0-22-15,0 0-10 16,0 0-5-16,0 0-2 16,28 17 0-16,-8-6-16 15,5 2 6-15,-4 6 0 16,3-4-16-16,0-2 5 16,-3 1 10-16,-3-5-14 15,-2-5-2-15,0-4 4 16,-6 0-1-16,4 0 4 15,-3-16-1-15,5-15 14 0,3-9-2 16,1-3-11-16,-4-3 4 16,-1 9 0-16,1 0-3 15,-3 13 5-15,-9 1-7 16,-2 15 2-16,-2 3 4 16,0 5 10-16,0 0 12 15,0-4-13-15,-6 4-14 16,-19 0-3-16,0 0 0 15,-5 0-8-15,4 9 0 16,-12 22-10-16,3 12-33 16,-7 7-59-16,-1 1-97 15</inkml:trace>
        </inkml:traceGroup>
      </inkml:traceGroup>
    </inkml:traceGroup>
  </inkml:traceGroup>
</inkml:ink>
</file>

<file path=ppt/ink/ink3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6:40.14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3110BAA-EA00-4707-8996-EE62045E305C}" emma:medium="tactile" emma:mode="ink">
          <msink:context xmlns:msink="http://schemas.microsoft.com/ink/2010/main" type="writingRegion" rotatedBoundingBox="28445,5748 34258,5033 34421,6357 28608,7072"/>
        </emma:interpretation>
      </emma:emma>
    </inkml:annotationXML>
    <inkml:traceGroup>
      <inkml:annotationXML>
        <emma:emma xmlns:emma="http://www.w3.org/2003/04/emma" version="1.0">
          <emma:interpretation id="{66888C2B-1E14-41A1-8E8C-BE7CC1F02BC1}" emma:medium="tactile" emma:mode="ink">
            <msink:context xmlns:msink="http://schemas.microsoft.com/ink/2010/main" type="paragraph" rotatedBoundingBox="28445,5748 34258,5033 34421,6357 28608,7072" alignmentLevel="1"/>
          </emma:interpretation>
        </emma:emma>
      </inkml:annotationXML>
      <inkml:traceGroup>
        <inkml:annotationXML>
          <emma:emma xmlns:emma="http://www.w3.org/2003/04/emma" version="1.0">
            <emma:interpretation id="{F734E3CF-6EEB-409A-BDDE-6E0D00D91BE8}" emma:medium="tactile" emma:mode="ink">
              <msink:context xmlns:msink="http://schemas.microsoft.com/ink/2010/main" type="line" rotatedBoundingBox="28445,5748 34258,5033 34421,6357 28608,7072"/>
            </emma:interpretation>
          </emma:emma>
        </inkml:annotationXML>
        <inkml:traceGroup>
          <inkml:annotationXML>
            <emma:emma xmlns:emma="http://www.w3.org/2003/04/emma" version="1.0">
              <emma:interpretation id="{28EE3EE6-F883-4790-9880-3EDD39297DEB}" emma:medium="tactile" emma:mode="ink">
                <msink:context xmlns:msink="http://schemas.microsoft.com/ink/2010/main" type="inkWord" rotatedBoundingBox="28445,5748 29034,5676 29171,6791 28582,6863">
                  <msink:destinationLink direction="with" ref="{0156DCBC-EBAA-4B12-AB71-99CACB3734B1}"/>
                </msink:context>
              </emma:interpretation>
              <emma:one-of disjunction-type="recognition" id="oneOf0">
                <emma:interpretation id="interp0" emma:lang="" emma:confidence="1">
                  <emma:literal/>
                </emma:interpretation>
              </emma:one-of>
            </emma:emma>
          </inkml:annotationXML>
          <inkml:trace contextRef="#ctx0" brushRef="#br0">3316 874 433 0,'0'0'59'16,"0"0"1"-16,0 0 6 15,0 0-15-15,0 0-12 0,0 0 2 16,-51 0-9-16,28 0-9 16,-2 0 0-16,-5 15-7 15,0 8 2-15,-7-3-5 16,2 3-5-16,2 8 1 15,-2 7-6-15,9 12 4 16,-3 2-7-16,5 14 2 16,2 3 0-16,9 5-2 15,3 9 0-15,5 0 0 16,5-8 5-16,0-6-4 16,0-13-1-16,0 3-1 15,0-11-1-15,13-4 4 16,5 0-2-16,5-13 0 15,2-2 0-15,5-1-3 0,6-11 2 16,3-12 1-16,5-5-1 16,7 0 1-1,-5 0 6-15,2-11-6 0,-2-10 2 16,-5 3-2-16,-9-6 2 16,-9 8-2-16,-4 5 0 15,-6-4 0-15,-6 6 0 16,2 7 0-16,-9 2-2 15,0 0 2-15,0 0 0 16,0 0 0-16,0 0 0 16,0 0-5-16,0-2-10 15,6-2-12-15,4-8-33 16,0-1-16-16,-6-10-66 0,1 9-199 16</inkml:trace>
        </inkml:traceGroup>
        <inkml:traceGroup>
          <inkml:annotationXML>
            <emma:emma xmlns:emma="http://www.w3.org/2003/04/emma" version="1.0">
              <emma:interpretation id="{65D8A010-42AB-456A-9818-DA1850B8C765}" emma:medium="tactile" emma:mode="ink">
                <msink:context xmlns:msink="http://schemas.microsoft.com/ink/2010/main" type="inkWord" rotatedBoundingBox="29538,5711 31132,5515 31283,6743 29689,6939">
                  <msink:destinationLink direction="with" ref="{0156DCBC-EBAA-4B12-AB71-99CACB3734B1}"/>
                </msink:context>
              </emma:interpretation>
              <emma:one-of disjunction-type="recognition" id="oneOf1">
                <emma:interpretation id="interp1" emma:lang="" emma:confidence="1">
                  <emma:literal/>
                </emma:interpretation>
              </emma:one-of>
            </emma:emma>
          </inkml:annotationXML>
          <inkml:trace contextRef="#ctx0" brushRef="#br0" timeOffset="758.8199">4040 885 487 0,'0'0'57'15,"0"0"6"-15,0 0 17 16,0 0-31-16,0 0-29 16,0 0 1-16,0-15-1 15,0 15-8-15,0 0-4 16,0 0 0-16,0 0-7 15,0 15 7-15,0 13-6 16,0 11-1-16,0 12 0 16,0 1-1-16,0 10 1 15,0 4-2-15,0 1 1 16,0 2 0-16,0-5 2 0,-13-2 0 16,7-10-1-16,-3 3 0 15,2-9-1-15,3-10-1 16,-1-2 0-16,1-10 2 15,3-1-1-15,-4-5 1 16,5-1 0-16,0-7-1 16,0 0-2-16,0 2 2 15,0 0 0-15,0-8-3 16,0 6 2-16,0-7 1 16,0-3-1-16,6 7 1 15,11-4 0-15,-1 1-1 16,3 1-5-16,9-5 12 15,-5 0-8-15,18 0 3 16,-2 0-1-16,7 0 3 0,1 0-3 16,5-5 3-16,-6-2-1 15,-2 0-2-15,-8 4 0 16,-10 3-2-16,-3-10 2 16,-7 10 3-16,-3-1-3 15,-5 1 1-15,-4 0-2 16,-4 0 1-16,4 0 0 15,-4 0 2-15,0 0-2 16,0 0 3-16,0 0-3 16,0 0 0-16,0 0 0 15,0 0 0-15,0 0-13 16,0 0-16-16,0 0-41 0,0 0-54 16,0 0-158-1</inkml:trace>
          <inkml:trace contextRef="#ctx0" brushRef="#br0" timeOffset="1882.33">4915 986 74 0,'0'0'334'0,"0"0"-270"15,0 0 12-15,0 0-17 16,0 0-20-16,0 0-18 15,-5-69 0-15,5 60-6 16,19-8 7-16,1 7-6 16,6 3 5-16,5 3-5 15,2 1-2-15,2 3-9 16,1 0 6-16,4 0-3 16,-1 0-6-16,1 11 4 15,1 9-5-15,0 8 1 0,-2 6-1 16,0 2 1-16,-3 6 2 15,-5 8-4-15,-2-2 0 16,-8 0 0-16,-2 9 3 16,-4-5-2-16,-9 8 1 15,-6-3 3-15,0-3-4 16,0-2 1-16,0-5 1 16,0 5-2-16,-2-9 0 15,-17 0 6-15,0-1-4 16,-1-7-2-16,-6 5 5 0,-3-6-4 15,3-9 12-15,-9 3-7 16,-1-6 11-16,1-2-7 16,0-7 9-16,-4-2-8 15,3-8 1-15,1-3 4 16,-4 0 7-16,5 0-5 16,4 0-6-16,5 0 8 15,5 0-3-15,14-3-1 16,2-1-4-16,4-3-9 15,0 7-1-15,0 0-5 16,0 0 3-16,0 0-2 16,0 0-2-16,0 0-9 15,0 0-9-15,0 0-18 16,0 0-11-16,0-4-15 16,0 0-34-16,0 4-181 0</inkml:trace>
          <inkml:trace contextRef="#ctx0" brushRef="#br0" timeOffset="1252">5055 842 518 0,'0'0'82'16,"0"0"-17"-16,0 0 34 16,0 0-54-16,0 0-15 15,0 0-9-15,5-19-2 16,-5 19-18-16,1 0 10 15,-1 0-8-15,4 0-3 16,-4 15 2-16,9 21 1 16,-2 11 1-16,2 5 0 15,-5 13-4-15,1-2 3 16,-2 8-3-16,-3-6 1 0,4-1 0 16,-4 5-2-16,4-16 1 15,-4 5 0-15,5-14 0 16,-4-6 2-16,-1-10-2 15,5-8-5-15,-5-5 5 16,0 0-8-16,4-11-2 16,-4 0-1-16,4-4-17 15,-4 0-18-15,5 0-6 16,-5 0-42-16,0 0-13 16,0-15-150-16</inkml:trace>
        </inkml:traceGroup>
        <inkml:traceGroup>
          <inkml:annotationXML>
            <emma:emma xmlns:emma="http://www.w3.org/2003/04/emma" version="1.0">
              <emma:interpretation id="{36AFF138-A137-458B-A66F-FD6F4E8BC5B1}" emma:medium="tactile" emma:mode="ink">
                <msink:context xmlns:msink="http://schemas.microsoft.com/ink/2010/main" type="inkWord" rotatedBoundingBox="31864,5750 34309,5449 34388,6092 31943,6393"/>
              </emma:interpretation>
              <emma:one-of disjunction-type="recognition" id="oneOf2">
                <emma:interpretation id="interp2" emma:lang="" emma:confidence="0">
                  <emma:literal>DFi0.</emma:literal>
                </emma:interpretation>
                <emma:interpretation id="interp3" emma:lang="" emma:confidence="0">
                  <emma:literal>Dfio.</emma:literal>
                </emma:interpretation>
                <emma:interpretation id="interp4" emma:lang="" emma:confidence="0">
                  <emma:literal>Dfi0.</emma:literal>
                </emma:interpretation>
                <emma:interpretation id="interp5" emma:lang="" emma:confidence="0">
                  <emma:literal>DFIO.</emma:literal>
                </emma:interpretation>
                <emma:interpretation id="interp6" emma:lang="" emma:confidence="0">
                  <emma:literal>Daio.</emma:literal>
                </emma:interpretation>
              </emma:one-of>
            </emma:emma>
          </inkml:annotationXML>
          <inkml:trace contextRef="#ctx0" brushRef="#br0" timeOffset="28318.54">6239 1226 384 0,'0'0'150'0,"0"0"-94"15,0 0 13-15,0 0-18 16,0 0-24-16,0 0-11 16,-4 0-8-16,38 0-4 15,6-23 2-15,6 3-6 16,3-10 1-16,-5-1-1 15,-7 10-12-15,1-2-56 0,-12 2-36 16,-16 7-112-16</inkml:trace>
          <inkml:trace contextRef="#ctx0" brushRef="#br0" timeOffset="28813.22">6509 891 416 0,'0'0'71'0,"0"0"-4"0,0 0-22 16,0 0-33-1,0 0-6-15,0 0-5 0,5 0-1 16,19 7 3-16,2 12-3 16,6 5 0-16,-5 3 1 15,-2-1-1-15,-3 2 0 16,-9-7-4-16,-6 14-10 15,-7-4-8-15,0 5 19 16,0 6-7-16,-12-1 9 16,-15-1 2-16,-5 4 3 15,1-4-4-15,7-9 0 16,5-12 2-16,3-7 3 16,12-9 8-16,2-2-5 15,2-1 5-15,0 0 11 16,0 0 17-16,0-4 1 0,0-34-40 15,0-8 9-15,0-6 5 16,0 0-4-16,0-3-1 16,0 1 3-16,0 6-4 15,0 9-9-15,0 9 1 16,0 13 7-16,-9 2 3 16,4 7-4-16,0 8-7 15,5 0 0-15,0 0-2 16,0 0-9-16,0 0-31 15,0 0-67-15,0 0-68 16,0 0-185-16</inkml:trace>
          <inkml:trace contextRef="#ctx0" brushRef="#br0" timeOffset="29488.44">6934 867 325 0,'0'0'63'0,"0"0"23"15,0 0-41-15,0 0-17 16,0 0-3-16,0 0-7 16,213-20-7-16,-172 34-2 15,-7 10-3-15,-12 8 0 16,3 3 4-16,-17 9 2 16,-6 7 6-16,-2 3-16 0,0 4 9 15,0-3-5 1,-22-4 6-16,-1 0-12 0,-9-14 10 15,-3 0-1-15,0-10-3 16,-2-3-5-16,6-7-1 16,5-2-12-16,6-7-25 15,4-8-30-15,7 0-58 16,9 0-262-16</inkml:trace>
          <inkml:trace contextRef="#ctx0" brushRef="#br0" timeOffset="29155.31">7179 831 601 0,'0'0'63'0,"0"0"9"15,0 0-31-15,0 0-25 0,0 0-16 16,0 0 2-16,0 129-2 16,0-81 7-16,0-9-5 15,0 2 0-15,0-7-2 16,0 3 0-16,0 0-1 16,-5-5-65-16,-6-5 11 15,-5-14-100-15,1-13-174 16</inkml:trace>
          <inkml:trace contextRef="#ctx0" brushRef="#br0" timeOffset="29991.92">7438 979 406 0,'0'0'128'15,"0"0"-86"-15,0 0 20 16,0 0-25-16,0 0-28 15,0 0 9-15,0 29 3 16,0 1 5-16,0 10-13 16,5-1-6-16,-5-3-3 15,4-2 3-15,-4 5-6 16,0-4-1-16,0-7 0 16,0 2 4-16,0-9-3 15,0-9-2-15,0-5 2 0,0-7-2 16,0 0 1-1,0 0 0-15,0 0 2 0,0 0 4 16,0 0-3-16,0-26-3 16,0-10 0-16,0-7 2 15,-4-19-2-15,4-8-1 16,0-5 1-16,0 0 1 16,0 15-1-16,10 9 0 15,2 16 0-15,1 15 0 16,-2 6 0-16,-2 13 0 15,-3-3-1-15,7 4-2 16,3 0 1-16,8 0-6 16,-2 0-11-16,1 0-12 15,6 16-21-15,-11 7-15 0,-1 2-39 16,-14-2-129-16</inkml:trace>
          <inkml:trace contextRef="#ctx0" brushRef="#br0" timeOffset="30216.85">7524 1069 569 0,'-4'5'67'0,"1"-1"15"16,3-4-38-16,0 0-35 0,0 0-8 15,22 0-1-15,11 0 0 16,-3 0-17-16,-1-17-53 16,-7 7-48-16,-9 2-173 15</inkml:trace>
          <inkml:trace contextRef="#ctx0" brushRef="#br0" timeOffset="30721.04">7808 1109 305 0,'-10'226'29'16,"10"-226"28"-16,21-2-9 16,12-15-35-16,-3-2-5 15,1-3-8-15,1-3-66 16,-5 1-262-16</inkml:trace>
          <inkml:trace contextRef="#ctx0" brushRef="#br0" timeOffset="30427.31">7808 1109 370 0,'0'0'9'0,"0"0"-4"16,0 0-5-16,0 0-19 15,0 0-118-15</inkml:trace>
          <inkml:trace contextRef="#ctx0" brushRef="#br0" timeOffset="31102.02">8257 846 141 0,'0'0'372'15,"0"0"-296"-15,0 0 24 16,0 0-25-16,0 0-28 15,0 0-15-15,0 0-13 16,0 1-12-16,0 26-1 16,0 7-6-16,0-1 3 15,0 9-2-15,0-3 0 16,0-4-1-16,0 6 0 16,0-3 0-16,0-12 1 15,0-1-1-15,0-1-9 16,7-9-10-16,6-4-4 0,1-6-2 15,2 0 0-15,-1-5-29 16,5 0 23-16,0 0 29 16,-1-21 2-16,2-9 0 15,-5-4 2-15,-8 3-2 16,-6 1 0-16,-2-2 4 16,0 1 22-16,0-4 2 15,-15 0-5-15,-12 6-11 16,-1 2 2-16,-2 10-10 15,-2 7 0-15,4 10 4 16,1 0-8-16,-1 0-20 16,-1 6-18-16,7 24-50 15,-2 1-50-15,3 0-287 0</inkml:trace>
          <inkml:trace contextRef="#ctx0" brushRef="#br0" timeOffset="31288.52">8677 1022 632 0,'0'0'63'0,"0"0"9"15,0 0-44-15,0 0-28 16,0 0-42-16,0 0-186 15</inkml:trace>
        </inkml:traceGroup>
      </inkml:traceGroup>
    </inkml:traceGroup>
  </inkml:traceGroup>
</inkml:ink>
</file>

<file path=ppt/ink/ink3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7:15.37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156DCBC-EBAA-4B12-AB71-99CACB3734B1}" emma:medium="tactile" emma:mode="ink">
          <msink:context xmlns:msink="http://schemas.microsoft.com/ink/2010/main" type="inkDrawing" rotatedBoundingBox="28938,7420 31254,7335 31256,7366 28939,7451" semanticType="underline" shapeName="Other">
            <msink:sourceLink direction="with" ref="{28EE3EE6-F883-4790-9880-3EDD39297DEB}"/>
            <msink:sourceLink direction="with" ref="{65D8A010-42AB-456A-9818-DA1850B8C765}"/>
          </msink:context>
        </emma:interpretation>
      </emma:emma>
    </inkml:annotationXML>
    <inkml:trace contextRef="#ctx0" brushRef="#br0">-3 90 193 0,'0'0'203'0,"0"0"-123"15,0 0-11-15,0 0-18 16,0 0-27-16,0 0-2 0,0 0 8 15,-4 0-7-15,4 0-1 16,0 0-1-16,0 0-4 16,0 0 3-16,0 0 5 15,4 0-12-15,12 4 9 16,7-4-7-16,9 0-2 16,12 0-2-16,6 0-1 15,14 0 9-15,13 0-3 16,11 0-11-16,8 0 10 15,13-4-8-15,1-9-2 16,3 8-3-16,1-10-1 16,-11 10-1-16,-5-3 0 0,-5 4 3 15,-5 3 0 1,-2 1-2-16,-8 0 0 0,-2 0 0 16,-14 0-1-16,2 0 0 15,-10 0 0-15,1 0-1 16,0 0 0-16,-4 0 0 15,8-6 1-15,-4 6 8 16,0-3-8-16,-7-1-5 16,-6 4 5-16,-7-2 4 15,-2-2-2-15,-11 4-2 16,-1-4-5-16,-8 4 4 16,-2 0 2-16,-2-3-1 15,-3 3 8-15,-2 0-8 16,-4 0 0-16,0-3 2 15,0 3 7-15,0 0 1 0,0 0 6 16,0 0 0-16,0 0-11 16,0-4 11-16,0 4-10 15,0 0 9-15,0-4-8 16,0 4 0-16,0 0-4 16,0 0 1-16,0 0-3 15,0 0 1-15,0 0 4 16,0 0-5-16,0 0 0 15,0 0 2-15,0-4-3 16,0 4 1-16,0 0-1 16,0 0 0-16,0 0-2 15,0 0-15-15,0 0-58 0,-39 0-110 16</inkml:trace>
  </inkml:traceGroup>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3:57.965"/>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31965266-0E05-44CF-8D51-2748DF8D59F5}" emma:medium="tactile" emma:mode="ink">
          <msink:context xmlns:msink="http://schemas.microsoft.com/ink/2010/main" type="inkDrawing" rotatedBoundingBox="2022,12668 6696,12528 6698,12580 2024,12719" semanticType="underline" shapeName="Other">
            <msink:sourceLink direction="with" ref="{E65A340B-A9C1-4A65-BAF8-560F5C52943E}"/>
          </msink:context>
        </emma:interpretation>
      </emma:emma>
    </inkml:annotationXML>
    <inkml:trace contextRef="#ctx0" brushRef="#br0">0 130 494 0,'0'0'0'0,"0"0"1"15,0 0 51-15,0 0 2 16,0 0-21-16,0 0-16 15,0 0-2-15,0 0-1 16,0 0 6-16,0 0 2 16,0 0 0-16,0 0 5 15,15 0 5-15,4 0-10 16,13 0-5-16,16 0 1 16,18-2-5-16,14 2 4 15,18-5-11-15,6 5-3 16,8 0 6-16,2 0-2 15,-1 0-1-15,-9 0 10 16,-1 0-13-16,-4 0 7 16,-4 0-8-16,12 0 2 0,10 0 6 15,7 0-2-15,17 0-1 16,5 0 3-16,-10-4 6 16,-4-1-9-16,-10 3 11 15,-2-1-16-15,1-2 21 16,-4-2-15-16,-2 3 8 15,10-5-11-15,-3 3-4 16,-1 0 2-16,10 0 2 16,14-3-2-16,1-2-1 15,-4 3 4-15,-2 1-5 0,-8-2 5 16,-25 2 2 0,-12 3-6-16,-20 0 3 0,-24-2 2 15,-7 6-2-15,-7 0 4 16,-8 0-4-16,7 0 4 15,0 0-4-15,13 0-4 16,-8 0 1-16,3 0-2 16,-7 6 0-16,-8-2 1 15,-5 0-1-15,-6 1 8 16,-8-3-7-16,-6-2-1 16,-4 0 0-16,0 0 3 15,0 0-2-15,0 0 0 16,5 0 3-16,-5 0-3 15,0 0-1-15,0 0-8 16,0 0-31-16,0 0-48 0,-9 0-115 16,-23 0-378-16</inkml:trace>
  </inkml:traceGroup>
</inkml:ink>
</file>

<file path=ppt/ink/ink3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6:56.02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71AF9E8-25B8-4DEF-B177-6353D00EF7C0}" emma:medium="tactile" emma:mode="ink">
          <msink:context xmlns:msink="http://schemas.microsoft.com/ink/2010/main" type="writingRegion" rotatedBoundingBox="27417,8965 33151,8236 33486,10868 27751,11597"/>
        </emma:interpretation>
      </emma:emma>
    </inkml:annotationXML>
    <inkml:traceGroup>
      <inkml:annotationXML>
        <emma:emma xmlns:emma="http://www.w3.org/2003/04/emma" version="1.0">
          <emma:interpretation id="{4E62C92B-435A-430B-93F2-CC3424A131C8}" emma:medium="tactile" emma:mode="ink">
            <msink:context xmlns:msink="http://schemas.microsoft.com/ink/2010/main" type="paragraph" rotatedBoundingBox="27417,8965 33151,8236 33486,10868 27751,11597" alignmentLevel="1"/>
          </emma:interpretation>
        </emma:emma>
      </inkml:annotationXML>
      <inkml:traceGroup>
        <inkml:annotationXML>
          <emma:emma xmlns:emma="http://www.w3.org/2003/04/emma" version="1.0">
            <emma:interpretation id="{4D2450C8-AE92-4C0D-BBA0-61F86C8F99C3}" emma:medium="tactile" emma:mode="ink">
              <msink:context xmlns:msink="http://schemas.microsoft.com/ink/2010/main" type="line" rotatedBoundingBox="27417,8965 33035,8251 33150,9153 27531,9868"/>
            </emma:interpretation>
          </emma:emma>
        </inkml:annotationXML>
        <inkml:traceGroup>
          <inkml:annotationXML>
            <emma:emma xmlns:emma="http://www.w3.org/2003/04/emma" version="1.0">
              <emma:interpretation id="{509DCC1B-C8D9-4565-AD65-026822E6E06C}" emma:medium="tactile" emma:mode="ink">
                <msink:context xmlns:msink="http://schemas.microsoft.com/ink/2010/main" type="inkWord" rotatedBoundingBox="27417,8965 29542,8695 29657,9597 27531,9868"/>
              </emma:interpretation>
              <emma:one-of disjunction-type="recognition" id="oneOf0">
                <emma:interpretation id="interp0" emma:lang="" emma:confidence="1">
                  <emma:literal/>
                </emma:interpretation>
              </emma:one-of>
            </emma:emma>
          </inkml:annotationXML>
          <inkml:trace contextRef="#ctx0" brushRef="#br0">2069 4137 526 0,'0'0'115'15,"0"0"-53"-15,0 0 21 16,0 0-39-16,0 0-18 15,0 0-3-15,-180 102-13 16,155-28 2-16,8 10-4 16,-1 13 7-16,15-3-7 15,3-12-5-15,0-18-2 16,24-6 4-16,10-9-4 16,14-10-1-16,7-17-5 15,12-4-19-15,3-18-19 0,5 0 7 16,4-57-6-1,-8-19-44-15,-8-5-2 0,-7-14-8 16,-22 6-25-16,-9-2 7 16,-15 10 85-16,-10 3 29 15,0 14 2-15,0 7 85 16,-4 11 0-16,-15 17-9 16,3 15 0-16,4 6-4 15,4 8 6-15,3 0-23 16,4 0-19-16,-3 0-6 15,-1 0-6-15,1 22-11 16,-3 25-11-16,-6 38-3 16,1 6-1-16,3 1 4 0,9-4-1 15,0-2-3 1,0-15 0-16,0-9 0 0,9-7 0 16,16-21-3-16,5-3 3 15,11 1-3-15,-2-13 0 16,0-8-14-16,2-9 3 15,-7-2 0-15,6 0 5 16,-3-12 4-16,-2-22 0 16,3-6-4-16,-8-3 5 15,-9-3-3-15,-5 9 7 16,-12 3 0-16,-4 9 0 16,0 7 0-16,0 13 9 15,0 5 14-15,0-4-11 16,0 4 4-16,0 0-5 0,-4 0-7 15,-12 0 7 1,3 0-4-16,-8 13-7 0,7 14 1 16,-2 4-1-16,4 7-4 15,8-10 4-15,4 5-3 16,0-6 0-16,0-8 0 16,0-1 2-16,16 0-8 15,13-4-3-15,1-8-8 16,5-6-4-16,4 0 15 15,2 0-2-15,1-2 10 16,1-34-2-16,-3-1 1 16,0-3-12-16,-5-3-6 15,-9-3 3-15,-1 13 16 0,-12 2-11 16,-13-3 4 0,0 16 8-16,0 0 0 0,0 3 6 15,-18 15 8 1,-2 0-1-16,-2 0 2 0,-7 0-1 15,3 10-12-15,-3 17 0 16,7 0 4-16,5 3-2 16,1 1-3-16,10-4-2 15,2 11-3-15,4-19 3 16,0 3-1-16,0-11-1 16,0-3 1-16,14-7-13 15,11-1-17-15,-3 0 16 16,7 0 13-16,-4 0 2 15,-4-18-13-15,-2-2 13 0,-3 6-22 16,-3 6 13-16,-1 3 10 16,-4-5-5-16,3 7 5 15,5-3 4-15,-3 6-4 16,3 0 0-16,-2 0 8 16,2 0-4-16,4 0 0 15,4 9-1-15,-4 6-3 16,-4-7 0-16,3-4 6 15,-3-4-5-15,-6 0 0 16,4 0-1-16,-8 0-6 16,-2 0 6-16,1-12 0 15,-1-12 0-15,-1-8-2 16,-3 2 6-16,4-5-7 0,-4 6 8 16,5 3-5-16,3 2 9 15,-2 9 5-15,3 10-12 16,3 5-2-16,4 0 0 15,2 0 3-15,11 0-3 16,6 0 1-16,6 29 2 16,-5 4 13-16,18 15-12 15,-8-4 0-15,-2-2 3 16,-2 0-7-16,-5-9-22 16,-10-14-187-16,2-6-281 15</inkml:trace>
        </inkml:traceGroup>
        <inkml:traceGroup>
          <inkml:annotationXML>
            <emma:emma xmlns:emma="http://www.w3.org/2003/04/emma" version="1.0">
              <emma:interpretation id="{DCCE3588-89A9-4C9D-8D75-AA4FC5A26996}" emma:medium="tactile" emma:mode="ink">
                <msink:context xmlns:msink="http://schemas.microsoft.com/ink/2010/main" type="inkWord" rotatedBoundingBox="29993,8687 33041,8299 33144,9109 30096,9496"/>
              </emma:interpretation>
              <emma:one-of disjunction-type="recognition" id="oneOf1">
                <emma:interpretation id="interp1" emma:lang="" emma:confidence="1">
                  <emma:literal/>
                </emma:interpretation>
              </emma:one-of>
            </emma:emma>
          </inkml:annotationXML>
          <inkml:trace contextRef="#ctx0" brushRef="#br0" timeOffset="1381.35">4331 3892 452 0,'0'0'83'15,"0"0"-70"-15,0 0 42 0,0 0-31 16,0 0-10-1,0 0 18-15,196-51-5 0,-113 51-15 16,8 7 1-16,-1 29 0 16,-7 9-10-16,-12 7 1 15,-11 12 1-15,-21 11-2 16,-22 3 5-16,-13-1-7 16,-4 4 2-16,-4-21 7 15,-32-2-6-15,-18-6 2 16,3-11 7-16,1-7 10 15,-1-12 0-15,7-13 2 16,5-5-14-16,-1-4 0 16,9 0-6-16,4 0 2 15,11 0-7-15,13 0 0 16,3 0-1-16,0 0-15 0,0 0-34 16,7 0-98-16,32-8-184 15</inkml:trace>
          <inkml:trace contextRef="#ctx0" brushRef="#br0" timeOffset="1019.32">4651 3892 548 0,'0'0'58'15,"0"0"20"-15,0 0 32 16,0 0-51-16,0 0-5 16,0 0-25-16,-56-15-18 15,56 15-11-15,0 52-10 16,0 23 10-16,0 11 0 15,0 4 3-15,0-12 3 16,0-14-6-16,0-13 2 16,0-17-2-16,0-10 0 0,0-7-3 15,0-9-17-15,0-3-15 16,0-5-15-16,0 0-27 16,0 0-69-16,-24-17-465 15</inkml:trace>
          <inkml:trace contextRef="#ctx0" brushRef="#br0" timeOffset="1614.73">5176 4180 560 0,'0'0'50'0,"0"0"20"16,0 0-27-16,0 0-35 0,0 0-1 15,0 0 13-15,40 72 5 16,-35-30-11-16,-1 0-7 16,-4-1-7-16,0-14 0 15,0 4-26-15,0-15-43 16,0-1-58-16,0-11-99 16</inkml:trace>
          <inkml:trace contextRef="#ctx0" brushRef="#br0" timeOffset="1807.21">5154 3902 515 0,'0'0'101'0,"0"0"-28"16,0 0 23-16,0 0-65 15,0 0-22-15,0 0-8 16,-4-25-2-16,4 25-13 15,0 0-26-15,11 0-67 16,8 0-26-16</inkml:trace>
          <inkml:trace contextRef="#ctx0" brushRef="#br0" timeOffset="2476.56">5225 4565 330 0,'0'0'16'15,"0"0"12"-15,0 0 32 16,0 0-22-16,0 0 12 16,0 0-24-16,104-11 1 15,-83-12 11-15,3-14-23 16,-2-9 8-16,7-9-16 15,-6-2 7-15,-2 3-11 16,-4 3 3-16,0 18 7 16,-5 9-3-16,-3 19-6 15,-3 1-4-15,-2 4 0 16,8 0 0-16,1 0 0 0,3 0-2 16,-6 15 3-16,6 9-1 15,0 3 1-15,2 4 1 16,0 1 4-16,-2-4-6 15,0 0 2-15,-2-9-2 16,2-4 7-16,5-6-7 16,-3-1 1-16,-2-8 0 15,3 0-1-15,2 0-1 16,3 0 0-16,-5-24 1 16,1-13-1-16,-4 0-4 15,-6-4 5-15,-5 7-4 16,-5-1-1-16,0 7 3 0,0 5 2 15,0 1 2-15,-10 7 0 16,-3 4 5-16,1 11 21 16,3 0-4-16,5 0 7 15,1 0-20-15,-6 0-5 16,5 21-6-16,3 10-3 16,1-3 3-16,0 6 0 15,0 1 0-15,0-10-3 16,10-3 0-16,10 1-9 15,5-10-31-15,1-12-38 16,4-1-13-16,4 0-72 16,-8 0-195-16</inkml:trace>
          <inkml:trace contextRef="#ctx0" brushRef="#br0" timeOffset="2773.77">6136 4165 120 0,'0'0'132'16,"0"0"-83"-16,0 0 20 15,0 0-19-15,0 0-5 16,0 0-3-16,9-84 5 16,-9 74 5-16,0 3 7 15,0 7-12-15,0 0-4 16,-16 0-15-16,0 0-3 15,-3 0-12-15,3 17-6 0,-2 7-7 16,7 8-7-16,2 5 6 16,8 6 0-16,1-4 1 15,0 1 0-15,0-14-1 16,0 2-4-16,14-9-22 16,14-8-30-16,11-11-22 15,9 0 22-15,3-19-30 16,-1-28-145-16</inkml:trace>
          <inkml:trace contextRef="#ctx0" brushRef="#br0" timeOffset="3056.01">6451 3739 255 0,'0'0'84'16,"0"0"51"-16,0 0-32 15,0 0-30-15,0 0-4 16,0 0-20-16,-63-57-21 15,63 57-8-15,0 0-17 16,-4 9-2-16,4 26-1 16,0 5-2-16,0 12 2 15,0 7 2-15,0-3-1 16,0 0-1-16,0-5 0 16,0 3 0-16,0-2 0 15,0 10-27-15,0-12-12 16,12 1-21-16,-8-20-24 0,-4-21-103 15</inkml:trace>
          <inkml:trace contextRef="#ctx0" brushRef="#br0" timeOffset="3369.22">6353 3961 155 0,'0'0'32'0,"0"0"16"0,0 0-9 16,0 0-12-16,0 0-2 16,0 0 6-16,137 24-7 15,-123-9-4-15,1 6 9 16,-5-2 6-16,2 9-4 15,1-2 4-15,-8-5-21 16,0 1-6-16,4 0 2 16,-4-7-5-16,-3 9-1 15,-2-5-4-15,0-5-3 16,0-1-13-16,0-5-35 16,0-4-94-16</inkml:trace>
          <inkml:trace contextRef="#ctx0" brushRef="#br0" timeOffset="3576.81">6670 3809 344 0,'0'0'218'16,"0"0"-185"-16,0 0 28 15,0 0-43-15,0 0-18 16,0 0-12-16,0-4-39 16,4 4-40-16,5 0-207 15</inkml:trace>
          <inkml:trace contextRef="#ctx0" brushRef="#br0" timeOffset="4244.06">6934 3985 519 0,'0'0'42'0,"0"0"21"16,0 0-10-16,0 0-26 0,0 0-14 15,0 0-9 1,-35 208 0-16,35-180-2 0,0-1-2 15,0-3 0 1,16-10 0-16,-2-4-18 0,7-7-11 16,-1-3-8-16,-6 0 23 15,7-9 7-15,-7-13-15 16,-4-2 2-16,-10 5 10 16,0-2 5-16,0-9 5 15,-10 2 5-15,-4 2 10 16,-2-4 2-16,6-2 6 15,1-2-13-15,9 3-1 16,0 4-8-16,0 4 3 16,9 9-8-16,10 4 5 15,12 5-2-15,-3 5-3 16,-6 0 4-16,2 0-4 0,1 5 4 16,-6 19 2-16,1 9 3 15,1 4-1-15,-7 4 15 16,-2-5-6-16,-4 3 1 15,0-9-7-15,-8-4 9 16,4-13-2-16,-4-3-1 16,0-10 3-16,0 0 1 15,0 0-1-15,4 0 10 16,-4 0 7-16,5-10-10 16,0-15-14-16,9-15-2 15,-3-3-7-15,9-2 0 16,-5 0 0-16,5 11-8 0,-1 10-5 15,-3 11-9-15,-4 7-1 16,-4 6 1-16,7 0 3 16,1 0-7-16,-3 15-9 15,-2 17 14-15,-6 19-16 16,-5 4-31-16,0 6-54 16,0 10-174-16</inkml:trace>
        </inkml:traceGroup>
      </inkml:traceGroup>
      <inkml:traceGroup>
        <inkml:annotationXML>
          <emma:emma xmlns:emma="http://www.w3.org/2003/04/emma" version="1.0">
            <emma:interpretation id="{2658D4EA-D986-4E02-B6D3-78C36AD622AB}" emma:medium="tactile" emma:mode="ink">
              <msink:context xmlns:msink="http://schemas.microsoft.com/ink/2010/main" type="line" rotatedBoundingBox="31319,9390 33468,9872 33199,11070 31050,10588"/>
            </emma:interpretation>
          </emma:emma>
        </inkml:annotationXML>
        <inkml:traceGroup>
          <inkml:annotationXML>
            <emma:emma xmlns:emma="http://www.w3.org/2003/04/emma" version="1.0">
              <emma:interpretation id="{EF981375-D012-493D-8F2C-BDFFD3EF4928}" emma:medium="tactile" emma:mode="ink">
                <msink:context xmlns:msink="http://schemas.microsoft.com/ink/2010/main" type="inkWord" rotatedBoundingBox="31260,9653 31706,9753 31556,10425 31109,10325"/>
              </emma:interpretation>
              <emma:one-of disjunction-type="recognition" id="oneOf2">
                <emma:interpretation id="interp2" emma:lang="" emma:confidence="1">
                  <emma:literal/>
                </emma:interpretation>
              </emma:one-of>
            </emma:emma>
          </inkml:annotationXML>
          <inkml:trace contextRef="#ctx0" brushRef="#br0" timeOffset="4890.33">5570 5059 567 0,'0'0'61'15,"0"0"30"-15,0 0-1 16,0 0-46-16,0 0-28 16,0 0-15-16,0 19 1 15,0 32 0-15,0 11 2 16,0 1-2-16,0 1-2 15,0-7 3-15,0-6-3 16,0-11 0-16,0-11 1 16,-4-11 1-16,0-3-4 15,4-12 6-15,0-3-6 0,0 0 2 16,0 0 0-16,0-7 7 16,-3-31-7-16,-6-12-2 15,9-21 1-15,0-7-5 16,0-14 4-16,0 7 0 15,0 5 2-15,20 14-11 16,3 26-5-16,5 9 5 16,-5 18 2-16,2 7 4 15,-3 6-7-15,7 0-7 16,-3 0 3-16,7 0-15 16,-7 24-20-16,-1 7-35 15,-16 8-40-15,-9 1-138 16</inkml:trace>
          <inkml:trace contextRef="#ctx0" brushRef="#br0" timeOffset="5092.46">5554 5392 370 0,'0'0'159'0,"0"0"-109"15,0 0 1-15,0 0-30 16,0 0-6-16,0 0 28 15,106-27-26-15,-55-1-2 16,1-4-15-16,6-6-1 0,-6 1-10 16,-1-8-59-16,-4-2-48 15,-13 1-285-15</inkml:trace>
        </inkml:traceGroup>
        <inkml:traceGroup>
          <inkml:annotationXML>
            <emma:emma xmlns:emma="http://www.w3.org/2003/04/emma" version="1.0">
              <emma:interpretation id="{ADD93985-7997-4543-8BA1-F4EFA31CA63C}" emma:medium="tactile" emma:mode="ink">
                <msink:context xmlns:msink="http://schemas.microsoft.com/ink/2010/main" type="inkWord" rotatedBoundingBox="31851,9509 33468,9872 33199,11070 31582,10707"/>
              </emma:interpretation>
              <emma:one-of disjunction-type="recognition" id="oneOf3">
                <emma:interpretation id="interp3" emma:lang="" emma:confidence="0">
                  <emma:literal>leg.</emma:literal>
                </emma:interpretation>
                <emma:interpretation id="interp4" emma:lang="" emma:confidence="0">
                  <emma:literal>long.</emma:literal>
                </emma:interpretation>
                <emma:interpretation id="interp5" emma:lang="" emma:confidence="0">
                  <emma:literal>log.</emma:literal>
                </emma:interpretation>
                <emma:interpretation id="interp6" emma:lang="" emma:confidence="0">
                  <emma:literal>lag.</emma:literal>
                </emma:interpretation>
                <emma:interpretation id="interp7" emma:lang="" emma:confidence="0">
                  <emma:literal>teg.</emma:literal>
                </emma:interpretation>
              </emma:one-of>
            </emma:emma>
          </inkml:annotationXML>
          <inkml:trace contextRef="#ctx0" brushRef="#br0" timeOffset="5722.34">6208 4736 501 0,'0'0'59'0,"0"0"9"16,0 0 8-16,0 0-40 15,0 0-27-15,0 0-2 16,-49 69 0-16,39-20 10 16,-3 8-5-16,1 5 2 15,4 0-3-15,5 4 0 16,-2-6-11-16,5-2 2 0,0-10-2 15,0-2 0-15,0-11 1 16,25-8-1-16,5-14-14 16,11-13-24-16,10 0-2 15,7-9 7-15,9-39-9 16,-4-5-22-16,-3-3-15 16,-14 6-53-16,-15 11 39 15,-18 6 64-15,-13 7 29 16,0 8 10-16,0 5 70 15,-13 0-1-15,-18 13-26 16,1 0-6-16,1 0-15 16,-2 0-19-16,7 20 31 0,-1 4-32 15,8 3 11-15,-1 5-5 16,11-1 4-16,3 3-16 16,-1 4-4-16,5 0 4 15,0-11-4-15,0-1-2 16,0-9-1-16,21-13-5 15,-1-4-4-15,3 0 5 16,5 0 5-16,-5-4 2 16,6-20-2-16,-7 4-2 15,-2-6-4-15,3 1 5 16,-7 6 1-16,0 1-1 16,-1 4-5-16,-2 11 4 15,3 3-1-15,0 0 1 0,-2 0 0 16,2 0-3-1,4 0 5-15,-1 0 0 0,-3 9 0 16,3 3 0-16,1-6-15 16,-4-2-48-16,2-4-6 15,-4 0-62-15,9 0-50 16</inkml:trace>
          <inkml:trace contextRef="#ctx0" brushRef="#br0" timeOffset="6343.14">6974 5087 150 0,'0'0'152'16,"0"0"-88"-16,0 0-4 16,0 0-24-16,0 0-9 15,0 0 8-15,44-31-10 0,-28 18-7 16,3-12-8-16,-3 10-8 16,-2-3-1-16,-2-3 4 15,-8 4-3-15,-4-1 4 16,0 5 28-16,0-1 2 15,-6 5 1-15,-18 3-8 16,-7 2-2-16,-9 4-5 16,0 0-5-16,-3 0-2 15,1 15-15-15,4 7 4 16,12-2 3-16,6 4-7 16,9-3 0-16,7-2-1 15,4-1-1-15,0 3 1 16,0-8 0-16,0 1-3 0,19 2-3 15,7-2-4 1,15-4 10-16,-6 0-7 0,4 3 7 16,6 5-2-16,-11 3 1 15,1 2 0-15,-4 12 1 16,9 17-6-16,-5 14 1 16,4 1 0-16,-2 27 2 15,-5-15 4-15,-5 9 0 16,-8 0 1-16,-3-6 3 15,-16-15-1-15,0-8-3 16,0-17 11-16,-4-5 4 16,-23-10 6-16,-13-4 2 0,1-3-8 15,-8-10-1-15,-1-5 0 16,6-5 6-16,-6 0 3 16,3-11 8-16,8-21-1 15,-2-10-23-15,14-13-3 16,15-9-3-16,10-7-1 15,0 1-3-15,1 0-14 16,35 11-6-16,12 7-19 16,12 1-19-16,1 5-22 15,7 10-68-15,-6-5-173 16</inkml:trace>
          <inkml:trace contextRef="#ctx0" brushRef="#br0" timeOffset="6503.32">7733 5361 704 0,'0'0'91'0,"0"0"15"16,0 0-17-16,0 0-42 15,0 0-23-15,0 0-24 16,-12-4-9-16,-1-16-66 16,-1-8-104-16,-27-18-566 15</inkml:trace>
        </inkml:traceGroup>
      </inkml:traceGroup>
    </inkml:traceGroup>
  </inkml:traceGroup>
</inkml:ink>
</file>

<file path=ppt/ink/ink3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9:32.20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23558F8-73C5-4CAA-AEA1-460BEB0CE4A8}" emma:medium="tactile" emma:mode="ink">
          <msink:context xmlns:msink="http://schemas.microsoft.com/ink/2010/main" type="inkDrawing" rotatedBoundingBox="15026,5979 24551,5016 24579,5290 15054,6253" semanticType="underline" shapeName="Other">
            <msink:sourceLink direction="with" ref="{7C42A45F-0D9E-4366-AE72-40113E1A6765}"/>
            <msink:sourceLink direction="with" ref="{A25235C6-F4FA-4032-B385-433F39D4A647}"/>
          </msink:context>
        </emma:interpretation>
      </emma:emma>
    </inkml:annotationXML>
    <inkml:trace contextRef="#ctx0" brushRef="#br0">0 824 250 0,'0'0'108'0,"0"0"-12"16,0 0-21-16,0 0-24 15,0 0-3-15,0 0 16 16,0 0-35-16,18 15-24 0,-18-9 11 16,0 0-14-16,10-2-2 15,13 0-10-15,9 6 10 16,26-7 12-16,7 1-12 15,17-1 0-15,9-3 0 16,16 0 8-16,4 0-5 16,3 0-3-16,-5 0 0 15,4 0 1-15,-3 0-2 16,1 0 2-16,-3 0 1 16,-3 0-2-16,-7-3 0 15,4-1 0-15,4 1 0 16,7-7 0-16,10 6 8 0,-1-8-8 15,-3 0 1-15,-4 2-2 16,-11-7 1-16,-7 6 0 16,-7-8 0-16,2 2 0 15,-20-2 0-15,2-3-4 16,3 1 4-16,11-5 1 16,7-10 2-16,9-3 5 15,-4-12-4-15,5 14 3 16,-5-4-7-16,0 11 1 15,-4 4 2-15,-1 10-3 16,-5 10 0-16,7 6 0 16,-2 0 4-16,15 0-3 0,5 27-2 15,-7 0 1 1,-3-3 0-16,-11-5 1 0,-1-7-1 16,-6-2 0-16,17-6 6 15,-8-4-6-15,-4 0 1 16,-3 0-1-16,-15-14 0 15,2-23 0-15,8-8 2 16,-3 4-2-16,6 0 1 16,0 17 1-16,-1 4-1 15,1-1-1-15,4 7-4 16,18-1 4-16,27 9 3 16,28-1 5-16,6-1-8 15,-3 5 0-15,-6-6 5 0,1 8 3 16,-11-3-8-1,-3 1 0-15,-17-2-1 0,-12-4 1 16,-8 4 1-16,-9-10 1 16,-8 8-2-16,-5-14 0 15,1 8 0-15,15-1 3 16,4 5 1-16,10 1-3 16,-9 0 3-16,1 2-4 15,-5-1 4-15,-22 1-4 16,-10 3 0-16,-21-3-2 15,-16 2 2-15,13-3 1 16,5 0 1-16,1-1-2 0,-10-5 2 16,-17 13-2-1,-14-5 0-15,-4 0 1 0,-2 5-1 16,11-4-6-16,15 4 6 16,11 0 0-16,14 0 0 15,-9 0-41-15,-12 0 0 16,-6 0-20-16,2 0-10 15,-5 0-20-15,-5 0-250 16</inkml:trace>
  </inkml:traceGroup>
</inkml:ink>
</file>

<file path=ppt/ink/ink3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9:58.76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0F2F635-5397-455B-93F7-390850863387}" emma:medium="tactile" emma:mode="ink">
          <msink:context xmlns:msink="http://schemas.microsoft.com/ink/2010/main" type="inkDrawing" rotatedBoundingBox="16137,15203 16155,9030 19488,9040 19469,15213" hotPoints="18984,9076 19680,14250 16633,14660 15936,9486" semanticType="enclosure" shapeName="Rectangle">
            <msink:sourceLink direction="with" ref="{03E7BCE7-84BD-4310-A33D-5C5EE9CD2235}"/>
            <msink:sourceLink direction="with" ref="{8E3EB85C-72E6-4822-9807-ACF7529DD9CF}"/>
            <msink:sourceLink direction="with" ref="{F17745C6-6028-4D05-BCDC-28BEF5267C2E}"/>
          </msink:context>
        </emma:interpretation>
      </emma:emma>
    </inkml:annotationXML>
    <inkml:trace contextRef="#ctx0" brushRef="#br0">126 44 621 0,'0'0'18'15,"0"0"-9"-15,0 0 36 16,0 0 19-16,0 0-10 16,0 0 12-16,0 0-38 15,0 0-17-15,-119-40-8 16,119 36 6-16,0 4-8 15,0 0 3-15,0 0-2 16,0 0-2-16,0 0 0 16,0 23 0-16,20 39 8 0,9 26-2 15,-3 36 26 1,3 33-15-16,-10 15-7 0,-3 24-2 16,-10 26-4-16,-6 30-2 15,0 23 1-15,-26 23 7 16,-9 2-10-16,6-18 4 15,10-18-3-15,7-21-2 16,4-21 2-16,8-33-1 16,0-25 0-16,4-41-3 15,25-15 3-15,-7-25 0 16,7-13-4-16,-10-23 3 16,-8-6 1-16,-2-18-5 15,-9-9-3-15,1-6 5 0,-1-8 0 16,0 0 3-16,0 0 0 15,0 0 2-15,0 0-2 16,0 0-5-16,0 0-7 16,0 0-13-16,0 0-15 15,0 0-21-15,0-14-54 16,0-38-101-16,0-30-239 16</inkml:trace>
    <inkml:trace contextRef="#ctx0" brushRef="#br0" timeOffset="1756.11">202 411 99 0,'0'0'151'0,"0"0"-75"15,0 0 4-15,0 0 16 0,0 0-47 16,0 0-8-1,-31-86-4-15,12 73 1 0,4-2-1 16,4-3 5-16,0-6-12 16,3 6-21-16,-2-12 14 15,4 2-10-15,-3-12-7 16,5-5 4-16,-4-2-2 16,4-4 2-16,4 7-6 15,0 13 3-15,0 0-4 16,0 12-2-16,0 5 2 15,0-1-2-15,4-3-1 16,23 0 0-16,13-4-1 16,11-1-1-16,13 4 2 0,14 6 0 15,3 2 0-15,15 1 1 16,3 6-1-16,-2-6-3 16,2 2 3-16,-2-1 0 15,6-10 2-15,7-1-2 16,13-6-3-16,11-10 3 15,-2-3 1-15,3-3 1 16,-6 5-1-16,-7 5 0 16,-8 5-1-16,-20 13 0 15,-9 8-2-15,-26 6 4 16,-14 0-4-16,-4 0 2 16,-15 0 0-16,-2 0-1 0,-5 10 1 15,6 5-2 1,-5 7 4-16,6 1-1 0,2 6 1 15,4 12-2-15,5 1 0 16,-5 9-2-16,9 1 2 16,3 6 0-16,-5 4 6 15,6 1-6-15,0 16 1 16,-3 11 0-16,7 2 1 16,-8 18-2-16,4 4 3 15,-8-4 2-15,-11 11-1 16,8-7 1-16,-17 3 7 15,-2-6-6-15,5 10 2 16,-8 7-2-16,1 3-3 0,-12 7 1 16,3 9-4-1,-4 2 0-15,5 5 4 0,-5 3-3 16,11 2-2-16,2-18 3 16,3-18-7-16,-1-7 10 15,1-2-5-15,-3-4 0 16,1 12-4-16,-3 4 4 15,-3-1 4-15,5-5-4 16,-2 2 2-16,-7-8-1 16,5-11 0-16,-5-10-1 15,-4-6 0-15,0-13-5 16,0-9 5-16,0-14 3 0,0-19 2 16,0-13-5-1,0-2 0-15,0 2-3 0,0 1 2 16,0 12 1-16,-4 5 0 15,-11 4 1-15,-5 1 0 16,5 6 4-16,-9 11-5 16,-3 6-1-16,-6-5 1 15,3 2 4-15,5-14-4 16,-10 9-4-16,-10 8 4 16,-6 4 2-16,-2 2-2 15,-7-8 2-15,1-8-2 16,-1 2 1-16,-8-2 3 15,0-8-4-15,0-6 2 0,-6 1 2 16,0-3-2 0,-6-4 3-16,2-2 0 0,-8-5-4 15,-10 9 0-15,1-10-1 16,-10 2 0-16,-5-6-1 16,1 4 1-16,5-14 2 15,-6 1 0-15,15-1-2 16,17-6 0-16,-5-3 1 15,24-4 0-15,14 0 9 16,0 0 3-16,13 0-5 16,3 0 1-16,7 0-3 15,-1-8 1-15,0-2-6 16,5 0 1-16,-6-4-1 16,-1 6 4-16,-2-1 1 15,-1-1-4-15,0 0 1 0,1-3-2 16,-1-1 4-16,1-1-5 15,-8-4 0-15,-4 2-3 16,4-2 7-16,-10-3-3 16,13-2-1-16,-6-4 0 15,-2-5 0-15,9-9 1 16,2-4-3-16,-1-9 2 16,2 4 0-16,5-5 0 15,4-6-1-15,2 0 1 16,1 6-3-16,13-2 3 15,-1 3-2-15,4-8 2 16,0 12-1-16,0-8-1 0,0 2 2 16,0 1 1-1,0 6-1-15,4 9 0 0,-1-3 0 16,-3 3 0-16,0-2 0 16,0 8 0-16,0-2 4 15,0-1-4-15,0 2-1 16,-3-7 1-16,-10 0 1 15,7 7-1-15,-3 1 0 16,5-4-1-16,4 3-4 16,0 13-14-16,0-1-9 15,0 18-4-15,0 2-10 16,19-4-37-16,21-11-103 0,4-22-86 16</inkml:trace>
  </inkml:traceGroup>
</inkml:ink>
</file>

<file path=ppt/ink/ink3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1:48.27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4B6BFC9-8C4E-4EC6-9436-51AA3E7900F4}" emma:medium="tactile" emma:mode="ink">
          <msink:context xmlns:msink="http://schemas.microsoft.com/ink/2010/main" type="inkDrawing" rotatedBoundingBox="4051,3371 10931,3350 10932,3681 4052,3702" shapeName="Other"/>
        </emma:interpretation>
      </emma:emma>
    </inkml:annotationXML>
    <inkml:trace contextRef="#ctx0" brushRef="#br0">45 342 326 0,'0'0'108'16,"0"0"-54"-16,0 0-22 15,0 0-3-15,0 0-1 16,0 0 2-16,0 0-10 15,0 0 11-15,-46-31-16 16,46 31 11-16,0 0-18 0,0 0 0 16,0 0-4-16,0 0-5 15,0 0 1-15,0 0-9 16,0 0 9-16,0 0-10 16,13 0 5-16,42 0 5 15,18 0 0-15,19-3 3 16,23-10 14-16,3-6 8 15,8-3-16-15,1-3 3 16,17-1-7-16,1-6-1 16,4 3 0-16,-3-2 0 15,-17 0 2-15,-16 14-5 16,-22 3-1-16,-8 1 3 0,-15 4 3 16,-9 0-6-1,-9 4 1-15,-1 5-7 0,-7-4 11 16,5 4-5-16,-4-4 3 15,4 4-3-15,-1 0 0 16,-1 0-2-16,4 0 2 16,2 0 1-16,0 0 0 15,4 0-1-15,-1 0 1 16,-1 0-1-16,-6 0-1 16,-1 4 0-16,-2 1 1 15,2 3 0-15,-4 4 0 16,-1-10 1-16,4 2-1 15,1 5-1-15,-1-5 1 0,4-4 2 16,-2 0-2-16,-1 0 0 16,-2 0 6-16,2 0-6 15,9 0 2-15,-8 0-2 16,2 0 4-16,0 0 0 16,2 0-3-16,4 0-1 15,0 0 3-15,5 0 4 16,-15 0-7-16,8 0 0 15,-2 0-2-15,0 0 2 16,1 0 0-16,3 5 2 16,5-5-1-16,8 0 1 15,2 0-4-15,1 0 4 16,-2 0-2-16,-5 0 1 16,6 0-1-16,-7 0 0 0,6 0 0 15,12 0 1-15,-9 0-2 16,-3 0 0-16,-10 0 1 15,-8 0 0-15,-8 0 3 16,4 0-3-16,-1 0 0 16,1 0 4-16,-2 0-4 15,4 5 0-15,2-5 0 16,8 0 0-16,1 0 0 16,3 0 0-16,6 4 1 15,-1-4-1-15,4 0 0 16,-8 0 2-16,4 0-2 15,0 0 0-15,1 0 0 16,-1 0-1-16,-4 0 3 0,-1 0-2 16,-12 0 0-1,0 0-1-15,-10 0-1 0,4 3 4 16,-3 1-6-16,6-2 6 16,-2 6-2-16,-8-4 0 15,-4-4 0-15,4 4 1 16,-12 0-1-16,-4-3 0 15,-2 3-2-15,-2 6 2 16,-1-10 1-16,3 4 0 16,2-4-1-16,1 3 0 15,5-3 0-15,-2 6 0 16,3-2 0-16,-3 2-2 0,-8 2 2 16,2-8-4-16,-7 4 4 15,0-3 0-15,0-1 5 16,0 0-7-16,-7 0 2 15,4 0 0-15,-1 0 2 16,-5 0-1-16,1 0-1 16,-1 0 0-16,-4 0 0 15,0 0 0-15,0 0 1 16,0 0 0-16,0 0 4 16,0 0-5-16,0 0 0 15,0 0 2-15,0 0-1 16,0 0-2-16,0 0 2 15,0 0 3-15,0 0 0 0,0 0-4 16,0 0 1-16,0 0 3 16,0 0-3-16,0 0 1 15,0 0-2-15,0 5 1 16,0-5-1-16,0 0 1 16,0 0 0-16,0 0 2 15,0 0-3-15,0 0 0 16,0 0-6-16,0 0 6 15,0 0 3-15,0 0 0 16,0 0-3-16,0 0 0 16,0 0 0-16,0 0 0 15,0 0-2-15,0 0 4 16,0 0 0-16,0 0-2 16,0 0 0-16,0 0 3 0,0 0-2 15,0 0 0-15,0 0-1 16,0 0 0-16,0 0 3 15,0 0-1-15,0 0-2 16,0 0 0-16,0 0-1 16,0 0-3-16,0 0 6 15,0 0-2-15,0 0 0 16,0 0 2-16,0 0-2 16,0 0 2-16,0 0-1 15,0 0 5-15,0 0-4 16,0 0 2-16,0 0 0 15,0 0 0-15,0 0 0 16,0 0 0-16,4 0-4 0,-4 0 0 16,0 0-1-16,0 0 1 15,0 0 1-15,0 0 0 16,0 0-1-16,0 0 2 16,0 0-2-16,0 0 2 15,0 0-2-15,0 0 0 16,0 0 1-16,0 0-1 15,0 0 0-15,0 0 2 16,0 0-2-16,0 0 0 16,0 0-2-16,0 0 2 15,0 0 4-15,0 0-4 16,0 0 5-16,5 0-3 0,-5 0 1 16,0 0 4-16,0 0-3 15,0 0 2-15,0 0-4 16,0 0 1-16,0 0-3 15,0 0 0-15,0 0-1 16,4 0-3-16,-4 0 3 16,0 0 1-16,0 0 1 15,0 0 0-15,0 0-1 16,0 0 1-16,0 0-1 16,0 0 0-16,0 0 1 15,0 0-1-15,0 0 0 16,0 0 1-16,0 0-4 15,0 0 6-15,0 0-4 0,0 0 2 16,0 0-2-16,0 0 2 16,0 0-2-16,0 0 2 15,0 0 1-15,0 0-2 16,0 0 0-16,0 0 0 16,0 0 0-16,0 0 0 15,0 0 0-15,0 0 3 16,0 0-3-16,0 0 0 15,0 0 0-15,0 0 0 16,0 0-2-16,0 0 2 16,0 0 0-16,0 0 2 15,0 0-2-15,0 0 0 0,0 0 0 16,0 0 0 0,0 0 0-16,0 0 0 0,0 0-2 15,0 0 2-15,0 0 0 16,0 0 2-16,0 0-1 15,0 0-1-15,0 0 0 16,0 0-1-16,0 0 1 16,0 0 0-16,0 0 0 15,0 0 1-15,0 0-1 16,0 0 0-16,0 0-1 16,0 0-2-16,0 0 4 15,0 0-1-15,0 0 3 16,0 0-3-16,0 0-5 0,0 0 5 15,0 0 0 1,0 0 4-16,0 0-4 0,0 0 0 16,0 0 0-16,4 0 0 15,-4 0-2-15,0 0 4 16,0 0-1-16,0 0-1 16,0 0 0-16,0 0 0 15,0 0 0-15,0 0 1 16,0 0-1-16,0 0 0 15,0 0-1-15,0 0 1 16,0 0 0-16,0 0 1 16,0 0 1-16,0 0-4 15,0 0 4-15,0 0-3 16,0 0 1-16,0 0 0 0,2 0-2 16,-2 0 3-16,0 0-1 15,0 0 0-15,0 0-5 16,0 0 4-16,0 0 2 15,0 0-1-15,0 0 0 16,0 0-1-16,0 0 1 16,0 0 1-16,0 0-1 15,0 0-3-15,0 0 2 16,0 0-32-16,8 0-36 16,-3 0-88-16,-5 0-131 15</inkml:trace>
  </inkml:traceGroup>
</inkml:ink>
</file>

<file path=ppt/ink/ink3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1:51.37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00457C1-395A-4AD3-98FE-21219A4F04BB}" emma:medium="tactile" emma:mode="ink">
          <msink:context xmlns:msink="http://schemas.microsoft.com/ink/2010/main" type="inkDrawing" rotatedBoundingBox="10068,4500 14258,2549 14351,2749 10161,4700" semanticType="callout" shapeName="Other">
            <msink:sourceLink direction="with" ref="{36E8B33C-8CD1-4D01-B702-533AE98D3432}"/>
          </msink:context>
        </emma:interpretation>
      </emma:emma>
    </inkml:annotationXML>
    <inkml:trace contextRef="#ctx0" brushRef="#br0">-1 1942 463 0,'0'0'16'15,"0"0"32"-15,0 0 8 16,0 0-2-16,0 0 24 15,0 0-39-15,0 0-17 16,-33-14-12-16,33 14-7 0,0 0 0 16,0 0-2-16,0 0 2 15,0 0-1-15,0 0-2 16,0 0 4-16,0 0-3 16,25 0 5-16,43-17-6 15,22 0 5-15,33-10 6 16,15-15-7-16,26-1 6 15,7-11-2-15,7-11-4 16,5-6-1-16,13-10-3 16,0-1 1-16,-5-5 0 15,1-5-1-15,-1 0 0 16,-8 4 0-16,1-1 5 0,0-7-5 16,-7 3 2-16,6-5-4 15,-5 5 2-15,-1-5 0 16,6-2 5-16,-10 11-5 15,-20 13-1-15,-23 18-7 16,-35 18 4-16,-35 15 4 16,-25 11-1-16,-21 6-1 15,-4-3-1-15,-10 11 6 16,0 0-2-16,0 0 1 16,0 0 1-16,0 0 1 15,0 0-4-15,0 0 3 16,0 0-2-16,0 0-1 15,0 0 6-15,0 0-6 16,0-3 1-16,0-8-3 16,0-4-27-16,-23 2-35 0,-9-4-47 15,-10 8-42 1,-4-5-122-16</inkml:trace>
  </inkml:traceGroup>
</inkml:ink>
</file>

<file path=ppt/ink/ink3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2:41.21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9E04F88-14AE-43A1-8AE9-5FA45F354F94}" emma:medium="tactile" emma:mode="ink">
          <msink:context xmlns:msink="http://schemas.microsoft.com/ink/2010/main" type="inkDrawing" rotatedBoundingBox="3489,13058 4124,5086 6321,5260 5685,13233" semanticType="callout" shapeName="Other">
            <msink:sourceLink direction="with" ref="{36E8B33C-8CD1-4D01-B702-533AE98D3432}"/>
            <msink:sourceLink direction="with" ref="{73547CD0-8336-427A-BB0A-41D2B97F5550}"/>
          </msink:context>
        </emma:interpretation>
      </emma:emma>
    </inkml:annotationXML>
    <inkml:trace contextRef="#ctx0" brushRef="#br0">2613-4 173 0,'0'0'202'16,"0"0"-112"-16,0 0-2 16,0 0 0-16,0 0-19 15,0 0-15-15,0 0-12 16,9 0-10-16,-9 0 1 15,0 0 4-15,0 0 1 16,0 0-6-16,0 0-18 16,-9 0-14-16,-13 2 6 15,-11 5 4-15,-6 12-8 0,-8 2-2 16,1 10 2-16,-8-3-2 16,5 13-3-16,-6 2 3 15,-5 8-7-15,-8 4 7 16,0 5 7-16,-9 11-4 15,2 12-2-15,-11 17-1 16,9-5 1-16,-4 7 2 16,2-6-3-16,6-11 1 15,0 10 1-15,-4 0-2 16,5 11 0-16,-5 9 0 16,-3 18 0-16,-6 16-1 15,-12 0 1-15,-4 4 0 16,2-4 3-16,0-10-1 15,4-7-2-15,14-5 1 16,9-6-6-16,14 11 5 0,9 3-2 16,14 2-1-16,-2 1 3 15,12 6 2-15,2-3-2 16,10 0-2-16,-3 8 1 16,0 12-3-16,-4 6 4 15,0 19 4-15,-1-2-3 16,3-3-1-16,4 10 0 15,-2-11 2-15,13-28-2 16,4-13 0-16,0-3-3 16,0-3 3-16,4-4 0 15,18-3 0-15,11-5-1 16,2 1 0-16,3 7 1 0,4-1 4 16,1-5-4-1,4-4-6-15,3-14 6 0,-2 8 4 16,12-12-4-16,5 1-1 15,13-5-3-15,-5-8 2 16,8-1-3-16,5-4 5 16,2-1-1-16,-2-10-6 15,4-7 7-15,3-7 0 16,1-3 0-16,3-9-1 16,-11-9-1-16,-5-10 2 15,-12-1-2-15,-6-6-1 16,-8-5 1-16,-13 2 2 15,-10-5-3-15,-4 6 3 16,-11-14 0-16,0 8-3 16,-11-7 4-16,4-2-1 0,3 0 2 15,-8-2 0-15,3 2-2 16,-3 0-2-16,3 0 2 16,-8-4-3-16,5 0-13 15,-5 0 8-15,0 0-17 16,0 0 4-16,0 0-17 15,0 0-139-15,0-12 172 16,-13-35-143-16,-18-18-197 16</inkml:trace>
  </inkml:traceGroup>
</inkml:ink>
</file>

<file path=ppt/ink/ink3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9:01.98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D867951-EC3C-4103-AE1E-97E451A94B85}" emma:medium="tactile" emma:mode="ink">
          <msink:context xmlns:msink="http://schemas.microsoft.com/ink/2010/main" type="inkDrawing" rotatedBoundingBox="13046,3284 13993,6998 13217,7195 12271,3482" semanticType="verticalRange" shapeName="Other">
            <msink:sourceLink direction="with" ref="{43A2673B-B880-4B0D-9E07-AA43A8FFA227}"/>
          </msink:context>
        </emma:interpretation>
      </emma:emma>
    </inkml:annotationXML>
    <inkml:trace contextRef="#ctx0" brushRef="#br0">-2000-1546 149 0,'0'0'163'0,"0"0"-161"16,0 0 1-16,0 0 33 16,0 0 9-16,0 0 3 15,0 0-6-15,-9-4-11 16,4 4 12-16,1 0-5 0,-9 0-16 15,6 0 12-15,-9 0 5 16,1 0-20-16,2 0 30 16,5 0-21-16,8 0-18 15,-5 0 3-15,5 0-9 16,0 0 7-16,0 0 2 16,0 0-3-16,0 0-1 15,0 0-2-15,0 0-2 16,0 0-1-16,0 0 5 15,0 0-9-15,0 0 0 16,0 0 2-16,0 0-6 16,0 0 2-16,0 0 2 15,0 0-3-15,5 0-1 0,8-10 4 16,10 6-2-16,-6-9 0 16,11 7 2-16,-6-2 0 15,7 0 0-15,1 7 0 16,-1 1-1-16,-7 0 1 15,-3 0 1-15,-3 0 0 16,-5 0-1-16,2 0 0 16,-3 0 0-16,-1 0 0 15,3 0 0-15,-2 0-1 16,4 5 0-16,-1 11 1 16,-4-6 0-16,4 4 0 15,8 4 1-15,-4 7-1 0,-4-2 1 16,-3-1-1-16,-1-1 3 15,5 2-3-15,-5 5 4 16,0 4 1-16,-1 9 4 16,-3-5-3-16,-5 3 1 15,0-3 2-15,0-5-8 16,0 12 4-16,0-4 1 16,0 1-2-16,0-5-4 15,-9-1 5-15,0-2-1 16,-4-7-3-16,3 2 3 15,2 4-2-15,-3-1-2 16,3 1 2-16,-1-4 3 16,5-6-5-16,-1 0 0 0,5-2-2 15,0-9 1 1,-4 2 2-16,4-3 4 0,-4 3-5 16,-2 3 0-16,6-4 0 15,-9 2 0-15,3 2 0 16,-2 4 0-16,0 1 3 15,2-3-3-15,-2 6 1 16,-1-4-5-16,-1 0 8 16,4-2-4-16,-3 5 0 15,5-9 0-15,-3 10 0 16,2-6 0-16,0 5 0 16,0-2 0-16,5 4 0 0,-4-6-1 15,4-1 1 1,0-5-2-16,0 1 4 0,0-3-4 15,0-1 2-15,0 2-2 16,0-4 2-16,0 5 0 16,0 3-2-16,0-9 2 15,0 1 0-15,0 4-2 16,0-3 2-16,0-3 0 16,4-1-2-16,5 6 1 15,-3-5 1-15,1 3-4 16,2-4 2-16,-5-1-3 15,8 1 4-15,-4-4-1 16,1 3-4-16,1-3 5 16,2 0-1-16,-2 0-2 15,9 0 1-15,-2 0 3 0,-4 0 0 16,2 0-3-16,8 0 3 16,-10 0 1-16,6-7 0 15,-3-4-2-15,9 2 2 16,-11-6 2-16,6 3-3 15,1 1-2-15,-4-2 2 16,1 6 1-16,-4-5-1 16,5 1-2-16,-6 0 2 15,0-2 1-15,2 1 1 16,8 1-4-16,-15-4 2 16,7 1 0-16,-2 4-1 15,-1-2 4-15,4-2-5 0,-12 4 4 16,5-2-1-1,-5 4 1-15,-4 4-2 0,0 3 0 16,0-3 0-16,0-1 0 16,0-3 0-16,0 7 2 15,0-3-1-15,0 0-1 16,0 4 1-16,0-4-1 16,0-6 3-16,0 10-1 15,0-4 2-15,0-1 4 16,0 5-8-16,0-4 0 15,-13 4 1-15,9-4 1 16,-12 4 0-16,4 0 2 16,-1 0 0-16,-6 0-4 0,0 0-5 15,-4 0 5 1,6 0 0-16,-7 0 0 0,6 0 1 16,0 8-2-16,1 1 0 15,1 5 1-15,0-5 0 16,6-1 0-16,-3 6 0 15,4-5-2-15,-7 6 2 16,4 5 0-16,-1-4 0 16,7-2 1-16,-2 7 1 15,8-2-4-15,-5-2 7 16,5 1-10-16,0-1 5 16,0 2-2-16,0 9 1 0,0-1 1 15,0 3 1-15,0-2-1 16,0-2 0-16,0-1 2 15,5 1 1-15,3 2-3 16,7 5 0-16,-3-5 0 16,8 2 0-16,-7 1 2 15,1 6-1-15,7 4-1 16,-5-8 1-16,5-2 0 16,-12-9-1-16,0-6 0 15,5 12 0-15,-3-5 0 16,2 0 1-16,-5 2-1 15,-3-12 2-15,3 4-2 16,-6 3 1-16,11-2 0 0,1 5 1 16,-5-5-2-1,4 5 1-15,-7-6 1 0,3 0-2 16,-1 1 0-16,0-5 1 16,8 13 1-16,-12-5-2 15,9 6 1-15,-9-5 1 16,2-6-2-16,-2-3 0 15,-4 1 2-15,12-1-2 16,-12-3-5-16,0 3 5 16,4-1 7-16,-4-3-7 15,8 8 0-15,-4-3-1 16,5 4 0-16,-1 3 1 16,1 1 1-16,-5 1 0 15,10-5-1-15,-9 9-2 0,10-4 2 16,-2-2-2-16,-4-12 2 15,-1 8-1-15,1-3 2 16,1-4-4-16,5 8 3 16,-2 2-2-16,0-3 2 15,1 6 4-15,-2-4-4 16,8 5-5-16,-2-11 5 16,-13 2 3-16,11-1-3 15,-7-6-2-15,-2 2 1 16,11 9 2-16,-10-8-1 15,1 6 2-15,0 0-4 16,1-4 2-16,4 8 0 16,0 1 3-16,-6 0-3 0,5-1 0 15,-3 5 0 1,-1-4 5-16,1 0-5 0,-1-4 0 16,-5 8-3-16,5 1 3 15,1 2 0-15,-1-3 2 16,-5-5-2-16,4-6 6 15,-4 0-6-15,7-4 1 16,-11 2-6-16,0 6 6 16,0 0-1-16,0-6 1 15,0 10-1-15,0-9 0 16,0 3 1-16,0 4 1 16,0 6 3-16,0-7-5 0,-11 8 0 15,7-10 0-15,-8 4-4 16,8-9 5-16,-7 1-1 15,3 3 0-15,3-4 0 16,-8 1 0-16,3-1 0 16,-3-2 0-16,3 2 1 15,1 5-1-15,1-8 2 16,-6 4-2-16,-1-2 6 16,-3-2-6-16,9 1-4 15,-8-4 4-15,1 8 0 16,-9-7 5-16,-2-1-4 15,8-3-1-15,0-1 0 16,2 1 1-16,4-2 2 16,-11 2-3-16,6-4 0 15,5 0 1-15,-2 0 2 0,1 0 0 16,-2 0-3-16,1 0 0 16,-2 0 0-16,1 0 0 15,4 0-4-15,-2 0 3 16,5 0 0-16,0-4 1 15,-7 2-11-15,0-5-2 16,2-3-9-16,1 5-22 16,-15-14-26-16,5 15-78 15,-23-5-138-15</inkml:trace>
  </inkml:traceGroup>
</inkml:ink>
</file>

<file path=ppt/ink/ink3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48:37.47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F3FDC1A-2914-4463-9EDA-8CEAAB0C15E1}" emma:medium="tactile" emma:mode="ink">
          <msink:context xmlns:msink="http://schemas.microsoft.com/ink/2010/main" type="inkDrawing" rotatedBoundingBox="13082,3848 13808,6871 13291,6995 12565,3972" semanticType="verticalRange" shapeName="Other">
            <msink:sourceLink direction="with" ref="{EB7404C3-53E5-4381-A627-E99DA3C66C64}"/>
            <msink:sourceLink direction="with" ref="{585693A9-0712-41B6-BEBC-0131C4548991}"/>
          </msink:context>
        </emma:interpretation>
      </emma:emma>
    </inkml:annotationXML>
    <inkml:trace contextRef="#ctx0" brushRef="#br0">-1603-1117 45 0,'0'0'122'0,"0"0"-53"15,-15 276 26-15,-29-167-11 16,-1-12-27-16,2-6 61 15,6-17-60-15,16-18-58 16,16-9 9-16,5-6-9 0,0-7 0 16,0 1-2-1,17-12 2-15,21-3 1 0,-3 3-1 16,7-13 0-16,4-2 0 16,-5-7 4-16,-1 3 0 15,-5-4 16-15,-15 0-15 16,-7 0 1-16,-11 0 3 15,-2 11-3-15,0 2-4 16,0 22 3-16,0 29 9 16,0 35 15-16,-19 32-9 15,-14 1 1-15,2 10-4 16,7-9-6-16,12-2-9 0,12-8 18 16,0-19-17-1,4-16 0-15,51-13-6 0,17-12 4 16,16 8-9-16,6-2 9 15,-2-14-1-15,-1 0 6 16,-17-8 0-16,-12-6-5 16,-30-1-2-16,-13-6 2 15,-14-3-1-15,-5 9 10 16,-14 5 11-16,-28 2-1 16,-16 3-7-16,-5 8-10 15,2-9 7-15,6-6-8 16,11-12 0-16,16-14-2 15,18-11-3-15,6-6-14 16,4 0-41-16,0-31-89 16,17-27-181-16</inkml:trace>
  </inkml:traceGroup>
</inkml:ink>
</file>

<file path=ppt/ink/ink3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3:41.79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0504EA4-D82D-4534-8761-36FE6EA6F85D}" emma:medium="tactile" emma:mode="ink">
          <msink:context xmlns:msink="http://schemas.microsoft.com/ink/2010/main" type="inkDrawing" rotatedBoundingBox="21946,8094 25767,7935 25775,8125 21954,8284" semanticType="underline" shapeName="Other">
            <msink:sourceLink direction="with" ref="{3280FF52-04A5-4712-9F4F-0B4A1DAD0F1C}"/>
          </msink:context>
        </emma:interpretation>
      </emma:emma>
    </inkml:annotationXML>
    <inkml:trace contextRef="#ctx0" brushRef="#br0">-1 101 217 0,'0'0'140'0,"0"0"-140"15,0 0 27-15,0 0-20 16,0 0 4-16,0 0 33 0,0 0-8 15,0 0-16-15,0 4-1 16,0-3 2-16,0-1 7 16,0 5-5-16,0-1 14 15,0-1-8-15,0-3-3 16,0 4 15-16,0-1-18 16,0-3 3-16,0 3-6 15,0 2-5-15,0-1 3 16,0-4-11-16,0 0-2 15,0 1-3-15,0-1 4 16,0 0 2-16,0 0-5 16,0 0 0-16,0 0 1 15,0 7-4-15,0-7 4 0,0 4-4 16,0-4 0-16,0 2 0 16,0-1 0-16,0 5 0 15,4 5 0-15,22 0 7 16,13-1-3-16,8 3-4 15,16 5 0-15,17-8 2 16,16 3 5-16,14-7 0 16,18-6-2-16,2 0-2 15,2 0 3-15,6 0-4 16,12-19-2-16,0 4 4 16,1-4 1-16,-1-6-2 15,-15 2-2-15,-11-1-1 16,-9 0 0-16,-5 2 0 0,-7-2 2 15,-12 9 1-15,-9 2-2 16,-13-1 0-16,-5 5 4 16,0 5-2-16,3 4-3 15,-2 0 0-15,6 0 0 16,2 0 2-16,-4 0 1 16,-2 0-3-16,1 0 6 15,-7 0-6-15,-6 0 0 16,-4 0 0-16,-2 0-1 15,-4 0 1-15,0 0 6 16,-1 0-5-16,-5 0-1 16,-1 0 1-16,-2 0 1 0,-4 0-2 15,0 0 0 1,-9 0-4-16,3 0 9 0,3 0-5 16,-4 0 4-16,-4 0-1 15,-5 0 2-15,-3 0-5 16,-7 0 3-16,-1 0-5 15,-1 0 4-15,-4 0 4 16,0 0-6-16,0 0 0 16,0 0 0-16,0 0-1 15,0 0 1-15,0 0 0 16,0 0 3-16,0 0-3 16,0 0-3-16,0 0 3 15,0 0 5-15,0 0-5 0,0 0 0 16,0 0-2-1,0 0 3-15,0 0-1 0,0 0 0 16,0 0 4-16,0 0-4 16,0 0 2-16,0 0-2 15,0 0-2-15,0 0 2 16,0 0 3-16,0 0-3 16,0 0 0-16,0 0 0 15,0 0-1-15,0 0 1 16,0 0 1-16,0 0 4 15,0 0-10-15,0 0 9 16,0 0-8-16,0 0 3 0,0 0 1 16,0 0 3-16,0 0-3 15,0 0-2-15,0 0 2 16,0 0 0-16,0 0 0 16,0 0 0-16,0 0-1 15,0 0 1-15,0 0 2 16,0 0-1-16,0 0-1 15,0 0 0-15,0 0 1 16,0 0-1-16,0 0-1 16,0 0 1-16,0 0 1 15,0 0 0-15,0 0 3 16,0 0-1-16,0 0-3 16,0 0 1-16,0 0-1 15,0 0-7-15,0 0 7 16,0 0 0-16,0 0 3 0,0 0 2 15,0 0-4 1,0 0-1-16,0 0 0 0,0 0 0 16,0 0-6-16,0 0 11 15,0 0-9-15,0 0 4 16,0 0 0-16,0 0 0 16,0 4 0-16,0-4-1 15,0 0 1-15,0 0 1 16,0 0 2-16,0 5-6 15,0-5 2-15,0 0 1 16,0 0 1-16,0 0-1 16,0 0 0-16,0 0 0 0,0 0 0 15,0 0 0-15,0 0 2 16,0 0-2-16,0 0-1 16,0 0 1-16,0 0 0 15,0 0 0-15,0 0 1 16,0 0-1-16,0 0 0 15,0 0-1-15,0 0-5 16,0 0 6-16,0 0-1 16,0 0 2-16,0 0 0 15,0 0-1-15,0 0 0 16,0 0 0-16,0 0 6 16,0 0-5-16,0 0-1 15,0 0 0-15,0 0-4 16,0 0 4-16,0 0 2 15,0 0 2-15,0 0-8 0,0 0 3 16,0 0 1-16,0 0 0 16,0 0 2-16,0 0-2 15,0 0 0-15,0 0-3 16,0 0 7-16,0 0-8 16,0 0 4-16,0 0 0 15,0 0 1-15,0 0 3 16,0 0-4-16,0 0 0 15,0 0 0-15,0 0 1 16,0 0-5-16,0 0 5 0,0 0-1 16,0 0 0-1,0 0 4-15,0 0-5 0,0 0 1 16,0 0-1-16,0 0-4 16,0 0 10-16,0 0-5 15,0 0 0-15,0 0-1 16,0 0 1-16,0 0-11 15,0 0 2-15,0 0-5 16,0 0-1-16,0 0-10 16,0 4-1-16,0 6-11 15,0 7-9-15,0 2 35 16,16 1-19-16,-5-7-19 16,7 1 10-16,-4-2-27 15,2-8-41-15,0-4-80 16,-7-4 48-16</inkml:trace>
  </inkml:traceGroup>
</inkml:ink>
</file>

<file path=ppt/ink/ink3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1:51.97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909B3F2-9396-43CF-B71A-123939201203}" emma:medium="tactile" emma:mode="ink">
          <msink:context xmlns:msink="http://schemas.microsoft.com/ink/2010/main" type="writingRegion" rotatedBoundingBox="2862,2616 33829,-254 34882,11103 3915,13975"/>
        </emma:interpretation>
      </emma:emma>
    </inkml:annotationXML>
    <inkml:traceGroup>
      <inkml:annotationXML>
        <emma:emma xmlns:emma="http://www.w3.org/2003/04/emma" version="1.0">
          <emma:interpretation id="{F9EA7C8B-8288-49E7-AEA4-336935F88DA6}" emma:medium="tactile" emma:mode="ink">
            <msink:context xmlns:msink="http://schemas.microsoft.com/ink/2010/main" type="paragraph" rotatedBoundingBox="13718,1291 33880,3 34073,3025 13911,4312" alignmentLevel="3"/>
          </emma:interpretation>
        </emma:emma>
      </inkml:annotationXML>
      <inkml:traceGroup>
        <inkml:annotationXML>
          <emma:emma xmlns:emma="http://www.w3.org/2003/04/emma" version="1.0">
            <emma:interpretation id="{EB5F0843-61BD-4E76-9C3C-725043CA1007}" emma:medium="tactile" emma:mode="ink">
              <msink:context xmlns:msink="http://schemas.microsoft.com/ink/2010/main" type="inkBullet" rotatedBoundingBox="13793,2451 14311,2418 14372,3384 13854,3417"/>
            </emma:interpretation>
            <emma:one-of disjunction-type="recognition" id="oneOf0">
              <emma:interpretation id="interp0" emma:lang="" emma:confidence="0">
                <emma:literal>•</emma:literal>
              </emma:interpretation>
            </emma:one-of>
          </emma:emma>
        </inkml:annotationXML>
        <inkml:trace contextRef="#ctx0" brushRef="#br0">-860-2594 245 0,'0'0'162'16,"0"0"-74"-16,0 0-37 15,0 0-21-15,0 0-10 0,0 0-3 16,52-17-6 0,-9 17-1-16,13 0 4 0,-7 0-6 15,6 0-5-15,-3 0 1 16,-1 0-3-16,-5 17 0 15,-9 5-1-15,-1 4-1 16,-13 10-3-16,5 5 0 16,-24 11 4-16,-4 8 1 15,0 6 7-15,0 9 31 16,-13 4-19-16,-20-4-8 16,-7 5 6-16,-2-5-1 15,-7-7-5-15,13-10 3 16,-2-15-4-16,16-15-6 15,8-14 2-15,5-7 3 16,9-7 4-16,0 0 4 0,0 0 10 16,0 0 10-16,0 0-1 15,0-10-1-15,0-23-13 16,0-3-17-16,-4-14-5 16,-1-9 4-16,4-5 8 15,-12-15-11-15,9-1 0 16,-14-4 4-16,8 12-6 15,0 3 4-15,-3 11 0 16,10 15-3-16,-7 0 8 16,5 15-7-16,5 7 1 0,-4 8 3 15,4 5-5 1,-4 8 3-16,4 0-4 0,0-4 0 16,0 4-1-16,0 0-1 15,0 0-1-15,0 0 2 16,0 0-29-16,0 0-26 15,0 0-9-15,17 0-25 16,34 0-2-16,-3 0-60 16,-5 0-133-16</inkml:trace>
      </inkml:traceGroup>
      <inkml:traceGroup>
        <inkml:annotationXML>
          <emma:emma xmlns:emma="http://www.w3.org/2003/04/emma" version="1.0">
            <emma:interpretation id="{9380F4E4-6F27-4A4C-8BBE-9A95A3029CE0}" emma:medium="tactile" emma:mode="ink">
              <msink:context xmlns:msink="http://schemas.microsoft.com/ink/2010/main" type="line" rotatedBoundingBox="15586,1172 33880,3 34026,2295 15732,3464"/>
            </emma:interpretation>
          </emma:emma>
        </inkml:annotationXML>
        <inkml:traceGroup>
          <inkml:annotationXML>
            <emma:emma xmlns:emma="http://www.w3.org/2003/04/emma" version="1.0">
              <emma:interpretation id="{55367245-B6C7-4CE8-95E4-F4AFD426E5C1}" emma:medium="tactile" emma:mode="ink">
                <msink:context xmlns:msink="http://schemas.microsoft.com/ink/2010/main" type="inkWord" rotatedBoundingBox="15628,1837 18007,1685 18076,2769 15698,2921"/>
              </emma:interpretation>
              <emma:one-of disjunction-type="recognition" id="oneOf1">
                <emma:interpretation id="interp1" emma:lang="" emma:confidence="1">
                  <emma:literal/>
                </emma:interpretation>
              </emma:one-of>
            </emma:emma>
          </inkml:annotationXML>
          <inkml:trace contextRef="#ctx0" brushRef="#br0" timeOffset="916.16">1130-2611 236 0,'0'0'323'0,"0"0"-305"16,0 0 36-16,0 0 12 15,0 0-41-15,0 0-24 0,-31 52 1 16,26 17-3-16,-9 19 2 16,3-3 5-16,-2-8-3 15,6-24 5-15,2-32-8 16,5-11 7-16,0-10 0 16,0 0 1-16,0 0 14 15,0 0-5-15,0 0 0 16,0 0-1-16,0-23-2 15,12-8-3-15,2-12-9 16,10 1 3-16,-3 4-1 16,4 8-3-16,-3 10-1 15,14 6-7-15,0 3 6 16,11 10 0-16,2 1 0 0,6 0-1 16,0 0-8-1,0 10 10-15,-5 10-3 0,-5 2 5 16,-5-10-2-16,-2 0 0 15,-12-4 6-15,-4-6-5 16,-2-2-1-16,-11 0 0 16,1 0-5-16,-1-2 5 15,-2-30 12-15,2-10-4 16,-5-11 10-16,-4-4 0 16,0 3-6-16,0-2 5 15,-16-8-11-15,-12 5-1 16,1-4-1-16,-1 12 2 15,11 10 0-15,2 12 0 0,2 13-4 16,12 6-2 0,1 10-5-16,0 0-1 0,0 0-34 15,0 0-44-15,0 4-118 16,10 29 53-16,13 6-186 16</inkml:trace>
          <inkml:trace contextRef="#ctx0" brushRef="#br0" timeOffset="1188.6898">2105-2733 455 0,'0'0'106'0,"0"0"-78"0,0 0 49 15,0 0-17-15,0 0-50 16,0 0-10-16,0 46 0 15,0-13 0-15,0 6-2 16,0 6 7-16,0-6 1 16,10-5-2-16,-2-6-3 15,-3-7-1-15,-1-2 0 16,2-11-2-16,-3 0-32 16,5-8-64-16,-3 0-46 15,-5-4-136-15</inkml:trace>
          <inkml:trace contextRef="#ctx0" brushRef="#br0" timeOffset="1521.81">2023-3036 342 0,'0'0'130'0,"0"0"-81"15,0 0-10-15,0 0-29 16,0 0-10-16,0 0-8 15,-8 0 8-15,21 0-1 16,10 0-2-16,-10 0 3 16,6 0 0-16,1 0 7 0,0 0-2 15,-5-18 19 1,-8-4 10-16,-3-1-4 0,-4 6 15 16,0 0 4-16,-4 9-14 15,-18 0-13-15,2 4-12 16,7 4-8-16,1 0-2 15,4 0-3-15,-2 4 2 16,1 30-8-16,9 12-34 16,0 7 2-16,0 3-35 15,9-11-23-15,30-18-107 16</inkml:trace>
          <inkml:trace contextRef="#ctx0" brushRef="#br0" timeOffset="2050.4">2669-3304 473 0,'0'0'85'0,"0"0"-36"0,0 0 52 16,0 0-63-16,0 0-29 15,0 0 0-15,0 32-9 16,0 18-2-16,0 13 2 15,0 7 11-15,0 3-1 16,0-5-1-16,8 7-6 16,3-14 5-16,12-8-7 15,-6-7-2-15,5-16-4 16,3-8 5-16,-2-9 3 16,4-1-3-16,-9-12-14 0,4 0 0 15,11 0 5-15,-3-33 8 16,8-14 1-16,-10-12 8 15,8-16-2-15,-13-1 4 16,2 0 4-16,-9 2-1 16,-8 13-5-16,-8 2 6 15,0 22 6-15,0 14 1 16,0 11 5-16,0 8-5 16,0 4-3-16,0 0-9 15,0 0-2-15,0 0-7 16,0 0-12-16,0 43 2 15,-8 24 10-15,-1 19 3 16,9 12-1-16,0 4 0 0,0-13-2 16,0-1-4-16,9-11 1 15,30-8-35-15,7-9-14 16,23-9-11-16,7-17-75 16,17-15-117-16</inkml:trace>
        </inkml:traceGroup>
        <inkml:traceGroup>
          <inkml:annotationXML>
            <emma:emma xmlns:emma="http://www.w3.org/2003/04/emma" version="1.0">
              <emma:interpretation id="{C26FD090-60C5-4BBC-8309-37D1814B30D7}" emma:medium="tactile" emma:mode="ink">
                <msink:context xmlns:msink="http://schemas.microsoft.com/ink/2010/main" type="inkWord" rotatedBoundingBox="18849,1560 20544,1452 20612,2522 18917,2630"/>
              </emma:interpretation>
              <emma:one-of disjunction-type="recognition" id="oneOf2">
                <emma:interpretation id="interp2" emma:lang="" emma:confidence="1">
                  <emma:literal/>
                </emma:interpretation>
              </emma:one-of>
            </emma:emma>
          </inkml:annotationXML>
          <inkml:trace contextRef="#ctx0" brushRef="#br0" timeOffset="2767.48">4227-2985 579 0,'0'0'71'15,"0"0"-9"-15,0 0 23 16,0 0-56-16,0 0-25 16,0 0 0-16,0 0-4 15,69-17-6-15,-41 34 4 16,-1 26 2-16,1 7-1 15,-19 12 2-15,-1 9 3 16,-8-1 8-16,0-3 6 16,0-8-8-16,-13-10 8 15,-3-12-3-15,5-14-1 0,6-11 2 16,1-12-9 0,4 0 3-16,0 0 6 0,0 0-11 15,0-4-5-15,0-34 0 16,0-24-23-16,25-19 3 15,10-5 11-15,9-2 8 16,-7 16-7-16,3 12-1 16,-8 22-2-16,-9 15-4 15,1 12 6-15,-8 11 2 16,0 0-5-16,7 3 10 16,1 28-7-16,-3 14 3 15,1 11 12-15,-4 2-4 16,6 5-2-16,-7-9 0 15,-2-9 1-15,5-5-2 16,-4-6 1-16,3-11-30 0,5-9-53 16,5-14-47-16,10 0-63 15,4-17-8-15</inkml:trace>
          <inkml:trace contextRef="#ctx0" brushRef="#br0" timeOffset="3322.33">5158-2847 369 0,'0'0'116'15,"0"0"-21"-15,0 0-4 16,0 0-29-16,0 0-28 16,0 0-1-16,-102 76-20 15,85-38-7-15,4 8 0 16,13 5-5-16,0-9-1 0,0-7 0 16,0-7 0-16,4-7-1 15,14-11 1-15,0-7-1 16,14-3-13-16,-13 0-11 15,10 0-50-15,2-17 69 16,-7-18 6-16,-9-4 0 16,-9 0 3-16,-6 12 0 15,0 3 9-15,-21 3-4 16,-13 7-2-16,5 4 21 16,7 0 5-16,13 6-9 15,9-1-2-15,0 2-20 16,0-3-1-16,0-14-15 15,39-21-4-15,21-10 9 0,20-19 8 16,-4-2 1-16,-2-2-4 16,-10 0 4-16,-14-2 1 15,-23 7 5-15,-10 3-3 16,-17 6 10-16,0 15 7 16,0 15 3-16,-4 18 10 15,-9 12 5-15,-1 0-2 16,6 0-15-16,3 0-9 15,0 0-11-15,5 46-1 16,-6 22 1-16,6 27 2 16,0 11-1-16,0 5 1 15,0-7-2-15,0 1-24 16,16-12 3-16,0-9-3 16,-1-13-50-16,1-19 17 0,-9-15-98 15,-7-16-9-15,0-21-278 16</inkml:trace>
          <inkml:trace contextRef="#ctx0" brushRef="#br0" timeOffset="3518.8">5011-3187 587 0,'0'0'61'16,"0"0"-50"-16,0 0 37 15,0 0-11-15,225-188-6 0,-112 136-14 16,-1 14-7-16,-2 3-10 16,1 7-5-16,-7 6-76 15,0 1-95-15</inkml:trace>
        </inkml:traceGroup>
        <inkml:traceGroup>
          <inkml:annotationXML>
            <emma:emma xmlns:emma="http://www.w3.org/2003/04/emma" version="1.0">
              <emma:interpretation id="{FA5D3525-1690-4636-82EA-28B27F289C00}" emma:medium="tactile" emma:mode="ink">
                <msink:context xmlns:msink="http://schemas.microsoft.com/ink/2010/main" type="inkWord" rotatedBoundingBox="21719,780 25405,544 25541,2668 21854,2903"/>
              </emma:interpretation>
              <emma:one-of disjunction-type="recognition" id="oneOf3">
                <emma:interpretation id="interp3" emma:lang="" emma:confidence="1">
                  <emma:literal/>
                </emma:interpretation>
              </emma:one-of>
            </emma:emma>
          </inkml:annotationXML>
          <inkml:trace contextRef="#ctx0" brushRef="#br0" timeOffset="4188.02">7590-3167 522 0,'0'0'34'16,"0"0"56"-16,0 0-22 15,0 0-21-15,0 0-8 0,0 0-3 16,-69-163-2-16,47 159-11 16,-7 4-3-16,-1 0-4 15,-7 4-15-15,-3 31 0 16,-7 24 16-16,1 10-14 16,1 16 3-16,14 3-6 15,8-13 1-15,15-6-1 16,8-14-8-16,0-23-9 15,0-11 5-15,4-12-8 16,19-9 13-16,18 0-7 16,7-18-2-16,7-36 16 15,1-8 18-15,-1-4-2 16,-1 11-4-16,-19 8-5 0,-13 21-6 16,-5 8 7-16,-10 15-8 15,-2 3-1-15,-1 0-2 16,6 0 2-16,13 0-3 15,-1 0-1-15,9 3 1 16,3 15 6-16,-3 8-2 16,5 4 2-16,2-3-2 15,-8-1-2-15,-4 0-6 16,3-2-25-16,-10-10-8 16,9-2-43-16,4-12-74 15,-5-4-145-15</inkml:trace>
          <inkml:trace contextRef="#ctx0" brushRef="#br0" timeOffset="4533.61">8295-3256 381 0,'0'0'89'0,"0"0"-61"16,0 0 27-16,0 0-32 15,0 0-11-15,0 0 7 16,34-58 12-16,-34 50 20 16,0-4-9-16,0 5 3 15,-15 7-9-15,1 0-12 16,-7 0-4-16,-5 0-3 0,-3 0-9 16,6 23-7-1,-13 18 9-15,17 7-1 0,0 6-7 16,6 0 1-16,13-6-3 15,0-2-1-15,0-7-5 16,4-3 0-16,33-10-30 16,11-15-4-16,18-11-53 15,13 0-32-15,6-33-51 16,7-21-52-16</inkml:trace>
          <inkml:trace contextRef="#ctx0" brushRef="#br0" timeOffset="5167.91">8883-3393 378 0,'0'0'96'0,"0"0"-38"0,0 0-22 15,0 0-31-15,0 0-5 16,0 0-5-16,0-12 5 16,1-2 11-16,8 9 18 15,0-10 0-15,-6 6-6 16,4-2 12-16,-7 1-6 15,0 1 0-15,0 6 3 16,-7-3-11-16,-15 6-3 16,-12 0-15-16,-3 0-2 15,-7 13 17-15,1 22-11 16,2 11-6-16,2 6 2 16,8 0-3-16,11 4 0 0,4 2 0 15,16-12 0-15,0 4-1 16,0-7 0-16,25-9-3 15,5-7 3-15,11-12-3 16,5-7 1-16,2-8 0 16,12 0-11-16,9 0-29 15,10-26 33-15,-1-23 5 16,12-3-6-16,6-10-9 16,2-10 6-16,-5 4 5 15,-16 2 9-15,-22 4-2 16,-20 10 4-16,-21 9 0 15,-14 10 7-15,0 16 42 16,0 9-24-16,-26 8-3 0,3 0 2 16,7 0-9-1,3 0 7-15,2 0-13 0,0 5-9 16,-2 24 0-16,2 0-2 16,2 9-4-16,9-4 4 15,0 7 0-15,0 1 0 16,0 0 0-16,9 1-2 15,15-9 2-15,2-6-1 16,3-5-5-16,2-8-9 16,4-9-5-16,0-2-24 15,10-4-15-15,10-6-49 16,6-40 54-16,11-21-67 0,4-9-160 16</inkml:trace>
          <inkml:trace contextRef="#ctx0" brushRef="#br0" timeOffset="5490.05">10161-4402 482 0,'0'0'49'0,"0"0"41"16,0 0 12-16,0 0-32 15,0 0-25-15,0 0-11 16,-52-3 0-16,52 3-22 15,-3 32-4-15,-6 31-8 0,0 22 3 16,-1 31 4-16,0 13-7 16,4 14 3-16,2 7 0 15,-1 10-2-15,-2 7 1 16,3 4 0-16,-5 0-2 16,8-11-2-16,-4-15 2 15,5-22-2-15,0-25-5 16,0-25-19-16,0-23-6 15,0-28-20-15,0-22-65 16,0 0-43-16,0-38-80 16</inkml:trace>
          <inkml:trace contextRef="#ctx0" brushRef="#br0" timeOffset="5828.17">10019-3552 271 0,'0'0'110'0,"0"0"-70"15,0 0 13-15,0 0-12 16,0 0-10-16,214-138-21 16,-173 138-1-16,-2 0-4 15,-10 0-2-15,-3 14-3 16,-11 17 3-16,-7 11 1 15,-8 5 32-15,0 7 22 16,0-2-3-16,-14-1-13 0,-17-5-25 16,-6 1-4-1,2-15 11-15,-6 0-12 0,15-9-7 16,-3-11 1-16,15-3-4 16,6-3-1-16,0-6-2 15,3 0-39-15,5-26-73 16,0-35-141-16</inkml:trace>
          <inkml:trace contextRef="#ctx0" brushRef="#br0" timeOffset="6261.18">10493-3723 559 0,'0'0'47'0,"0"0"3"16,0 0 33-16,0 0-58 15,0 0-24-15,0 0-1 16,162-162-1-16,-115 125-32 16,-2 3-66-16,-10 0-77 15</inkml:trace>
          <inkml:trace contextRef="#ctx0" brushRef="#br0" timeOffset="6076.55">10476-4192 320 0,'0'0'143'0,"0"0"-53"15,0 0-6-15,0 0-40 0,0 0-44 16,0 0-14-16,11 72 14 15,-5 2 30-15,7 9 10 16,-9 17 1-16,4 9-9 16,-4 0-11-16,0-6 0 15,4-5-14-15,0-7-4 16,-2-12-3-16,3-8 0 16,-1-15-41-16,0-14-28 15,-8-4-48-15,0-22-10 16,0-3-203-16</inkml:trace>
        </inkml:traceGroup>
        <inkml:traceGroup>
          <inkml:annotationXML>
            <emma:emma xmlns:emma="http://www.w3.org/2003/04/emma" version="1.0">
              <emma:interpretation id="{BB00D64C-C838-436E-93F4-A6E480173B86}" emma:medium="tactile" emma:mode="ink">
                <msink:context xmlns:msink="http://schemas.microsoft.com/ink/2010/main" type="inkWord" rotatedBoundingBox="25930,742 28047,606 28161,2395 26044,2531"/>
              </emma:interpretation>
              <emma:one-of disjunction-type="recognition" id="oneOf4">
                <emma:interpretation id="interp4" emma:lang="" emma:confidence="1">
                  <emma:literal/>
                </emma:interpretation>
              </emma:one-of>
            </emma:emma>
          </inkml:annotationXML>
          <inkml:trace contextRef="#ctx0" brushRef="#br0" timeOffset="7177.6">11352-3117 499 0,'0'0'46'16,"0"0"8"-16,0 0-11 16,0 0-32-16,114-187 9 15,-88 125 3-15,-1-1-9 16,-11 13 2-16,-9 8-2 15,-5 20 4-15,0 3 4 16,0 13 15-16,-10 6-21 16,-19 0-9-16,4 0-4 15,3 0 9-15,2 34-2 16,5 17-10-16,2 6 0 0,9 10-2 16,4-5-1-16,0-6 2 15,17-13-3-15,18-2 4 16,7-18-1-16,6-6-6 15,3-17 4-15,4 0-2 16,5-13-3-16,6-34 8 16,2-17 6-16,-2 1 2 15,-11 1-6-15,-4 6-1 16,-17 15 2-16,-5 15-3 16,-8 13 0-16,-17 13-5 15,2 0-6-15,3 0-3 16,-2 19 4-16,6 17 3 0,-7 12 7 15,-6 8 0-15,0-7 0 16,0-3 4-16,0-13 9 16,0-10 1-16,-5-8 2 15,4-10 2-15,-3-5 4 16,4 0 6-16,0 0 2 16,0 0 1-16,0-26-25 15,0-24-6-15,0-12-4 16,26-10 4-16,11-3-2 15,1 9-1-15,-3 8-3 16,-2 17 6-16,-18 20 0 16,-8 11-3-16,-7 10 2 15,0 0-3-15,0 0-3 16,0 0 3-16,0 0-5 16,0 22-1-16,0 19 10 0,0 7 0 15,4 1 8-15,5 0-7 16,-2-9-1-16,11-8 1 15,1-6-2-15,-2-4 1 16,12-14-3-16,1-8-4 16,11 0-14-16,10 0-22 15,17-43 18-15,9-24-16 16,1-15-42-16,-2-17-35 16,-13-6-22-16,-20-3-92 15</inkml:trace>
          <inkml:trace contextRef="#ctx0" brushRef="#br0" timeOffset="7618.42">12779-3980 565 0,'0'0'50'16,"0"0"0"-16,0 0-7 16,0 0-33-16,0 0-1 15,200-151-4-15,-120 113 1 16,-5 4-3-16,-5 3 2 15,-3 6-10-15,-8 5-33 16,-15 15-69-16,-18 5-99 16</inkml:trace>
          <inkml:trace contextRef="#ctx0" brushRef="#br0" timeOffset="7402">12999-4234 113 0,'0'0'194'0,"0"0"-27"16,0 0-49-16,0 0-6 0,0 0-18 16,0 0-31-16,-24-125-17 15,19 125-15-15,4 0-19 16,-3 15-12-16,-5 38 1 16,2 29-1-16,-2 18 8 15,3 12-6-15,2 2 6 16,4 2-8-16,0-12 0 15,0-3 4-15,0-14-4 16,6-12 0-16,10-18-4 16,1-18-43-16,-3-18-19 15,-2-17-38-15,4-4-65 16,-3-15-13-16</inkml:trace>
          <inkml:trace contextRef="#ctx0" brushRef="#br0" timeOffset="8054.59">11961-2742 474 0,'0'0'87'16,"0"0"-60"-16,0 0 100 0,0 0-46 15,0 0-44-15,0 0-23 16,-44 34-5-16,49-34-8 15,58-5 2-15,32-28 3 16,25-18 11-16,27-17 9 16,12-2-18-16,9 1-4 15,-4 2-1-15,-11 12-1 16,-26 13-2-16,-25 8 0 16,-28 9-4-16,-28 11 8 15,-21 7-4-15,-9 3 0 0,-12 0 0 16,-4 4 0-1,5 0 0-15,-5 0 2 0,0 0-2 16,4 0 1-16,-4 0-4 16,0 0-7-16,0 0-5 15,0 0-12-15,0 0-4 16,0 0-29-16,-9 0-53 16,-27 18-30-16,-12 5-280 15</inkml:trace>
          <inkml:trace contextRef="#ctx0" brushRef="#br0" timeOffset="8243.14">12775-2623 462 0,'0'0'14'0,"0"0"-5"0,0 0 15 16,0 0-22-16,0 0 2 15,0 0-1-15,75 0-3 16,-45 0-111-16,-1-6-129 16</inkml:trace>
          <inkml:trace contextRef="#ctx0" brushRef="#br0" timeOffset="8429.65">13310-2739 542 0,'0'0'200'0,"0"0"-120"0,0 0 18 16,0 0-50 0,0 0-20-16,0 0-8 0,24 0-19 15,-24 0-1-15,0 0-2 16,0 0-27-16,0 0-55 16,0 0-110-16,0 0-181 15</inkml:trace>
        </inkml:traceGroup>
        <inkml:traceGroup>
          <inkml:annotationXML>
            <emma:emma xmlns:emma="http://www.w3.org/2003/04/emma" version="1.0">
              <emma:interpretation id="{E0A54A92-A964-48E2-BFEC-13B0E0C95A40}" emma:medium="tactile" emma:mode="ink">
                <msink:context xmlns:msink="http://schemas.microsoft.com/ink/2010/main" type="inkWord" rotatedBoundingBox="29166,792 33911,489 34026,2295 29281,2598"/>
              </emma:interpretation>
              <emma:one-of disjunction-type="recognition" id="oneOf5">
                <emma:interpretation id="interp5" emma:lang="" emma:confidence="1">
                  <emma:literal/>
                </emma:interpretation>
              </emma:one-of>
            </emma:emma>
          </inkml:annotationXML>
          <inkml:trace contextRef="#ctx0" brushRef="#br0" timeOffset="9040.4499">14557-3709 486 0,'0'0'148'15,"0"0"-119"-15,0 0 46 16,0 0-30-16,-24-184-33 15,99 117-10-15,24 1 2 16,14 7-3-16,1 8-1 16,-9 18-9-16,-17 20-35 15,-21 13-50-15,-23 0-30 16,-34 32-147-16</inkml:trace>
          <inkml:trace contextRef="#ctx0" brushRef="#br0" timeOffset="9572.12">14639-3018 342 0,'0'0'100'15,"0"0"-83"-15,0 0 43 16,0 0-34-16,0 0-17 16,149 178 17-16,-62-178 5 15,0 0-8-15,-6-5 1 16,-5-24-17-16,-8-14 9 15,-12-2-10-15,-1-11 9 16,-1 3-14-16,-16 1 2 16,-6 3-1-16,-12 3 2 15,-8 12 2-15,-8 7 16 0,0 12-9 16,-4 12 17 0,0 3-10-16,0 0-9 0,0 0-11 15,6 0-5-15,3 20-9 16,11 22 13-16,1 8 1 15,0-4 4-15,2-4 1 16,-7-12-3-16,0-14 3 16,-3-3-5-16,-7-13-2 15,3 0 0-15,7 0-2 16,13-18 4-16,6-31 3 16,7-9 6-16,10-10-4 15,-10 12-5-15,2 11 7 0,-17 15-7 16,-8 15 0-1,-10 12 0-15,-9 3-9 16,7 0 1-16,6 0 3 0,7 3 2 16,6 17 3-16,8 5 2 15,1 1 0-15,-1-7-2 16,1 3-11-16,-3-13-28 16,-1-9-50-16,6 0-3 15,-2-21-135-15,3-22-95 16</inkml:trace>
          <inkml:trace contextRef="#ctx0" brushRef="#br0" timeOffset="8842.4598">15243-3922 657 0,'0'0'69'0,"0"0"44"0,0 0 5 15,0 0-38 1,0 0-26-16,0 0-33 0,-45-5-21 16,45 7-7-16,-10 48-5 15,-4 22 12-15,-2 22 0 16,-7 5 0-16,2-2 0 16,1-5-31-16,5-3-25 15,0-18-12-15,3-28-13 16,3-23-26-16,3-20-58 15,-7 0-42-15</inkml:trace>
          <inkml:trace contextRef="#ctx0" brushRef="#br0" timeOffset="9802.5">16357-4309 22 0,'0'0'575'0,"0"0"-478"16,0 0 14-16,0 0-46 15,0 0-32-15,0 0-14 16,-30-9-19-16,30 52-11 15,0 29 11-15,0 25 10 16,0 21 0-16,0 2 4 16,0-6-13-16,0-13 7 15,0-10-8-15,4-12-17 16,2-22-36-16,-2-11-27 16,1-15-79-16,-5-14-127 15</inkml:trace>
          <inkml:trace contextRef="#ctx0" brushRef="#br0" timeOffset="9999.97">15893-3728 617 0,'0'0'0'0,"0"0"-48"15,0 0 48-15,225-165 11 16,-131 111-4-16,1 8-7 15,-10 3-6-15,-5 4-35 16,-25 16-114-16,-20 9-199 16</inkml:trace>
          <inkml:trace contextRef="#ctx0" brushRef="#br0" timeOffset="10851.8698">16192-3231 478 0,'0'0'11'16,"0"0"-7"-16,0 0 21 16,0 0-15-16,0 0 13 15,0 0 12-15,110 89-7 16,-81-89-4-16,-7 0-2 16,7-15-2-16,-6-17 1 15,0-6 2-15,-8-5-18 16,-2 3 0-16,-6-7-3 15,2 5 1-15,-5 8-1 16,-4 10 3-16,0 10-2 0,0 14 1 16,0 0 5-16,0 0-9 15,0 0-4-15,0 0-5 16,6 27 6-16,0 17 3 16,4-1 2-16,3-2-2 15,3 1 1-15,3-9 0 16,1-7 1-16,5-3 0 15,-6-12-4-15,0-6 2 16,4-5-7-16,6 0-4 16,1-13 11-16,1-25 6 15,-2-9-6-15,-3 1 6 16,-6 0-3-16,-7-5-2 0,-5 11 4 16,-8 1-4-16,0 8 4 15,0 11-3-15,0 5 2 16,0 13-4-16,0-7 4 15,0 9-4-15,0 0-2 16,4 0-6-16,5 0-13 16,5 0 7-16,2 0-1 15,4 9 14-15,4 13 1 16,-1 15-1-16,4 1 1 16,-1 0 5-16,8-1-1 15,-4-2 2-15,-2-2-6 16,-5-9 3-16,-3-15 0 15,-8-1-3-15,-3-8-1 0,-1 0 1 16,7 0 0 0,1-11 7-16,0-27 2 0,3-3 1 15,-3-8-5-15,-8-4-3 16,-6 5-2-16,-2-2 0 16,0 9 0-16,0 10-1 15,0 10 1-15,0 11-4 16,0 4 8-16,0 6 2 15,0 0-5-15,0 0-1 16,0 0-10-16,0 0-22 16,0 0 6-16,14 0 16 15,5 12 10-15,3 13 0 16,2-2 0-16,1 9-5 16,-2 2 9-16,-2 1-4 0,-4-3 1 15,3 0 1-15,1-12-2 16,-2-5 0-16,1-14-36 15,4-1-75-15,0 0-147 16</inkml:trace>
          <inkml:trace contextRef="#ctx0" brushRef="#br0" timeOffset="11280.72">17702-3709 406 0,'0'0'109'0,"0"0"-32"0,0 0 25 16,0 0-56-1,0 0-36-15,0 0-10 16,-12 27-2-16,12 10 2 0,0-2 1 16,0-6-1-1,0 1-1-15,12-13-1 0,5-4 2 16,-1-5-6-16,-1-8-17 16,1 0-6-16,8 0-22 15,3-4 28-15,-4-21 23 16,1-1 4-16,-3-3-2 15,-15 2-2-15,7-2 3 16,-6 6-2-16,-7-3 19 16,0 3 5-16,0 8 1 15,0 9 4-15,0 6 9 16,0 0-22-16,0 0-6 0,0 0-11 16,4 0-1-16,12 6-9 15,3 15 9-15,6 0 1 16,1 5 4-16,4-7-2 15,-5-2-2-15,10-8 3 16,-2-9-3-16,2 0-25 16,7-9-12-16,3-31-19 15,0-16-23-15,0-11-45 16,-6-6-87-16</inkml:trace>
          <inkml:trace contextRef="#ctx0" brushRef="#br0" timeOffset="11564.97">18430-4352 381 0,'0'0'122'0,"0"0"3"16,0 0-17-16,0 0-38 16,0 0-24-16,0 0-14 15,-59 2-8-15,38 48-17 16,3 16 0-16,-4 21 2 16,1 11-5-16,6 8 1 15,6 14-3-15,0 9 3 16,8 7-3-16,1 1 1 15,0-3-3-15,0-10 0 16,0-16 1-16,10-7 0 16,-1-19-1-16,-9-12-13 15,0-18 2-15,0-17-18 0,-9-10 6 16,-14-24-12 0,-5-1-36-16,5-4-59 0,-2-56-57 15,9-18-154-15</inkml:trace>
          <inkml:trace contextRef="#ctx0" brushRef="#br0" timeOffset="11841.8598">18255-3758 213 0,'0'0'130'16,"0"0"-90"-16,0 0 49 16,0 0-41-16,0 0-13 15,171-185-2-15,-142 181-27 16,-3 4 7-16,-1 0-13 15,-2 0-5-15,-7 29 5 16,-6 6 0-16,0 11 6 0,-10 3 1 16,0 7 16-1,0-7 4-15,-25 3 3 0,-9-11-13 16,2 2-12-16,-3-13 11 16,-3-9-11-16,12-3-3 15,6-11-2-15,-3-7-11 16,7 0-56-16,5-12-70 15,1-35-181-15</inkml:trace>
          <inkml:trace contextRef="#ctx0" brushRef="#br0" timeOffset="12278.2">18532-3826 625 0,'0'0'14'15,"0"0"-7"-15,0 0 21 16,0 0-14-16,0 0-12 16,0 0-2-16,213-162-37 15,-162 131-95-15,-3 8-185 16</inkml:trace>
          <inkml:trace contextRef="#ctx0" brushRef="#br0" timeOffset="12081.73">18571-4346 452 0,'0'0'110'0,"0"0"-58"0,0 0 29 15,0 0-43-15,0 0-26 16,0 0-12-16,0 55 0 16,0 8 4-16,4 15 7 15,1 4-2-15,-1 6-1 16,3-1-5-16,2 3 0 16,-3-6-1-16,2-10-2 15,-3-10-6-15,1-6-50 16,-6-13-56-16,0-17-123 0</inkml:trace>
          <inkml:trace contextRef="#ctx0" brushRef="#br0" timeOffset="12420.83">19276-4094 563 0,'0'0'185'16,"0"0"-88"-16,0 0 10 16,0 0-65-16,0 0-19 15,0 0-20-15,9 15-3 16,-9-5-34-16,-32 6-47 16,-71 14-202-16</inkml:trace>
        </inkml:traceGroup>
      </inkml:traceGroup>
      <inkml:traceGroup>
        <inkml:annotationXML>
          <emma:emma xmlns:emma="http://www.w3.org/2003/04/emma" version="1.0">
            <emma:interpretation id="{EB7404C3-53E5-4381-A627-E99DA3C66C64}" emma:medium="tactile" emma:mode="ink">
              <msink:context xmlns:msink="http://schemas.microsoft.com/ink/2010/main" type="line" rotatedBoundingBox="16085,2890 26564,1857 26717,3413 16239,4446">
                <msink:destinationLink direction="with" ref="{AF3FDC1A-2914-4463-9EDA-8CEAAB0C15E1}"/>
              </msink:context>
            </emma:interpretation>
          </emma:emma>
        </inkml:annotationXML>
        <inkml:traceGroup>
          <inkml:annotationXML>
            <emma:emma xmlns:emma="http://www.w3.org/2003/04/emma" version="1.0">
              <emma:interpretation id="{1E435BCF-BBC1-4308-96F9-36991DE8975E}" emma:medium="tactile" emma:mode="ink">
                <msink:context xmlns:msink="http://schemas.microsoft.com/ink/2010/main" type="inkWord" rotatedBoundingBox="16090,2935 17938,2753 18045,3838 16197,4020"/>
              </emma:interpretation>
              <emma:one-of disjunction-type="recognition" id="oneOf6">
                <emma:interpretation id="interp6" emma:lang="" emma:confidence="1">
                  <emma:literal/>
                </emma:interpretation>
              </emma:one-of>
            </emma:emma>
          </inkml:annotationXML>
          <inkml:trace contextRef="#ctx0" brushRef="#br0" timeOffset="170362.8799">1481-2146 465 0,'0'0'100'16,"0"0"-26"-16,0 0 10 16,0 0-39-16,0 0-20 15,0 0-2-15,0 0 33 16,0 7-42-16,0 33-11 16,0 21 1-16,0 14 9 15,0 10 7-15,0-8-9 16,0-9 6-16,4 0 4 15,6-16-14-15,6-11 0 16,5-8-2-16,-8-13-5 0,13 1-5 16,7-11 3-1,16-3 4-15,14-1-1 0,12-6 2 16,6 0-1 0,11 0-1-16,14 0 0 0,20-6 0 15,7-11 8-15,17-4-9 16,1-3 0-16,-11 3 0 15,-12-6-1-15,-19 8 0 16,-14 3-1-16,-18 2-8 16,-22-2-2-16,-23 12 4 15,-13 2 3-15,-14 2-4 16,-5 0 9-16,0 0-2 16,0 0-2-16,0 0 2 15,0 0-2-15,0 0-18 16,0-3-11-16,0 3-9 0,-9-3-58 15,-10-1-23-15,0-6-42 16,-3 2-119-16</inkml:trace>
          <inkml:trace contextRef="#ctx0" brushRef="#br0" timeOffset="170863.44">3078-1864 241 0,'0'0'127'0,"0"0"-56"15,0 0 24-15,0 0-54 16,0 0-22-16,0 0-9 16,-13-4-1-16,13 4 0 0,24 0 29 15,0 0-11-15,2 4 4 16,7 9-18-16,-2 1 10 16,0 4-15-16,-3 0-6 15,0 0 2-15,-10 4 0 16,-2-1-4-16,5 3 8 15,-17 10-8-15,0-4-8 16,-4 12 8-16,0 0 0 16,0 1-9-16,-29 3 6 15,-5 0 0-15,-13 7 2 16,2-8-6-16,13-6 7 16,5-12 4-16,17-14-4 15,10-4-5-15,0-9 5 16,0 0 6-16,0 0 29 15,0-4 2-15,0-31-6 0,0-11-17 16,0-9 7-16,14-4-11 16,1 0-9-16,-1-8 3 15,-7 3-4-15,2 6 4 16,-3 6-8-16,-2 10-9 16,1 1-15-16,-1 6-44 15,-4 2-132-15</inkml:trace>
        </inkml:traceGroup>
        <inkml:traceGroup>
          <inkml:annotationXML>
            <emma:emma xmlns:emma="http://www.w3.org/2003/04/emma" version="1.0">
              <emma:interpretation id="{CD3438A0-53DD-42F3-9F9A-B49E6372ACF8}" emma:medium="tactile" emma:mode="ink">
                <msink:context xmlns:msink="http://schemas.microsoft.com/ink/2010/main" type="inkWord" rotatedBoundingBox="19220,2833 21419,2617 21508,3520 19309,3737"/>
              </emma:interpretation>
              <emma:one-of disjunction-type="recognition" id="oneOf7">
                <emma:interpretation id="interp7" emma:lang="" emma:confidence="1">
                  <emma:literal/>
                </emma:interpretation>
              </emma:one-of>
            </emma:emma>
          </inkml:annotationXML>
          <inkml:trace contextRef="#ctx0" brushRef="#br0" timeOffset="172619.37">4615-2060 197 0,'0'0'127'16,"0"0"-19"-16,0 0-24 16,0 0-21-16,0 0-25 15,0 0-12-15,0-4-10 16,16 4-6-16,10 30 21 15,14 16 3-15,5-1-6 16,1 9-2-16,0 2-6 0,2-2-8 16,0 5-3-16,-1-7 1 15,2-3-3-15,-13-7-5 16,5-2 2-16,-9-8-4 16,-9-8 0-16,-4-10 3 15,-11-6-3-15,-3-7 0 16,-2-1 0-16,-3 0 2 15,4 0 4-15,5 0 0 16,-8-30 6-16,18-29-1 16,-4-16-2-16,1-15-4 15,-2-3-2-15,1-5-3 16,-1 3 0-16,-7 11 0 16,-2 21 3-16,-1 28-3 15,-3 20 0-15,-1 7-3 16,0 3-7-16,5 1-15 15,-1 4-19-15,5 0-29 0,10 0-54 16,4 0-24 0,10 0-111-16</inkml:trace>
          <inkml:trace contextRef="#ctx0" brushRef="#br0" timeOffset="173035.26">5712-2044 555 0,'0'0'41'0,"0"0"11"0,0 0 23 15,0 0-27-15,-90 182-15 16,77-129-9-16,1 3-13 16,12-7 1-16,0-5-3 15,0 3-4-15,0-14-5 16,0-3-2-16,12-5 1 15,11-16 0-15,2-1 1 16,10-8 0-16,-1 0 3 16,11 0 1-16,2-26 0 15,-4-20-4-15,1 4 3 16,-12-8-3-16,-13 6 3 16,-3 3-2-16,-12 3-1 15,-4 0 2-15,0-3 3 0,-25-2-3 16,-14 7 3-1,0 5-10-15,1 9 3 0,8 6-2 16,5 6-4-16,5 10-13 16,5 0-3-16,-5 0-14 15,0 14-22-15,7 12-49 16,8-10-85-16</inkml:trace>
          <inkml:trace contextRef="#ctx0" brushRef="#br0" timeOffset="173507.99">6224-2150 85 0,'0'0'519'15,"0"0"-502"-15,0 0 8 16,0 0 24-16,0 0-29 15,0 0 2-15,220-163-7 16,-138 125-14-16,3-2-1 16,-1 5-80-16,-14 12-153 0</inkml:trace>
          <inkml:trace contextRef="#ctx0" brushRef="#br0" timeOffset="173319.53">6495-2171 649 0,'0'0'60'15,"0"0"-39"-15,0 0 41 16,0 0-54-16,0 0 0 15,0 0 5-15,6 201-4 16,-2-148 0-16,1 0-6 16,-5-1-1-16,0-3-1 15,6-6 2-15,-6-9-3 16,0-8-3-16,0-2-21 16,0-5-16-16,0-12-37 15,0-3-82-15,-21-4-160 16</inkml:trace>
          <inkml:trace contextRef="#ctx0" brushRef="#br0" timeOffset="172199.8">4682-2154 538 0,'0'0'63'0,"0"0"-32"16,0 0 11-16,0 0 13 16,0 0-29-16,0 0-8 0,0 0-13 15,0 8-3 1,4 15-1-16,7 18-1 0,7 19 11 16,-7 9-6-16,0 10 6 15,-6-6-9-15,-5 9 13 16,0-2-9-16,0-5 0 15,0-13-3-15,-16-9 7 16,5-21-6-16,3-6-3 16,-2-15 1-16,10-5 3 15,-5-6-5-15,5 0 1 16,0 0-1-16,-1 0-4 16,-12-9-21-16,-3-37-49 15,1-21-50-15,7-9-34 0,-4-4-142 16</inkml:trace>
        </inkml:traceGroup>
        <inkml:traceGroup>
          <inkml:annotationXML>
            <emma:emma xmlns:emma="http://www.w3.org/2003/04/emma" version="1.0">
              <emma:interpretation id="{1A29BBD4-A634-4119-B1B1-A478C47DE8C8}" emma:medium="tactile" emma:mode="ink">
                <msink:context xmlns:msink="http://schemas.microsoft.com/ink/2010/main" type="inkWord" rotatedBoundingBox="22696,2238 26038,1909 26191,3465 22849,3794"/>
              </emma:interpretation>
              <emma:one-of disjunction-type="recognition" id="oneOf8">
                <emma:interpretation id="interp8" emma:lang="" emma:confidence="1">
                  <emma:literal/>
                </emma:interpretation>
              </emma:one-of>
            </emma:emma>
          </inkml:annotationXML>
          <inkml:trace contextRef="#ctx0" brushRef="#br0" timeOffset="174749.67">8063-2611 503 0,'0'0'36'15,"0"0"-16"-15,0 0 43 16,0 0-25-16,202-64-19 16,-138 54 18-16,-15 6-17 15,-4 4-12-15,-15 0 2 16,-9 0-3-16,-11 0 3 16,-6 17 4-16,-4 3 1 15,0 11 6-15,0 6 2 16,-10 10 1-16,-23 12-1 0,-2-4-6 15,-1 9-6 1,10-9 2-16,7-2-3 0,4-10-9 16,15-10 7-16,0-4-7 15,0-3-2-15,0 4 1 16,9-6-1-16,18-2 1 16,5-6 0-16,10-6 0 15,8-10 0-15,9 0 1 16,2 0 6-16,7-16-7 15,3-23 4-15,-5-4-2 16,-11 1-2-16,-7 1 4 16,-12 3-4-16,-22 6-1 15,-2 5 0-15,-12 1 1 16,0 10 4-16,0 6-4 0,0 7 3 16,0 3 1-16,-7 0 12 15,2 0-3-15,1 0-10 16,0 0-3-16,-2 0 4 15,-3 20-10-15,5 3 3 16,4 6-3-16,0 3 6 16,0 3 6-16,0-8-6 15,4 4-8-15,15-6-6 16,9-7-15-16,-5-6 2 16,10-12-19-16,-2 0-6 15,8 0-36-15,-3-21-28 16,-10-13-61-16,-1-6 39 0,-15 0 99 15,-6 7 39-15,-4 4 35 16,0 1 64-16,0 4 15 16,0 3-39-16,-14 14-6 15,7 3 24-15,-2 4-34 16,7 0-22-16,-5 0 0 16,7 0-27-16,0 0-9 15,0 0-2-15,0 0 1 16,0 11-10-16,0 7 10 15,9 6 2-15,16-6-2 16,-4-2-8-16,13 6 8 0,-8-6 0 16,4-2 4-1,-1 1-2-15,0-1-2 0,-11-1 3 16,1-3-3-16,-11 4-9 16,1-6 8-16,-9 5-10 15,0 2 0-15,0 4 2 16,-13 11 5-16,-26 3-3 15,-12 2-1-15,-4-11 3 16,8-10-42-16,13-14-42 16,13 0-94-16</inkml:trace>
          <inkml:trace contextRef="#ctx0" brushRef="#br0" timeOffset="173860.09">8284-2495 681 0,'0'0'34'15,"0"0"34"-15,0 0-4 0,0 0-47 16,0 0-7-16,0 0 0 16,-15 131 16-16,15-63 0 15,-4-2 2-15,4-3-11 16,0-4-9-16,0-8-4 16,0-8 0-16,0-13-4 15,0-11-10-15,0-12-20 16,0-6-14-16,-6-1-38 15,-4 0-85-15,-15-1-121 16</inkml:trace>
          <inkml:trace contextRef="#ctx0" brushRef="#br0" timeOffset="175085.78">9543-2734 648 0,'0'0'29'0,"0"0"23"16,0 0 8-16,0 0-40 15,0 0-5-15,0 0 17 16,-5 223-5-16,26-135 12 15,-7 11-9-15,7 8-4 0,2 8 0 16,-3 2-8 0,0-10-5-16,-5-8-1 15,1-10-12-15,-7-16 0 0,-2-15 1 16,2-15 2-16,-9-12-3 16,0-9-18-16,0-17-14 15,0-5-21-15,0 0-20 16,0-9-22-16,0-36-140 15</inkml:trace>
          <inkml:trace contextRef="#ctx0" brushRef="#br0" timeOffset="175371.74">9653-2194 574 0,'0'0'6'0,"0"0"43"0,0 0 8 16,0 0-12-16,0 0-26 15,0 0 10-15,160-125-23 16,-124 120 4-16,-3 5-7 16,-2 0 7-16,-1 0-10 15,-5 2 3-15,-11 24-2 16,-5 1 1-16,-9 8-2 16,0 4 10-16,0 2 6 15,0 2-2-15,-9-10-9 16,-14 1-5-16,3-15 0 15,-2-4-4-15,2-8-33 16,-5-6-8-16,2-1-82 0,3 0-39 16</inkml:trace>
          <inkml:trace contextRef="#ctx0" brushRef="#br0" timeOffset="176657.94">10293-2431 580 0,'0'0'85'0,"0"0"-77"15,0 0 73-15,0 0-51 16,0 0-21-16,0 0-1 16,-137 160-3-16,113-106 3 15,5-4-1-15,7 11-7 16,8-7 0-16,4-12-7 0,0-2 7 15,0-13 2 1,20-11-2-16,5-9 1 0,-3-7 4 16,1 0-5-16,9 0-4 15,0-14 2-15,0-22 0 16,-2 0-10-16,-5-6-1 16,-11 0 9-16,-2-1-16 15,-12 5 15-15,0 1 5 16,0-2 5-16,0 0-5 15,0 3 0-15,0 10 0 16,0 5-3-16,0 10 3 16,0 0 0-16,9 4 0 0,1 1-2 15,10 0-6-15,0-7 4 16,-1 10 5-16,6 3-4 16,-5 0 3-16,3 0-2 15,1 7 0-15,3 21 4 16,-2 15-1-16,-8 1 1 15,3 9 8-15,-2-1 9 16,-12-7-11-16,2 1 12 16,-2-11-12-16,-4-10 4 15,-2-5-12-15,4-10 5 16,-4-6 3-16,0-4 1 16,0 0 11-16,0 0-4 15,0-8 0-15,0-27-12 0,0-16-4 16,9-16 0-16,11-5-5 15,-1-3-1-15,0 6-10 16,4 16-2-16,-7 23 11 16,-3 12-9-16,-6 8 6 15,-2 10-1-15,5 0 1 16,7 0-6-16,-1 28 12 16,10 6 2-16,-6 6 2 15,4-8 7-15,0 1-7 16,-3-6-3-16,0-5 3 15,4-5 0-15,-2-3-1 16,-2-6 1-16,0-8 0 16,4 0 0-16,10 0 7 15,4-16-4-15,7-14-3 0,-1-1 0 16,-10-4-1-16,-6 3-14 16,-19 13 10-16,-5-11-4 15,-5 10 9-15,0-9 0 16,0 7 5-16,0 5 18 15,-24 4-12-15,-7 3 3 16,-9 6 7-16,-6 4-19 16,-6 0 0-16,11 0-1 15,11 4-2-15,6 19-2 16,13 6-5-16,4 2 4 16,7 11-6-16,0-7 7 15,0 8 2-15,0-4 1 16,3-9 0-16,12-2-3 0,4-11 3 15,2-7 0-15,-3-7 1 16,7-3 2-16,1 0-1 16,8-13-2-16,-4-28 0 15,2-11-4-15,-9-12-3 16,-7 6 3-16,-7-13 3 16,-5-5 1-16,-4-7 0 15,0-11 0-15,0 2 2 16,0 7 1-16,-4 17 2 15,-12 19 2-15,1 19 9 16,7 15 5-16,-1 10-3 16,9 5 2-16,-3 0-18 0,-1 0-2 15,-5 21-2-15,5 24 2 16,4 17 8-16,0 0-7 16,0 4 5-16,0 2-1 15,0 0 2-15,4-6 0 16,12 1-3-16,1-8 1 15,1 1-5-15,-1-11 2 16,-1 1-2-16,3-2-8 16,1-12-16-16,2-3-13 15,7-11-64-15,2-14-79 16,-1-4-152-16</inkml:trace>
        </inkml:traceGroup>
        <inkml:traceGroup>
          <inkml:annotationXML>
            <emma:emma xmlns:emma="http://www.w3.org/2003/04/emma" version="1.0">
              <emma:interpretation id="{B65D295C-AFBE-4E51-AE14-5116C46921E6}" emma:medium="tactile" emma:mode="ink">
                <msink:context xmlns:msink="http://schemas.microsoft.com/ink/2010/main" type="inkWord" rotatedBoundingBox="26604,2521 26629,2518 26631,2534 26606,2536"/>
              </emma:interpretation>
              <emma:one-of disjunction-type="recognition" id="oneOf9">
                <emma:interpretation id="interp9" emma:lang="" emma:confidence="0">
                  <emma:literal>.</emma:literal>
                </emma:interpretation>
                <emma:interpretation id="interp10" emma:lang="" emma:confidence="0">
                  <emma:literal>•</emma:literal>
                </emma:interpretation>
                <emma:interpretation id="interp11" emma:lang="" emma:confidence="0">
                  <emma:literal>-</emma:literal>
                </emma:interpretation>
                <emma:interpretation id="interp12" emma:lang="" emma:confidence="0">
                  <emma:literal>b</emma:literal>
                </emma:interpretation>
                <emma:interpretation id="interp13" emma:lang="" emma:confidence="0">
                  <emma:literal>,</emma:literal>
                </emma:interpretation>
              </emma:one-of>
            </emma:emma>
          </inkml:annotationXML>
          <inkml:trace contextRef="#ctx0" brushRef="#br0" timeOffset="176871.09">11977-2529 686 0,'0'0'86'15,"0"0"-44"-15,0 0 27 16,0 0-39-16,0 0-27 16,0 0-3-16,-25 0-11 15,25 0-37-15,0-3-51 16,0-6-172-16</inkml:trace>
        </inkml:traceGroup>
      </inkml:traceGroup>
    </inkml:traceGroup>
    <inkml:traceGroup>
      <inkml:annotationXML>
        <emma:emma xmlns:emma="http://www.w3.org/2003/04/emma" version="1.0">
          <emma:interpretation id="{0D4A3AD5-101F-44C3-A1DF-BB92E59CF9BB}" emma:medium="tactile" emma:mode="ink">
            <msink:context xmlns:msink="http://schemas.microsoft.com/ink/2010/main" type="paragraph" rotatedBoundingBox="2932,3488 9581,2834 9809,5150 3160,5804" alignmentLevel="1"/>
          </emma:interpretation>
        </emma:emma>
      </inkml:annotationXML>
      <inkml:traceGroup>
        <inkml:annotationXML>
          <emma:emma xmlns:emma="http://www.w3.org/2003/04/emma" version="1.0">
            <emma:interpretation id="{43A2673B-B880-4B0D-9E07-AA43A8FFA227}" emma:medium="tactile" emma:mode="ink">
              <msink:context xmlns:msink="http://schemas.microsoft.com/ink/2010/main" type="line" rotatedBoundingBox="2932,3488 9581,2834 9809,5150 3160,5804">
                <msink:destinationLink direction="with" ref="{DD867951-EC3C-4103-AE1E-97E451A94B85}"/>
              </msink:context>
            </emma:interpretation>
          </emma:emma>
        </inkml:annotationXML>
        <inkml:traceGroup>
          <inkml:annotationXML>
            <emma:emma xmlns:emma="http://www.w3.org/2003/04/emma" version="1.0">
              <emma:interpretation id="{42997396-F5BA-4FDE-8FE7-69D29680BF4C}" emma:medium="tactile" emma:mode="ink">
                <msink:context xmlns:msink="http://schemas.microsoft.com/ink/2010/main" type="inkWord" rotatedBoundingBox="6720,4102 8830,3894 8936,4973 6827,5181"/>
              </emma:interpretation>
            </emma:emma>
          </inkml:annotationXML>
          <inkml:trace contextRef="#ctx0" brushRef="#br0" timeOffset="-205267.46">-7789-895 229 0,'0'0'428'16,"0"0"-390"-16,0 0 50 16,0 0-15-16,0 0-23 15,0 0-46-15,-34-16 37 16,30 16-41-16,4 6-5 15,0 33 1-15,0 31 4 0,0 23 3 16,0 20-1 0,0-3 0-16,0-2 0 0,0-9 1 15,0-19 0-15,0-14-3 16,0-15 3-16,0-13-3 16,0-9 0-16,0-7-4 15,0-15-35-15,0-6-17 16,0-1-9-16,0 0-42 15,0-21 15-15,0-38-73 16,0-21-88-16</inkml:trace>
          <inkml:trace contextRef="#ctx0" brushRef="#br0" timeOffset="-203841.4">-7868-1023 424 0,'0'0'79'0,"0"0"-12"16,0 0 16-16,0 0-6 15,0 0-34-15,0 0-16 16,-9 0-15-16,9 7-12 16,0 22-9-16,24 14 9 15,15 12 1-15,-1 6 1 16,8 8 4-16,-11-1-5 16,-6 0 2-16,1-1-3 15,-12-4 0-15,-8-4 2 16,4-10-1-16,-1-5 5 15,-8-6-6-15,3-12 3 16,-3-13-2-16,-1-10 0 0,2-3-1 16,-2 0 0-16,1 0-10 15,5 0-7-15,3-5-1 16,9-42 18-16,11-16 4 16,2-21 3-16,11-12-5 15,-10-1 0-15,-4 5 1 16,3 11-2-16,-1 19-1 15,-13 24 2-15,0 13-2 16,-17 20 0-16,0 5-3 16,-4 0-2-16,0 0-4 15,9 0-16-15,0 8 2 16,8 25 23-16,-1 13 1 0,10 6-1 16,-8 11 4-16,-4 3 11 15,9-1-5-15,-18-2 10 16,12-3-18-16,-7-8 10 15,5-8-6-15,-2-3 0 16,9-8-6-16,-5-1-6 16,8-7 5-16,5-4 1 15,-1-4-10-15,6-10 7 16,7-7-9-16,-10 0 5 16,4 0 1-16,-1 0 6 15,3-21 1-15,4-14 10 16,-2-4-9-16,5-10 4 15,-3-4-3-15,-11 5-2 0,2-8 4 16,-15 18-2 0,-5-3 3-16,-9 17-2 0,-4 3 2 15,0 8-5-15,0-3 15 16,-4 12-6-16,-22-1-10 16,-2 5-2-16,-4 0 2 15,5 0 1-15,-1 0 0 16,-13 26-1-16,14 16-8 15,-7 9-2-15,13 3 1 16,3 2 7-16,10-7-3 16,8-3 1-16,0-12-2 15,0-4-13-15,0-14 0 0,0-6-2 16,8-3 0-16,10-7-22 16,-1 0 12-16,8 0 23 15,1-3 8-15,-7-19 7 16,13-3-2-16,-15 0 1 15,5 7-1-15,-2 3-4 16,-7 0 1-16,0 10-2 16,-4 4 4-16,0-4-1 15,2 5 2-15,7 0-5 16,-1 0 0-16,2 0 0 16,8 0 0-16,0 0 1 15,2 0 0-15,1 5 2 16,8-4-1-16,-6 4-2 0,4-5-2 15,3 0 0 1,-6 0 2-16,-1-5 0 0,0-14 2 16,-4-6 0-16,-5-2 0 15,-6-4 2-15,-2-4-2 16,-8-2 0-16,-2-6-1 16,-1-7-1-16,-4 3 4 15,0 5-2-15,0 9 2 16,0 16-4-16,0 13 5 15,0 4 20-15,0 0-22 16,-4 0 6-16,-4 12 2 16,-2 16-10-16,-3 11 0 15,9 2 4-15,4 1-3 16,0-4 1-16,0 2-3 0,0-13 0 16,0-4-1-16,4-1-12 15,19-3-4-15,5 4-9 16,2-7-5-16,4-3 18 15,-13 1-12-15,3-7 25 16,-1 4 0-16,-10-3 2 16,4 5-5-16,-11-4-3 15,-2-4 5-15,-4 4-2 16,0-1 3-16,0 3 1 16,0 6 21-16,-4 1 6 15,-23 4 9-15,-5-1-18 16,4-9 11-16,-5 0-9 15,2-6-1-15,5-2-3 0,7-4-16 16,0 0-1 0,6 0-1-16,5-10-11 0,-4-19-38 15,12-9-39-15,0-8-78 16,0-11-81-16</inkml:trace>
        </inkml:traceGroup>
        <inkml:traceGroup>
          <inkml:annotationXML>
            <emma:emma xmlns:emma="http://www.w3.org/2003/04/emma" version="1.0">
              <emma:interpretation id="{36E8B33C-8CD1-4D01-B702-533AE98D3432}" emma:medium="tactile" emma:mode="ink">
                <msink:context xmlns:msink="http://schemas.microsoft.com/ink/2010/main" type="inkWord" rotatedBoundingBox="2932,3488 9581,2834 9809,5150 3160,5804">
                  <msink:destinationLink direction="with" ref="{A00457C1-395A-4AD3-98FE-21219A4F04BB}"/>
                  <msink:destinationLink direction="with" ref="{F9E04F88-14AE-43A1-8AE9-5FA45F354F94}"/>
                </msink:context>
              </emma:interpretation>
              <emma:one-of disjunction-type="recognition" id="oneOf10">
                <emma:interpretation id="interp14" emma:lang="" emma:confidence="1">
                  <emma:literal/>
                </emma:interpretation>
              </emma:one-of>
            </emma:emma>
          </inkml:annotationXML>
          <inkml:trace contextRef="#ctx0" brushRef="#br0" timeOffset="-203490.17">-5686-1221 447 0,'0'0'75'15,"0"0"-46"-15,0 0 21 16,0 0-23-16,0 0-23 15,0 0-2-15,0 0 6 16,72 104 9-16,-57-62 4 16,4 2-4-16,-6 9 2 15,-5-1-8-15,-3 8-1 16,-1 2-2-16,-2 0-4 16,-2-2 5-16,0-5-2 15,0-9-3-15,4-6-5 16,0-6 1-16,6-10 0 15,-5-3-1-15,3-7-25 16,-3-8-9-16,-1-2-32 0,-4-4-4 16,0 0-48-16,0 0-107 15</inkml:trace>
          <inkml:trace contextRef="#ctx0" brushRef="#br0" timeOffset="-203251.81">-5593-733 432 0,'0'0'73'16,"0"0"-34"-16,0 0 30 0,0 0-41 16,0 0 1-1,0 0-7-15,117-140-8 0,-72 102-4 16,-3-2-7-16,2 4-3 15,2 0 0-15,0 5-20 16,-9 0-64-16,-1 4-96 16</inkml:trace>
          <inkml:trace contextRef="#ctx0" brushRef="#br0" timeOffset="-201995.56">-5435-742 35 0,'0'0'263'15,"0"0"-191"-15,0 0 23 16,0 0-24-16,0 0-19 16,0 0-11-16,-5-3 5 15,1 3-5-15,4 0-8 0,0 0 5 16,-4 0-9-16,-1 0-1 16,5 0-12-16,0 0 6 15,0 0-1-15,0 0-11 16,0 0-10-16,0 0 0 15,0 0-7-15,0 0 1 16,5 0 2-16,25 0 4 16,21 0 4-16,4 0-4 15,0 3 0-15,0 15 0 16,-3 7 0-16,-1 8 0 16,0-6-6-16,-13 0 3 15,-8 0-2-15,-4-2-8 16,-5-6 3-16,-4 4 9 15,-8-12-19-15,-3-4-18 16,-4-3-20-16,3-4-28 0,-5 0-26 16,0 0-91-1</inkml:trace>
          <inkml:trace contextRef="#ctx0" brushRef="#br0" timeOffset="-206353.51">-11398-1639 592 0,'0'0'21'0,"0"0"-14"15,0 0 26-15,0 0 4 16,0 0-33-16,0 0 6 16,-34 174-2-16,26-104 4 15,-1-5 1-15,4 0-2 16,1 8 6-16,0 2 2 0,-5 3-6 16,-4 5 6-16,1 11-5 15,-1 3 6-15,5 3-13 16,-1 10 2-16,5 7 0 15,-5 3 0-15,9 1 0 16,0-9 4-16,0-10-9 16,0-18-2-16,0-8-2 15,13-14 1-15,0-19 3 16,-9-20-2-16,5-13-2 16,1-6-3-16,9 0-3 15,3-3-3-15,20-1 9 16,17 0 0-16,14 0 7 15,17-5-7-15,7-30 4 16,2 4 3-16,2-12-7 0,7 10 1 16,-3 0-1-16,-3 10 4 15,5 3 0-15,-10 8-8 16,-20 2 4-16,-13 6-7 16,-26-4 1-16,-12 8 3 15,-13 0 2-15,-4 0-7 16,-5 0-1-16,-4 0-2 15,0 0 3-15,0 0-9 16,0 0-7-16,0 0 7 16,0 0-31-16,0 0-20 15,-22 0-30-15,-4 0-238 16</inkml:trace>
          <inkml:trace contextRef="#ctx0" brushRef="#br0" timeOffset="-205829.54">-10519-277 495 0,'0'0'50'16,"0"0"-18"-16,0 0 13 16,0 0-19-16,0 0-26 15,0 0-4-15,91 20 4 16,-27 2 6-16,4 1 3 15,-9 0-6-15,1 3 2 0,-9-2-2 16,-3 7 1 0,-6 5-4-16,-8 3-1 0,-5 7 1 15,-11 4 0-15,-9 8 8 16,-9-2-4-16,0 10 29 16,0-11-21-16,-22 1 6 15,-12-10 1-15,8-5 15 16,0-15-6-16,6-12-1 15,11-6 3-15,5-8-6 16,0 0 9-16,-1 0-19 16,-8 0 4-16,0-2-18 15,-7-22 5-15,-2-16-5 16,-4-10 0-16,-3-12 11 0,7-6-9 16,-3-11 1-16,12-3 2 15,0 0-2-15,0 10-1 16,5 10 9-16,3 7-9 15,5 22-1-15,-7 6 0 16,7 6 3-16,-4 4-1 16,4 6-6-16,0 6-2 15,0-5-12-15,0 3-39 16,0-3-55-16,24-1-91 16,15 3-104-16</inkml:trace>
        </inkml:traceGroup>
      </inkml:traceGroup>
    </inkml:traceGroup>
    <inkml:traceGroup>
      <inkml:annotationXML>
        <emma:emma xmlns:emma="http://www.w3.org/2003/04/emma" version="1.0">
          <emma:interpretation id="{962D597C-E9DC-45BA-B096-6884EADE7C08}" emma:medium="tactile" emma:mode="ink">
            <msink:context xmlns:msink="http://schemas.microsoft.com/ink/2010/main" type="paragraph" rotatedBoundingBox="6443,5599 26920,2533 27400,5744 6924,8810" alignmentLevel="2"/>
          </emma:interpretation>
        </emma:emma>
      </inkml:annotationXML>
      <inkml:traceGroup>
        <inkml:annotationXML>
          <emma:emma xmlns:emma="http://www.w3.org/2003/04/emma" version="1.0">
            <emma:interpretation id="{585693A9-0712-41B6-BEBC-0131C4548991}" emma:medium="tactile" emma:mode="ink">
              <msink:context xmlns:msink="http://schemas.microsoft.com/ink/2010/main" type="line" rotatedBoundingBox="6443,5599 26920,2533 27400,5744 6924,8810">
                <msink:destinationLink direction="with" ref="{AF3FDC1A-2914-4463-9EDA-8CEAAB0C15E1}"/>
              </msink:context>
            </emma:interpretation>
          </emma:emma>
        </inkml:annotationXML>
        <inkml:traceGroup>
          <inkml:annotationXML>
            <emma:emma xmlns:emma="http://www.w3.org/2003/04/emma" version="1.0">
              <emma:interpretation id="{2B408AA3-B4B1-4861-910B-2843C44FBB9B}" emma:medium="tactile" emma:mode="ink">
                <msink:context xmlns:msink="http://schemas.microsoft.com/ink/2010/main" type="inkWord" rotatedBoundingBox="6598,6635 10540,6045 10713,7196 6770,7786"/>
              </emma:interpretation>
              <emma:one-of disjunction-type="recognition" id="oneOf11">
                <emma:interpretation id="interp15" emma:lang="" emma:confidence="1">
                  <emma:literal/>
                </emma:interpretation>
              </emma:one-of>
            </emma:emma>
          </inkml:annotationXML>
          <inkml:trace contextRef="#ctx0" brushRef="#br0" timeOffset="-200234.03">-7845 1392 548 0,'0'0'3'0,"0"0"8"15,0 0 28-15,-81 199-10 16,70-131-20-16,2 7 17 16,9-2-11-16,0-6-6 15,0-5 8-15,0-9-8 0,0 2 2 16,0-10 2-1,0-8-10-15,14-1 3 16,10-3-4-16,-7-10 0 0,11 2 1 16,-1-9-3-16,5 1 7 15,13-4-5-15,-7-13 6 16,10 0-4-16,-2 0 4 16,5 0 12-16,4-30-10 15,-4-22 3-15,-4 0-2 16,0-14 4-16,-14-3 2 15,2 2 3-15,-16 0-9 16,-5-4 4-16,-5 6 6 16,-9-7-5-16,0 10 0 0,0 2-12 15,0 21 13 1,-4 15-15-16,-1 6 8 16,5 6-10-16,0 12 2 15,0 0 0-15,0 0-2 0,0-4 2 16,0 4-6-16,0 0-4 15,0-4-8-15,0 4-13 16,0-6-19-16,0 6-16 16,18 0-54-16,17 0-11 15,2 0-91-15</inkml:trace>
          <inkml:trace contextRef="#ctx0" brushRef="#br0" timeOffset="-199641.6">-6834 1744 150 0,'0'0'449'15,"0"0"-423"-15,0 0 67 16,0 0-35-16,0 0-39 15,0 0-4-15,0 22-7 16,0-12 2-16,0-1-7 16,0 13 3-16,0 12-3 15,0 6 12-15,0 2 0 16,0 6-4-16,0-7-2 0,0-1-3 16,0 4 1-16,0-12-5 15,0 2-2 1,0-15 8-16,0-5-8 0,0-5 2 15,0-6-5 1,0-3 8-16,0 0 0 0,0 0 4 16,0 0 2-16,0 0-7 15,0-34 7-15,5-20-11 16,14-4 1-16,-6-4-5 16,10 9 9-16,4 4-5 15,-5 11 0-15,0 8-2 16,-2 8-3-16,6 7-2 15,-13 3-8-15,3 12 6 16,2-4 3-16,-5 4-4 0,-4 0 3 16,1 0 1-16,4 4 4 15,-1 19 1-15,5 8 1 16,-4 5 0-16,5 2 3 16,-6-3-2-16,4-6-1 15,-2 3 0-15,4-7-4 16,-2-2-4-16,-4-8-29 15,5 7-43-15,6-11-49 16,-2-7-148-16</inkml:trace>
          <inkml:trace contextRef="#ctx0" brushRef="#br0" timeOffset="-198762.78">-6159 1606 559 0,'0'0'69'16,"0"0"26"-16,0 0-14 16,0 0-55-16,0 0 3 15,0 0-27-15,9 43 0 16,-9-8 1-16,0 11 11 15,0-3-13-15,0-1 6 0,0 2-5 16,0-2 1 0,0 0-3-16,0-9 3 0,0-5-6 15,0-7 3-15,0-8 0 16,0-4 6-16,0-9-6 16,0 0-1-16,0 0-6 15,0 0 7-15,0 0 0 16,0-9 12-16,0-21-12 15,-5-19 6-15,-8-6-6 16,9-8 0-16,4 2 0 16,0 8-6-16,0-2 6 15,0 20-1-15,0 3 1 0,0 14-1 16,0 8 3-16,0 3-4 16,4 7 2-16,5 0-5 15,4 0-8-15,4 0 13 16,4 0-10-16,5 13 9 15,-7 9-1-15,4 1-2 16,-6 8 3-16,1 1 1 16,-4 7-1-16,5-7-3 15,-6 8 4-15,0-13 0 16,-7-4 0-16,-2-11 1 16,-4 1 0-16,0-9-1 15,0-4 10-15,0 0-10 16,0 0 9-16,0 0 10 0,3 0-14 15,-3 0 6 1,0 0 3-16,0 0 4 0,0-29-13 16,0-16-5-16,0-15 0 15,0-6-1-15,5 1-1 16,6 2 1-16,7 21-18 16,-1 13 6-16,-8 15 5 15,4 9-10-15,-6 5-9 16,6 0 9-16,4 0-6 15,1 0-2-15,2 0 10 16,2 19-2-16,-5 7 5 16,1 6 13-16,-2 5-5 15,1 2 9-15,-4 4-12 16,-4-1 15-16,0-4-9 0,-2 3 4 16,-7-7-3-16,4 0 2 15,0-1 0-15,1-6-1 16,-1-7-2-16,1-2-22 15,-5-1-62-15,0-8-62 16,0-5-289-16</inkml:trace>
          <inkml:trace contextRef="#ctx0" brushRef="#br0" timeOffset="-197737.91">-5176 1695 279 0,'0'0'34'15,"0"0"19"-15,0 0 5 16,0 0-41-16,0 0 17 16,0 0 2-16,-13-75-1 15,-11 75-12-15,-7 0 2 0,-1 13-17 16,0 21 29-16,-4 8-20 16,9 2-4-16,0 6-1 15,7-12-4-15,11 2-7 16,1-8 3-16,8-6-8 15,0-6 0-15,0-7 0 16,0-1-3-16,0-7 5 16,13 0 0-16,0-5 0 15,7 0-3-15,2 0 5 16,0-8 0-16,2-13 2 16,-6-5 2-16,1-3-4 15,4 5 1-15,-6-6-1 0,6 3-1 16,1 1-3-1,-3 3 1-15,-3 9-14 0,2 6 10 16,6-3 6-16,-13 11-3 16,2-3 4-16,8 3-2 15,-10 0 2-15,4 0 0 16,8 0 0-16,-8 0 0 16,2 0 0-16,9 0 0 15,-11 0 2-15,7 0-2 16,-1 0 1-16,3 0-1 15,-4-5 1-15,7-7-1 16,-12-2 2-16,-3-4-2 16,5-5 0-16,-6 5 4 15,-8-3-4-15,3-6 1 16,-8 4 1-16,0 2 10 0,0-1 16 16,0 6 8-16,0 3 11 15,0-1-19-15,-17 3-2 16,-6 0-3-16,8 11-2 15,2 0-5-15,-4 0 7 16,2 0-12-16,5 0-7 16,2 18-3-16,-1 6-2 15,4 3-2-15,5 6 3 16,0-4 0-16,0-2-1 16,0-2-5-16,9-5 2 15,4 3 3-15,2-11-8 16,8 2 7-16,-6-2-12 0,2 2 3 15,0-1 2-15,-10 1-4 16,10 2 6-16,-6 2 4 16,1-3 3-16,-9-3 1 15,-1 6-1-15,-4 0-1 16,0-2 1-16,0-1 0 16,0 0 0-16,0-2 11 15,0 0 5-15,-16-3-1 16,0 2-4-16,-3-1-3 15,2-9-8-15,-8-2 0 16,3 0-6-16,-10 0-20 16,14-21-36-16,4-23-112 15,1-12-243-15</inkml:trace>
          <inkml:trace contextRef="#ctx0" brushRef="#br0" timeOffset="-197428.91">-4501 1030 467 0,'0'0'100'0,"0"0"-64"16,0 0 35-16,0 0-39 15,0 0-14-15,0 0-13 16,0 86 4-16,0-28 13 15,0 8-6-15,0 0-15 16,0 6 1-16,0-6 3 0,0-2-5 16,0-6 0-16,0-4-1 15,4-2-1-15,6 3-12 16,-5-9-1-16,-5-12-33 16,8-4-22-16,-8-8-4 15,5-4-58-15,-1-9-90 16</inkml:trace>
          <inkml:trace contextRef="#ctx0" brushRef="#br0" timeOffset="-196747.7">-4474 1562 483 0,'0'0'75'0,"0"0"-4"16,0 0-7-16,0 0-47 15,0 0-13-15,0 0-4 16,28-45 1-16,0 26-1 15,-2 3 2-15,3-7 0 0,5 0 0 16,-5-3 0-16,2 0-1 16,-8 2 0-16,9 2 1 15,-13-4-2-15,-3 6 0 16,0 8 9-16,-16 8-9 16,4 4 0-16,-4 0 0 15,0 0 2-15,0 0 12 16,0 0-6-16,0 0 9 15,-20 25-6-15,-11 12 10 16,-9 3-4-16,-5 5-6 16,-2 0 7-16,2-2 0 15,5-14 1-15,11-7 1 0,7-7-3 16,9-9-5 0,7-2 3-16,2 0-13 0,4-4 6 15,0 2-5-15,0-2-3 16,0 0 0-16,0 0-3 15,0 0-2-15,0 0-3 16,0 6 4-16,4 1 1 16,24 7 3-16,-5 3 0 15,5 0-10-15,-1 1 9 16,1-6-3-16,6 5-3 16,-10 5-7-16,12-6 13 15,-4 7-3-15,8 4 1 0,-6-6 0 16,2 3-3-1,9 6-8-15,-9 3-9 0,9-7-12 16,-11-3 10-16,-17-10-46 16,-8-9-135-16</inkml:trace>
        </inkml:traceGroup>
        <inkml:traceGroup>
          <inkml:annotationXML>
            <emma:emma xmlns:emma="http://www.w3.org/2003/04/emma" version="1.0">
              <emma:interpretation id="{7C42A45F-0D9E-4366-AE72-40113E1A6765}" emma:medium="tactile" emma:mode="ink">
                <msink:context xmlns:msink="http://schemas.microsoft.com/ink/2010/main" type="inkWord" rotatedBoundingBox="14471,4397 18440,3802 18687,5452 14718,6046">
                  <msink:destinationLink direction="with" ref="{323558F8-73C5-4CAA-AEA1-460BEB0CE4A8}"/>
                </msink:context>
              </emma:interpretation>
              <emma:one-of disjunction-type="recognition" id="oneOf12">
                <emma:interpretation id="interp16" emma:lang="" emma:confidence="1">
                  <emma:literal/>
                </emma:interpretation>
              </emma:one-of>
            </emma:emma>
          </inkml:annotationXML>
          <inkml:trace contextRef="#ctx0" brushRef="#br0" timeOffset="-193617.4499">0 438 558 0,'0'0'38'0,"0"0"-34"15,0 0 32 1,0 0-10-16,178-216-6 0,-130 158-3 15,-9-1 17-15,-8 7-12 16,-8 16 16-16,-13 0-15 16,-10 12 1-16,0 8 0 15,0 7-4-15,0 1-6 16,-6 8-9-16,-15 0-5 16,-4 0 2-16,3 4-1 15,0 29 1-15,3 6-2 16,6 14-2-16,12 8 2 15,1-2 0-15,0-5-1 16,1-11-1-16,24-5 0 16,8-12-5-16,-1-10-3 15,6-5 5-15,-2-7 5 0,4-4-7 16,-3 0 9-16,-5-8-2 16,9-25 6-16,-5-9-3 15,5-13 7-15,-4 5-9 16,-5-4 2-16,5 10-2 15,-19 9 3-15,7 11-4 16,-9 4 0-16,-7 11 1 16,-1 6-1-16,-2 3-3 15,3 0 2-15,-2 0-12 16,6 0-1-16,-1 25 1 16,1 8 13-16,-3 6 0 15,-3-1 3-15,-2 4 10 0,-5-10-4 16,0-11-7-16,0-12 2 15,0-4 0-15,4-5 3 16,-4 0 4-16,0 0 1 16,4 0-8-16,-4 0-2 15,2 0-1-15,-2-10 1 16,4-29 3-16,5-21-3 16,5-15-1-16,-1 5-2 15,0-2-4-15,-2 26-6 16,-3 17 0-16,-5 18 1 15,-3 11 6-15,0 0-16 16,0 0-2-16,0 5-9 16,0 30 30-16,0 5 1 0,0 5 4 15,0 4-4-15,0 1 1 16,0-1-1-16,0-4 7 16,16-6-4-1,-11-2-4-15,9-8 1 0,3-6-14 16,7-7 1-16,-7-4-13 15,9-1-41-15,3-11 12 16,6 0-30-16,3 0 42 16,1-42-35-16,0-11-118 15</inkml:trace>
          <inkml:trace contextRef="#ctx0" brushRef="#br0" timeOffset="-193121.18">1181-228 542 0,'0'0'25'16,"0"0"-23"-16,0 0 42 15,0 0-18-15,0 0 10 0,258-183-23 16,-189 143-5-16,-6 2-5 15,-8 9-3-15,-4 6-22 16,-24 15-44-16,-4 8-57 16,-23 0-168-16</inkml:trace>
          <inkml:trace contextRef="#ctx0" brushRef="#br0" timeOffset="-193316.66">1575-987 553 0,'0'0'36'0,"0"0"30"15,0 0 17-15,0 0-32 16,-122 219-10-16,108-150-15 16,5 10-8-16,0 12 2 15,5 4-4-15,-5 2-1 16,1-2-10-16,8-1 7 15,0-5-12-15,0-9 3 16,0-4-3-16,0-22 4 16,0-5-4-16,13-10 0 15,-5-12-14-15,5-11-14 0,-8-14-20 16,1-2-24-16,-2 0-50 16,-4-2-34-16,0-37-116 15</inkml:trace>
          <inkml:trace contextRef="#ctx0" brushRef="#br0" timeOffset="-192515.64">1476 315 505 0,'0'0'2'0,"0"0"20"0,0 0 18 15,0 0-3-15,0 0 1 16,0 0 2-16,169-17-7 16,-133-15-9-16,-1-7-3 15,-2-5-7-15,-11-1-14 16,3-4 4-16,-11 1 4 15,-5 1-8-15,-2 6 1 16,-7 8-1-16,0 10 9 16,0 9-7-16,0 14 7 15,0 0 10-15,0 0 4 16,0 0-10-16,0 0-4 16,0 9-8-16,-12 19 5 0,7 13 0 15,-8 11-3 1,13-2-3-16,0-8 0 0,0 1-3 15,0-8 1-15,14-15 2 16,6 0-14-16,5-7 1 16,-6-6-4-16,6-5-9 15,-1-2 26-15,7 0-8 16,-2-2 6-16,-2-27-4 16,10-12-6-16,-16-1 11 15,-6 0-5-15,1-3 4 16,-10 14 2-16,-2-1 4 15,2 12-4-15,-6 4 3 16,0 11 0-16,4 5 2 0,0 0-5 16,-4 0 0-1,11 0-8-15,0 0 8 0,8 0-6 16,13 9 3-16,-9 20 5 16,9 6-2-16,-9 5 1 15,9 7 1-15,-9-5 1 16,2-1-6-16,-5-6-20 15,-1-8-92-15,-3-14-16 16,-7-8-144-16</inkml:trace>
          <inkml:trace contextRef="#ctx0" brushRef="#br0" timeOffset="-191563.4799">2460-144 100 0,'0'0'492'0,"0"0"-475"16,0 0 18-16,0 0-5 15,0 0-1-15,0 0 5 16,46 125-7-16,-28-81-3 16,-4-2-10-16,-2 12 0 15,-3-6 5-15,-2-7-2 16,-7 2-6-16,0-12-2 15,0-4-3-15,0-14-2 16,0-3 6-16,0-10 0 16,0 0-4-16,0 0 2 15,0 0-7-15,0-11 0 0,0-30 7 16,0-18-8-16,0 0 0 16,0-12-1-1,8 11-4-15,16 8-2 0,2 16-9 16,7 9 9-16,-7 6-8 15,3 7 0-15,-3 10 12 16,-2 4-1-16,2 0-4 16,-5 0 5-16,8 0 1 15,-2 18 2-15,-3 5 0 16,4-2 2-16,-11 0 3 16,11-2-2-16,-6-1 2 0,-4-4-3 15,6-2-2 1,-3 4 0-16,1-9 2 0,13-2-5 15,4-1-1-15,12-4 4 16,4 0 1-16,4 0 2 16,1-16-3-16,-5-8 5 15,-6-5-3-15,-14 2-2 16,-6-2 3-16,-16 3 5 16,-8 3-5-16,-5 1 6 15,0-2 10-15,0 4-4 16,0 2-6-16,-13 4-7 15,-15 5 6-15,5 5-8 16,-5 4-7-16,-2 0 6 0,-4 0 1 16,0 6 2-1,7 15 3-15,3 11-4 0,5 3 0 16,10-1-1-16,-7 6 0 16,9-7-4-16,7 2 0 15,0-2 3-15,0-11-14 16,0 0 5-16,0-14-15 15,4-8-9-15,20 0-17 16,-6 0 24-16,19-4 25 16,-5-32 4-16,4 0 2 15,-1-8 0-15,-6 11-2 16,-12 11-2-16,-4 8 5 16,-7 10-1-16,3 4-5 15,-5 0 1-15,6 0-4 0,-1 0-3 16,4 12 7-16,-3 11 16 15,6-5-8-15,4-3-3 16,-1 5-4-16,2-9-1 16,3-2 0-16,-5-4-8 15,1-5-30-15,5 0-5 16,1-14-15-16,0-23-8 16,-1-7-1-16,-6-4-32 15,-11-5-102-15</inkml:trace>
          <inkml:trace contextRef="#ctx0" brushRef="#br0" timeOffset="-191332.07">3836-987 467 0,'0'0'86'0,"0"0"6"0,0 0-28 16,0 0-29-16,0 0-10 15,0 0 14-15,-74 210-20 16,74-144-6-16,0 6 0 15,0 12 7-15,0 9-10 16,6 6 3-16,10 7-9 16,5 3 3-16,-3 1-1 15,3-9-6-15,3-6-19 16,7-21-31-16,7-30-110 16,7-30-111-16</inkml:trace>
        </inkml:traceGroup>
        <inkml:traceGroup>
          <inkml:annotationXML>
            <emma:emma xmlns:emma="http://www.w3.org/2003/04/emma" version="1.0">
              <emma:interpretation id="{A25235C6-F4FA-4032-B385-433F39D4A647}" emma:medium="tactile" emma:mode="ink">
                <msink:context xmlns:msink="http://schemas.microsoft.com/ink/2010/main" type="inkWord" rotatedBoundingBox="20881,4105 25910,3352 26293,5910 21264,6663">
                  <msink:destinationLink direction="with" ref="{323558F8-73C5-4CAA-AEA1-460BEB0CE4A8}"/>
                </msink:context>
              </emma:interpretation>
              <emma:one-of disjunction-type="recognition" id="oneOf13">
                <emma:interpretation id="interp17" emma:lang="" emma:confidence="1">
                  <emma:literal/>
                </emma:interpretation>
              </emma:one-of>
            </emma:emma>
          </inkml:annotationXML>
          <inkml:trace contextRef="#ctx0" brushRef="#br0" timeOffset="-190607.55">6279-682 552 0,'0'0'2'0,"0"0"-2"15,0 0 31-15,237-135 2 16,-137 79-9-16,10-4-15 15,-3 4 2-15,-10 6-3 16,-8 7-7-16,-24 12-2 16,-18 10-30-16,-23 21-55 15,-24 0-92-15</inkml:trace>
          <inkml:trace contextRef="#ctx0" brushRef="#br0" timeOffset="-190003.11">6475-55 488 0,'0'0'12'15,"0"0"29"-15,0 0 27 16,0 0-26-16,0 0-8 16,251 112-8-16,-176-112 0 15,4 0-7-15,0-24-8 16,-3-15-1-16,-7-6-4 15,-2-7-1-15,-13-8-1 16,-5 11-4-16,-14-3-7 16,-9 7 5-16,-13 1-3 15,-13 4 3-15,0 8 2 0,0 13 2 16,0 1-2 0,0 11 3-16,0 7 9 0,0 0-8 15,0 0-4-15,0 0-6 16,0 31 0-16,15 9 6 15,2 9 13-15,2-3 7 16,4-4-4-16,-10-5-2 16,2-3-3-16,1-10-7 15,-8-6-3-15,-2-9 6 16,0-9-7-16,-6 0-1 16,4 0-6-16,1 0 1 15,0 0 6-15,9-27 0 0,6-25 0 16,6-11 6-16,3-5-6 15,0 6-2-15,-3 13-3 16,-7 16-1-16,-7 16 0 16,-5 9 5-16,-3 8-15 15,-4 0 3-15,13 0-3 16,-7 11 3-16,14 19 13 16,-5 5 6-16,5-4 1 15,5-5-3-15,-1 6-1 16,-5-12-3-16,2-7-5 15,-3-6-34-15,3-3-43 16,1-4-28-16,9 0-7 16,-7-28-142-16</inkml:trace>
          <inkml:trace contextRef="#ctx0" brushRef="#br0" timeOffset="-190820.9799">7075-956 673 0,'0'0'56'16,"0"0"-1"-16,0 0 21 15,0 0-33-15,0 0-31 0,0 0-6 16,0 139 1-16,0-69 2 15,0-2-5-15,0 3 5 16,0-4-8-16,0-9-1 16,0-9 1-16,0-3-2 15,-14-7-17-15,2-10-9 16,-8 4-59-16,-8-12-47 16,-2-7-39-16,-16-14-188 15</inkml:trace>
          <inkml:trace contextRef="#ctx0" brushRef="#br0" timeOffset="-189513.68">7675-643 493 0,'0'0'59'0,"0"0"-57"0,0 0 36 16,0 0-12-16,0 0-19 16,0 0 4-16,239-183 2 15,-155 136-9-15,-7-1-4 16,-6 9 0-16,-3-2-29 15,-13 19-37-15,-20 10-75 16,-10 2-206-16</inkml:trace>
          <inkml:trace contextRef="#ctx0" brushRef="#br0" timeOffset="-188487.9499">7954-140 601 0,'0'0'19'16,"0"0"-14"-16,0 0 32 16,0 0-14-16,0 0-19 15,0 0 7-15,119 93 15 16,-53-131-2-16,5-11-10 16,-6-6 6-16,-1 2-19 15,-10 0 2-15,-9-1 1 16,-5-8-3-16,-18 11-1 15,-8 3 1-15,-3 3 0 16,-11 19 0-16,0 10 3 16,0 5-2-16,0 11 12 0,0 0 12 15,0 0-14-15,-6 0-6 16,-9 22 8-16,-5 9-14 16,5 14 0-16,-1 0 0 15,16 3 4-15,0-3-2 16,0 2-2-16,0-6 0 15,8-6-1-15,15-4-1 16,12-6-2-16,-2-7 0 16,3-9-5-16,-1-6 6 15,4-3-3-15,-4 0-6 16,6 0 9-16,-6-17-14 16,-5-18 10-16,-4-2 7 0,-1-6-6 15,-12-3 4 1,-10 9-8-16,1-2 10 0,-4 2 2 15,0 2-2-15,0-5 1 16,0 9-1-16,-7 5 4 16,-2 0-2-16,9 15-1 15,0 4 8-15,0 7-6 16,0 0-3-16,0 0-3 16,0 0 1-16,16 0 0 15,12 0-2-15,4 0 4 16,-2 18-11-16,-1 8 10 15,2 4 2-15,-2 4-1 16,-3 8 3-16,8 4 14 16,-3-5-15-16,7 7 30 0,-4-12-21 15,-10-8-10-15,-1-4 1 16,-7-7 2-16,-2-5-4 16,-4-6-2-16,1-6-12 15,-7 0 0-15,0 0 4 16,4 0 10-16,9-6 3 15,-2-27 13-15,0-1-15 16,-3-12 1-16,-8 2 2 16,-4 2-1-16,0 0-2 15,0-3 0-15,0 4 1 16,0 10-2-16,-4 5 0 16,0 8 2-16,4 9-2 15,-3 5-1-15,3 4 1 0,0 0 0 16,0 0-5-16,0 0-4 15,0 0-3-15,0 0 2 16,16 0 10-16,3 0-6 16,4 11 2-16,4 9 3 15,1 6-1-15,0 0 0 16,-4 1-4-16,-2 13 5 16,7 2 2-16,1-2 7 15,5 8 12-15,1 2-9 16,-4-7-6-16,-4-8-4 15,0-8-1-15,-8-12-3 16,-4-5-22-16,-2-10-28 16,7 0-47-16,-3-6-59 0,3-29-105 15</inkml:trace>
          <inkml:trace contextRef="#ctx0" brushRef="#br0" timeOffset="-189712.15">8095-1284 596 0,'0'0'35'15,"0"0"-3"-15,0 0 35 16,0 0-36-16,0 0-11 16,-26 199 2-16,26-123-7 15,0 7 9-15,0 8-9 16,0-1-4-16,0-2 0 0,0 1-1 15,-14-7-6-15,-1-9 0 16,-1-6-2-16,6-16-2 16,6-20-2-16,4-9-32 15,-5-11-24-15,5-11-53 16,-6 0-56-16,-4-9-78 16</inkml:trace>
          <inkml:trace contextRef="#ctx0" brushRef="#br0" timeOffset="-187708.55">9982-646 529 0,'0'0'36'0,"0"0"12"15,0 0-8-15,0 0-16 16,0 0 5-16,0 0-3 16,-14 216-18-16,14-174 4 0,0-3-8 15,10-10-2-15,6-4-4 16,1-11-4-16,-5-6 0 15,2-1 4-15,-2-7-11 16,1 0 2-16,3 0 11 16,3-21 3-16,6-12-3 15,-5-5-7-15,-6-2-8 16,2 4-2-16,-10-7 10 16,3 2 3-16,0 3 4 15,-7 8-1-15,6 8 2 16,-7 15 0-16,4 2 2 15,-5 5-1-15,0 0 1 16,0 0-3-16,7 0-11 0,1 19 6 16,7 10 5-1,5 2 24-15,1 4-13 0,2-2 19 16,3-4-19-16,-1-12-11 16,1-7-7-16,-2-10 4 15,5 0-12-15,2-4 9 16,4-29-23-16,5-13-2 15,4-9-32-15,-7-2 23 16,3-4-64-16,-7-8-39 16,-11 15 80-16,-9 1-93 15,-13 3 156-15,0 15 43 16,0-5 98-16,-5 1-33 16,-11 7 11-16,3 12-65 15,8 3 9-15,-4 9 1 0,2 8 3 16,-2 0-9-16,5 0-12 15,2 0-10-15,-4 5-35 16,-2 26 2-16,2 21 5 16,-7 21 3-16,6 9 4 15,-2 18-8-15,9 4-2 16,0 10 3-16,0 10 2 16,0 4 1-16,25 5-6 15,1-1-5-15,7 1 5 16,-7-1-3-16,5-7-1 15,-11-9-1-15,-4-5-22 16,-12-25 22-16,-4-20-18 16,0-15 0-16,0-25-1 0,-7-13-20 15,-18-13-12-15,2 0-58 16,-5-48-70-16,1-24-292 16</inkml:trace>
          <inkml:trace contextRef="#ctx0" brushRef="#br0" timeOffset="-187372.4499">10663-417 403 0,'0'0'4'0,"0"0"8"0,0 0 47 15,0 0-30-15,0 0-12 16,0 0 0-16,200-112-5 15,-176 112-10-15,-9 0-2 16,1 0 0-16,-7 29 6 16,-1 2 6-16,-8 0 12 15,0 8 6-15,0-3 2 16,0 4-6-16,-13-1 7 16,-13-4 2-16,-9-4-9 15,-1-6-1-15,0-1-2 16,-2-11-13-16,2 3 14 15,0-15-21-15,4-1-3 16,6 0-7-16,2-24-67 0,13-21-52 16,6-13-46-1</inkml:trace>
          <inkml:trace contextRef="#ctx0" brushRef="#br0" timeOffset="-186830.15">11012-514 577 0,'0'0'20'16,"0"0"-17"-16,0 0 45 15,0 0-3-15,0 0 2 16,0 0-23-16,205-76-5 16,-165 69-14-16,-12-4-1 15,-5 7 2-15,0-4-6 16,2 1-12-16,5-2-84 16,10-5-75-16</inkml:trace>
          <inkml:trace contextRef="#ctx0" brushRef="#br0" timeOffset="-187048.0799">11046-1389 547 0,'0'0'54'0,"0"0"-7"16,0 0 12-16,0 0-36 0,0 0-17 16,0 0 6-1,0 171 21-15,0-87-10 16,0 1-5-16,7 13 6 0,-3 1-7 15,1-1 3-15,-5-5-12 16,0 0-6-16,0-11-1 16,0-9-1-16,0-9 5 15,5-10-12-15,4-16 7 16,0-9-14-16,-2-9-24 16,2-13-31-16,-4-7-47 15,6 0 6-15,-6 0-18 16,0-17-196-16</inkml:trace>
        </inkml:traceGroup>
        <inkml:traceGroup>
          <inkml:annotationXML>
            <emma:emma xmlns:emma="http://www.w3.org/2003/04/emma" version="1.0">
              <emma:interpretation id="{14798257-D519-4DD6-827E-7B166ECA1C7B}" emma:medium="tactile" emma:mode="ink">
                <msink:context xmlns:msink="http://schemas.microsoft.com/ink/2010/main" type="inkWord" rotatedBoundingBox="27153,4376 27195,4369 27198,4393 27157,4400"/>
              </emma:interpretation>
              <emma:one-of disjunction-type="recognition" id="oneOf14">
                <emma:interpretation id="interp18" emma:lang="" emma:confidence="1">
                  <emma:literal/>
                </emma:interpretation>
              </emma:one-of>
            </emma:emma>
          </inkml:annotationXML>
          <inkml:trace contextRef="#ctx0" brushRef="#br0" timeOffset="-186656.4">12544-737 806 0,'0'0'0'16,"0"0"20"-16,0 0 72 15,0 0-88-15,0 0-4 16,0 0-38-16,0-5-57 15,-44-7-411-15</inkml:trace>
        </inkml:traceGroup>
      </inkml:traceGroup>
    </inkml:traceGroup>
    <inkml:traceGroup>
      <inkml:annotationXML>
        <emma:emma xmlns:emma="http://www.w3.org/2003/04/emma" version="1.0">
          <emma:interpretation id="{673F5EA7-B745-4F58-A974-1DFE694A8F2D}" emma:medium="tactile" emma:mode="ink">
            <msink:context xmlns:msink="http://schemas.microsoft.com/ink/2010/main" type="paragraph" rotatedBoundingBox="6711,7775 31728,5456 31954,7890 6936,10210" alignmentLevel="2"/>
          </emma:interpretation>
        </emma:emma>
      </inkml:annotationXML>
      <inkml:traceGroup>
        <inkml:annotationXML>
          <emma:emma xmlns:emma="http://www.w3.org/2003/04/emma" version="1.0">
            <emma:interpretation id="{C6B4EE38-54B0-458F-A349-840068B3A2A5}" emma:medium="tactile" emma:mode="ink">
              <msink:context xmlns:msink="http://schemas.microsoft.com/ink/2010/main" type="inkBullet" rotatedBoundingBox="18682,6665 20174,6527 20300,7887 18808,8025"/>
            </emma:interpretation>
            <emma:one-of disjunction-type="recognition" id="oneOf15">
              <emma:interpretation id="interp19" emma:lang="" emma:confidence="0">
                <emma:literal>↳</emma:literal>
              </emma:interpretation>
            </emma:one-of>
          </emma:emma>
        </inkml:annotationXML>
        <inkml:trace contextRef="#ctx0" brushRef="#br0" timeOffset="-138917.57">4099 1468 347 0,'0'0'136'0,"0"0"-45"15,0 0 1-15,0 0-14 16,0 0-22-16,0 0-13 15,-17-20 2-15,12 20-25 0,5 0 0 16,-4 0-19-16,0 0 0 16,4 0-1-16,-5 15-18 15,5 26 15-15,0 25 2 16,0 27 1-16,0 20 0 16,9 8 3-16,1 2 7 15,6-11-1-15,4 3-3 16,-7-14-5-16,6-11 7 15,2-17-8-15,-6-19 3 16,4-13-3-16,2-18 0 0,3-6 1 16,2-11-2-1,16-6 2-15,18 0 0 0,12-1 5 16,24-39-3-16,14-10 10 16,8 0-10-16,-6 2-1 15,-6-2-1-15,-17 6 1 16,-4 7 0-16,-16 11-2 15,-9 5-20-15,-7 3 6 16,-16 4 7-16,-13 8-17 16,-8 2 7-16,-16 1-18 15,0 3-12-15,0-6 29 16,0 6-21-16,0 0-23 16,0-4 6-16,0 2 6 15,0-8-8-15,-20-13 12 16,-9 1-123-16,1-5-102 0</inkml:trace>
        <inkml:trace contextRef="#ctx0" brushRef="#br0" timeOffset="-138472.64">5236 2025 207 0,'0'0'150'15,"0"0"-26"-15,0 0-43 16,0 0-25-16,0 0-8 16,0 0-11-16,-24-1-34 15,24 1-3-15,0 0-7 16,24 0 2-16,26 0 5 15,2 0 5-15,7 0 0 16,-4 9-2-16,-7 10-3 16,-3 13 0-16,-14 10 0 0,-10 12 0 15,-9 0-1 1,-12 14 4-16,0-5-3 0,-32-1 0 16,0-6 1-16,-10-4 3 15,4-14 0-15,5 0 0 16,11-16 7-16,9-9 20 15,9-8-16-15,4-5 8 16,0 0 4-16,0 0 8 16,0 0 3-16,4-40-11 15,9-15-17-15,8-10-3 16,-11-8 4-16,1 5-8 16,-6-2-2-16,-5 4 2 15,0 10 7-15,0 8-7 0,0 9-2 16,0 6-1-1,0 15 3-15,0 2-5 0,0 11 2 16,0 0-2-16,0-3-28 16,0 6-18-16,0-6-35 15,0 3-68 1,-9-3-135-16</inkml:trace>
      </inkml:traceGroup>
      <inkml:traceGroup>
        <inkml:annotationXML>
          <emma:emma xmlns:emma="http://www.w3.org/2003/04/emma" version="1.0">
            <emma:interpretation id="{B859EA1D-49BE-4922-9B62-700E2C3D55CB}" emma:medium="tactile" emma:mode="ink">
              <msink:context xmlns:msink="http://schemas.microsoft.com/ink/2010/main" type="line" rotatedBoundingBox="6715,7821 31732,5502 31954,7890 6936,10210"/>
            </emma:interpretation>
          </emma:emma>
        </inkml:annotationXML>
        <inkml:traceGroup>
          <inkml:annotationXML>
            <emma:emma xmlns:emma="http://www.w3.org/2003/04/emma" version="1.0">
              <emma:interpretation id="{3280FF52-04A5-4712-9F4F-0B4A1DAD0F1C}" emma:medium="tactile" emma:mode="ink">
                <msink:context xmlns:msink="http://schemas.microsoft.com/ink/2010/main" type="inkWord" rotatedBoundingBox="21524,6884 27049,6371 27153,7487 21627,8000">
                  <msink:destinationLink direction="with" ref="{A0504EA4-D82D-4534-8761-36FE6EA6F85D}"/>
                </msink:context>
              </emma:interpretation>
              <emma:one-of disjunction-type="recognition" id="oneOf16">
                <emma:interpretation id="interp20" emma:lang="" emma:confidence="1">
                  <emma:literal/>
                </emma:interpretation>
              </emma:one-of>
            </emma:emma>
          </inkml:annotationXML>
          <inkml:trace contextRef="#ctx0" brushRef="#br0" timeOffset="-137920.12">6907 1681 423 0,'0'0'150'15,"0"0"-44"-15,0 0-29 16,0 0-16-16,0 0-12 16,0 0-31-16,5-9-18 15,-5 32 0-15,0 17-3 16,4 27 3-16,5 12 9 15,-8 3 9-15,-1 2-2 16,4-5 1-16,-4-1-13 16,5-12 5-16,-5-11-6 15,4-6-3-15,0-7 0 16,-1-9 2-16,2-12-2 0,-1-8-12 16,0-13-27-16,1 0-21 15,11 0-30-15,5-13-94 16,17-41-7-16</inkml:trace>
          <inkml:trace contextRef="#ctx0" brushRef="#br0" timeOffset="-137655.9199">7454 1893 406 0,'0'0'179'15,"0"0"-40"-15,0 0-39 0,0 0-28 16,0 0-43-1,0 0-17-15,0 30-12 0,0 10-5 16,0 17 5-16,-10 7 14 16,-7 10-1-16,12-6-9 15,-6-5 1-15,11-4-4 16,0-8 5-16,0-5-6 16,0-8-6-16,0-9-23 15,0-6-18-15,0-10-20 16,0-10-73-16,0-3-31 15,0 0-115-15</inkml:trace>
          <inkml:trace contextRef="#ctx0" brushRef="#br0" timeOffset="-137230.03">7458 1972 374 0,'0'0'127'16,"0"0"-34"-16,0 0-6 15,0 0-36-15,0 0-21 16,0 0-16-16,41-9-13 16,-19 9 3-16,11 2-4 15,3 22 7-15,9 7 2 16,6 6 2-16,-3 10 3 16,3 0-8-16,0 6 1 15,1-4 1-15,-10-8-8 16,1-6 3-16,-6-9-3 15,-7-7 1-15,-7-3 0 0,-7-11 1 16,-11-5-1-16,2 0 3 16,-3 0-4-16,-4 0 10 15,9 0 25-15,-5 0-10 16,2-35 6-16,7-27-13 16,-3-14-10-16,-1-7-1 15,4-9-7-15,-7 8 1 16,11 7-1-16,-5 6-1 15,8 18-3-15,-5 18-15 16,-4 9-12-16,-6 11-8 16,-1 15-28-16,0 0-38 0,8 0-124 15,-2 5-184 1</inkml:trace>
          <inkml:trace contextRef="#ctx0" brushRef="#br0" timeOffset="-136702.44">8484 1837 422 0,'0'0'112'0,"0"0"-38"0,0 0-19 15,0 0-39-15,0 0-6 16,209-188 2-16,-109 144-6 16,-9 9-6-16,2 5 0 15,-7 14 0-15,-15 12-64 16,-7 4-52-16,-22 0-159 16</inkml:trace>
          <inkml:trace contextRef="#ctx0" brushRef="#br0" timeOffset="-136923.8499">8918 1633 344 0,'0'0'248'16,"0"0"-143"-16,0 0-45 15,0 0-21-15,0 0-37 0,0 0-2 16,-13 97 2-1,13-42 2-15,0 12 10 0,0 4 1 16,0 5-4 0,0-4-2-16,0-4 0 0,0-12-6 15,0-2-3-15,0-9 1 16,0-7-5-16,0-10-11 16,0-10-16-16,0-6-29 15,0-12-58-15,0 0-65 16,0 0-98-16</inkml:trace>
          <inkml:trace contextRef="#ctx0" brushRef="#br0" timeOffset="-136399.96">9543 1620 481 0,'0'0'135'15,"0"0"-48"-15,0 0-11 16,0 0-35-16,0 0-23 15,0 0 4-15,4 160 9 16,2-99 5-16,8 2-16 16,-8-4-6-16,3 2-13 0,-5-6 4 15,4-8-2 1,0 0-1-16,-3-13-2 0,0 6 9 16,-5-17-9-16,5-8-28 15,-5-11-10-15,6 1-15 16,-6-5-33-16,0 0-61 15,0 0-24-15</inkml:trace>
          <inkml:trace contextRef="#ctx0" brushRef="#br0" timeOffset="-135947.07">9598 1684 339 0,'0'0'135'16,"0"0"-60"-1,0 0-29-15,0 0-18 0,0 0-19 16,0 0 8-16,235-173-17 16,-184 166-1-16,-3 7 1 15,-3 0 0-15,-8 0-16 16,-5 31 4-16,-12 4 7 16,-8 1 4-16,-12 12-5 15,0 3 12-15,0 2-6 16,-29 3 1-16,-13 0 5 15,-13-3 2-15,-5-11 4 16,10 1 10-16,6-13 1 0,9-7 3 16,11-5 0-1,12-13 4-15,12 4 0 0,0-9-10 16,0 0-5-16,0 0-5 16,0 0-5-16,0 3-5 15,16 5 0-15,23 5 6 16,12-2 10-16,4 7-6 15,5-2-6-15,3 3 0 16,8 7 2-16,8 1-3 16,2 6-3-16,19-6 3 15,-14 4-3-15,-17-6-8 16,-18-6-42-16,-31 3 9 16,-20-9-88-16,0-1-128 15</inkml:trace>
          <inkml:trace contextRef="#ctx0" brushRef="#br0" timeOffset="-133967.5">9608 1796 26 0,'0'0'128'15,"0"0"-77"-15,0 0-8 16,0 0 8-16,0 0-11 16,0 0-1-16,0 0 0 15,0 0-20-15,0 0 0 16,0 0-11-16,0 0-5 16,4 0 1-16,-4 0-4 15,0 11 0-15,0 7 2 0,0 5 1 16,0 3 1-1,0-3-1-15,0 3 2 0,0 4-3 16,0-1 0 0,0-7 1-16,0-1-3 0,0 1-18 15,0-2-36-15,0-3-88 16,0-1-57-16</inkml:trace>
          <inkml:trace contextRef="#ctx0" brushRef="#br0" timeOffset="-131618.27">11666 1527 532 0,'0'0'38'0,"0"0"81"16,0 0-33-16,0 0-34 15,0 0-15-15,0 0-33 16,40-131-2-16,58 82-1 15,20-5-1-15,5 11-24 16,-11 4-43-16,-14 15-23 16,-14 11-53-16,-27 13-169 15</inkml:trace>
        </inkml:traceGroup>
        <inkml:traceGroup>
          <inkml:annotationXML>
            <emma:emma xmlns:emma="http://www.w3.org/2003/04/emma" version="1.0">
              <emma:interpretation id="{A00372CC-3595-4B04-A0FC-18B30A6D9F42}" emma:medium="tactile" emma:mode="ink">
                <msink:context xmlns:msink="http://schemas.microsoft.com/ink/2010/main" type="inkWord" rotatedBoundingBox="26328,6063 31738,5561 31923,7558 26513,8060"/>
              </emma:interpretation>
              <emma:one-of disjunction-type="recognition" id="oneOf17">
                <emma:interpretation id="interp21" emma:lang="" emma:confidence="1">
                  <emma:literal/>
                </emma:interpretation>
              </emma:one-of>
            </emma:emma>
          </inkml:annotationXML>
          <inkml:trace contextRef="#ctx0" brushRef="#br0" timeOffset="-131824.62">12151 1573 535 0,'0'0'160'15,"0"0"-79"-15,0 0-45 16,0 0-30-16,0 0-4 16,0 0-1-16,-49 43-1 15,49-17 0-15,0 16 1 16,0 4 2-16,0 0 2 15,0 3 15-15,0 0-19 16,0-4 5-16,4-1-2 16,5-3-3-16,-5-7 0 15,-4-5 0-15,0-7-1 16,3-7-51-16,-3-6-77 16,0-9-46-16,-20 0-165 15</inkml:trace>
          <inkml:trace contextRef="#ctx0" brushRef="#br0" timeOffset="-131074.13">11795 2126 276 0,'0'0'146'0,"0"0"-56"15,0 0-34-15,0 0-10 16,0 0-5-16,0 0 1 16,230 121-15-16,-153-121-7 15,2-7-1-15,0-29-10 16,0-10-6-16,-3-2-3 0,-7-10-15 15,-6 5-7 1,-15 0-15-16,-18 8 13 0,-18 3 17 16,-12 8 7-16,0 12 5 15,0 8 26-15,0 5 10 16,0 9-4-16,0 0-9 16,0 0-9-16,0 0-16 15,0 5-6-15,0 24 2 16,0 9-4-16,0 0 5 15,8-5 0-15,7 3 0 16,1-9 4-16,9-5-2 16,-11-6-2-16,-1-15 0 0,-1-1-2 15,-4 0 1 1,8 0-7-16,11-1 6 0,3-34 2 16,8-1 0-16,-3-4 2 15,-14 8-5-15,-2 3 10 16,-13 6-4-16,-2 19-3 15,-4 1 0-15,0 3-6 16,5 0 4-16,11 0-16 16,7 0-14-16,0 3 24 15,12 13-5-15,0 6-18 16,10-8-16-16,4-5-1 16,10-9-62-16,12 0-100 15</inkml:trace>
          <inkml:trace contextRef="#ctx0" brushRef="#br0" timeOffset="-130639.91">13429 1271 243 0,'0'0'153'15,"0"0"-82"-15,0 0-46 16,0 0-14-16,0 0-11 0,265-133-3 15,-197 115-60-15,-12 3-101 16</inkml:trace>
          <inkml:trace contextRef="#ctx0" brushRef="#br0" timeOffset="-130817.75">13590 1022 430 0,'0'0'137'16,"0"0"-40"-16,0 0-23 15,0 0-56-15,0 0-18 16,0 0-8-16,-41 60 8 15,41 3 2-15,0 9 1 16,0 4 4-16,0 9-5 0,12 0 3 16,1 0 1-1,3-13-3-15,-2-11-2 0,-2-12-1 16,5-17-16-16,-1-5-38 16,-6-13-46-16,-1-10-74 15</inkml:trace>
          <inkml:trace contextRef="#ctx0" brushRef="#br0" timeOffset="-129783.67">13684 1886 203 0,'0'0'118'0,"0"0"-16"15,0 0-30 1,0 0-19-16,0 0-13 0,0 0-11 16,157-30-17-16,-125-1-5 15,0-2-2-15,-9-1-1 16,-3-1 0-16,-10 3-3 15,-4 4 13-15,-2 7-1 16,-4 7 6-16,0 6 6 16,0 8 3-16,0 0-1 15,0 0-27-15,0 0-3 16,0 0-9-16,0 21 5 16,0 10 7-16,6 2-2 15,10 1 3-15,-1 3-1 0,9-10 2 16,5-5 7-1,-7-6-9-15,11-1-6 0,-11-8 3 16,3-6-8-16,-2-1-3 16,-3 0-6-16,2 0 13 15,-2-12 4-15,-1-11-7 16,-1-4 10-16,-11-9-3 16,-7 5 9-16,0-3-10 15,0-8 4-15,0 8 0 16,9 2 3-16,-9 12-3 15,3 9 0-15,1 5-4 16,5 6 0-16,1 0-34 0,14 0 15 16,-3 17 1-1,5 15 10-15,-2 0 12 16,4 3-2-16,-2-6 2 0,3 4 0 16,2-9 0-16,-7-6 1 15,-2-5 0-15,-6 0-1 16,-3-12 0-16,-6-1 0 15,-2 0 0-15,-1 0 7 16,5 0-6-16,-3-7 9 16,2-16-4-16,4-11 1 15,-3 4 8-15,-9-1-13 16,0-5 2-16,0 0 3 16,0 7 5-16,0-4-7 15,0 6 3-15,0 8 6 16,0 11-4-16,0 0-7 0,0 8-3 15,0 0-3-15,0 0 0 16,0 0-6-16,21 0 5 16,13 4 0-16,-4 18 0 15,1-3 3-15,-2 10 0 16,1-5 2-16,-1 2-1 16,2-4 0-16,-5 4-1 15,3-8-4-15,-3-6-23 16,-2-1-36-16,5-5 3 15,-7-6-191-15</inkml:trace>
          <inkml:trace contextRef="#ctx0" brushRef="#br0" timeOffset="-129423.84">15198 1413 332 0,'0'0'174'16,"0"0"-108"-16,0 0-22 15,0 0-37-15,0 0-5 16,0 0 7-16,-20 84-9 16,20-50 4-16,4-9-1 15,8 10-3-15,7-10 0 16,-7-4 7-16,-4-12-7 16,2-6-13-16,-1-3-8 15,3 0-23-15,4 0 23 16,1 0 21-16,-2-12 0 15,-4-9 0-15,1-2 0 0,-8 7-4 16,0-5 8-16,1 13-5 16,-5 0 6-16,4 8-5 15,-2 0 0 1,6 0-35-16,4 0-5 0,4 0 27 16,3 4-5-16,1 5-19 15,9-6-10-15,-3-3-69 16,2 0-107-16</inkml:trace>
          <inkml:trace contextRef="#ctx0" brushRef="#br0" timeOffset="-129085.68">15638 855 404 0,'0'0'154'16,"0"0"-17"-16,0 0-53 15,0 0-27-15,0 0-42 16,0 0-15-16,-64 63 0 16,64 0 1-16,0 16 0 15,20 15 0-15,8 5 4 16,13 26-4-16,-1 8-1 16,10 5 1-16,0 2 0 15,-11-6 6-15,-8-10-4 16,-6-13-3-16,-5-13 3 15,-10-25 1-15,3-16 0 0,-10-30-8 16,1-13 0-16,-4-11 2 16,0-3-8-16,0 0-1 15,0-35-12-15,-16-28-83 16,-14-10-48-16,-1-10-139 16</inkml:trace>
          <inkml:trace contextRef="#ctx0" brushRef="#br0" timeOffset="-128807.6">15812 1417 203 0,'0'0'122'0,"0"0"-8"15,0 0-47-15,0 0-47 16,94-180-1-16,-72 160 5 16,-2 6-12-16,1 11-12 15,-3 3 11-15,7 0-10 16,1 0-1-16,-1 27-5 15,-11 13 0-15,-5 5 10 16,-5 0-1-16,-4 1-3 16,0-12-2-16,0 0 2 15,-8-1-1-15,-18-10 1 16,-3-2 4-16,3-7-5 16,2-10 0-16,0-4-4 15,3 0-44-15,3-13-97 0</inkml:trace>
          <inkml:trace contextRef="#ctx0" brushRef="#br0" timeOffset="-128515.25">16047 481 260 0,'0'0'177'15,"0"0"-135"-15,0 0-23 16,0 0-1-16,0 0 24 16,4 236-15-16,18-149 12 15,7 6-15-15,-3 8-7 0,-6-2 4 16,1 15 1-16,-12-7 9 16,-1-6-17-16,-6-5-7 15,2-24-7-15,5-17 2 16,-6-11-4-16,5-17-9 15,1-13-89-15,-9-14-25 16,1 0-211-16</inkml:trace>
          <inkml:trace contextRef="#ctx0" brushRef="#br0" timeOffset="-128331.4">16022 1293 381 0,'0'0'168'0,"0"0"-67"0,0 0-17 16,0 0-55-16,0 0-27 16,0 0 2-16,170-106-2 15,-106 84-4-15,3 2-44 16,-8 2-75-16,-8 6-125 16</inkml:trace>
          <inkml:trace contextRef="#ctx0" brushRef="#br0" timeOffset="-128137.91">17157 1142 581 0,'0'0'171'0,"0"0"-78"16,0 0-33-16,0 0-15 15,0 0-32-15,0 0 1 16,-9 19-14-16,9-19-2 15,0 0-49-15,-7 0-49 16,-37 0-245-16</inkml:trace>
        </inkml:traceGroup>
        <inkml:traceGroup>
          <inkml:annotationXML>
            <emma:emma xmlns:emma="http://www.w3.org/2003/04/emma" version="1.0">
              <emma:interpretation id="{397457CB-3DD8-4388-B68F-5D52B52E16F7}" emma:medium="tactile" emma:mode="ink">
                <msink:context xmlns:msink="http://schemas.microsoft.com/ink/2010/main" type="inkWord" rotatedBoundingBox="6715,7821 7622,7737 7779,9426 6871,9510"/>
              </emma:interpretation>
              <emma:one-of disjunction-type="recognition" id="oneOf18">
                <emma:interpretation id="interp22" emma:lang="" emma:confidence="1">
                  <emma:literal/>
                </emma:interpretation>
              </emma:one-of>
            </emma:emma>
          </inkml:annotationXML>
          <inkml:trace contextRef="#ctx0" brushRef="#br0" timeOffset="36738.2">-7868 2560 226 0,'0'0'47'0,"0"0"-11"15,0 0 29-15,0 0 7 16,0 0-32-16,0 0-12 16,0 0 0-16,-9 0-4 15,9 0-8-15,0 0-3 16,0 0 7-16,0 0-10 0,0 0 0 16,0 0-3-16,0 0-5 15,0 0-2-15,0 0-1 16,0 0 1-16,0 0-4 15,0 0 4-15,0 0 5 16,0 0-3-16,0 9 0 16,0 18 0-16,0 18 34 15,0 11 26-15,0 11-27 16,0 13-20-16,5 7-15 16,-1-1 24-16,-4-4-6 15,0-13-7-15,5-8-11 16,-5-4 2-16,5-6 5 15,0-11-6-15,-1-7 2 0,0-5-3 16,1-1 2-16,-5 0-2 16,0 4 2-16,4 3 0 15,-4-8-2-15,0-6 0 16,0-1 3-16,0-9-2 16,4-10-1-16,-4 0 4 15,0 0-3-15,5 0-1 16,-5 0 0-16,0 0-5 15,4 0 4-15,-4 0-3 16,9 0 1-16,4 0 0 16,12 0 6-16,14 0-1 15,7 0 1-15,14 0-1 0,3-10 3 16,6-3-5 0,-1 3 0-16,-9 2-1 0,-4-3 2 15,-4 8 0-15,-7-5 1 16,-11 8-1-16,-16-3-1 15,-12 3 0-15,-5 0-1 16,4 0-2-16,-4 0 3 16,0 0 3-16,0 0-3 15,0 0-2-15,0 0 2 16,0 0 0-16,0 0 1 16,0 0-3-16,0 0 2 15,0 0-12-15,0 0-4 16,0 0-14-16,0 0-18 0,0 0-29 15,0 0-18 1,-9-5-63-16,-12-5-122 0</inkml:trace>
          <inkml:trace contextRef="#ctx0" brushRef="#br0" timeOffset="38516.75">-7367 3243 98 0,'0'0'169'15,"0"0"-77"-15,0 0 4 16,0 0-27-16,0 0-20 16,0 0-16-16,-26-1-12 0,26 1-7 15,0 0 3-15,0 0-13 16,0 0-4-16,0 0-4 16,0 0 4-16,0 0-1 15,30 0 1-15,12 7 2 16,-6 0 2-16,14 7 3 15,-8-6-6-15,-2 0-1 16,10 3 2-16,-8 1 2 16,-10 7-2-16,-5 3-2 15,-1 1 1-15,-8 14-1 16,-7 0 1-16,-2 8 4 16,0 9 4-16,-9 7 10 15,0 6 6-15,0-4-10 16,-5 5 0-16,-12-6-8 15,-8-2 12-15,-1-2-5 16,-6-10-4-16,9-12-4 0,6-2-4 16,2-18 4-16,6-5 7 15,8-10-12-15,1-1 0 16,0 0 2-16,0 0 2 16,0 0 7-16,0 0-10 15,0 0 2-15,0 0-1 16,0 0 4-16,0 0 10 15,0 0-5-15,0 0 5 16,0 0 2-16,0 0-5 16,0-15-4-16,0-10-6 15,0-12 4-15,-9-5-3 16,1-8-4-16,3-3 0 16,-4 3 5-16,1-9 0 0,-1-4-1 15,2 0-5-15,-6-4 4 16,0 2-8-16,4 24 5 15,0-1-1-15,1 9 10 16,3 6-9-16,-2 1-1 16,3 7 1-16,-1 2-2 15,5 8 4-15,-3 0-3 16,3 5 0-16,0 4 1 16,0-6-1-16,0 6 0 15,0 0-5-15,-1 0 4 16,1 0 0-16,0 0 1 15,0 0-2-15,0 0-2 16,-4 0 2-16,4 0-2 16,0 0-1-16,-5 0 2 0,5 0 0 15,0 0 0-15,0 0 3 16,0 0 0-16,0 0 0 16,0 0-2-16,0 0 3 15,0 0-1-15,0 0 0 16,0 0-4-16,0 0 2 15,0 0 4-15,0 0 2 16,0 0-4-16,0 0 0 16,0 0-2-16,0 0 2 15,0 0 0-15,0 0 0 16,0 0 0-16,0 0-2 0,0 0-2 16,0 0 4-16,0 0 0 15,0 0 2-15,0 0-2 16,0 0 1-16,0 0-1 15,0 0-2-15,0 0-4 16,0 0 3-16,0 0 0 16,0 0 2-16,0 0 0 15,0 0 1-15,0 0 0 16,0 0 5-16,0 0-10 16,0 0 4-16,0 0 1 15,0 0 1-15,0 0-1 16,0 0-2-16,0 0 2 15,0 0 0-15,0 0 4 16,0 0-5-16,0 0 2 16,0 0-2-16,0 0-4 0,0 0 5 15,0 0 0-15,0 0 0 16,0 0 1-16,0 0-1 16,0 0 4-16,0 0-4 15,0 0 0-15,0 0-5 16,0 0 5-16,0 0 0 15,0 0 0-15,0 0 0 16,0 0 1-16,0 0-2 16,0 0 1-16,0 0 0 15,0 0 6-15,0 0-6 16,0 0-4-16,0 0 3 16,0 0 2-16,0 0 1 0,0 0-2 15,0 0-4-15,0 0 4 16,0 0 0-16,0 0 0 15,0 0-2-15,0 0 5 16,0 0-4-16,0 0 6 16,0 0-9-16,0 0 8 15,0 0-4-15,0 0 0 16,0 0-3-16,0 0 3 16,0 0 0-16,0 0 0 15,0 0 0-15,0 0-1 16,0 0 2-16,0 0 5 15,0 0-6-15,0 0-5 16,0 0 5-16,0 0 1 0,0 0 3 16,0 0-3-1,0 0-1-15,0 0-4 0,0 0 4 16,0 0 3-16,0 0-3 16,0 0-2-16,0 0-2 15,0 0 4-15,0-3-1 16,0 3 0-16,0-1 1 15,0 1 0-15,0 0 1 16,0 0-1-16,0 0 1 16,0 0 0-16,0 0-1 15,0 0 1-15,0 0-1 16,0 0 1-16,0 0 1 0,0 0-3 16,0 0 1-16,0 0-9 15,0 0 7-15,0 0 1 16,0 0-3-16,0 0-11 15,0 0 3-15,0 0-29 16,0 0-18-16,0 0-14 16,0 0-61-16,0 0 10 15,10 0-161-15</inkml:trace>
        </inkml:traceGroup>
        <inkml:traceGroup>
          <inkml:annotationXML>
            <emma:emma xmlns:emma="http://www.w3.org/2003/04/emma" version="1.0">
              <emma:interpretation id="{9C05C852-2A0A-40D5-8F27-1AA00D7BAE53}" emma:medium="tactile" emma:mode="ink">
                <msink:context xmlns:msink="http://schemas.microsoft.com/ink/2010/main" type="inkWord" rotatedBoundingBox="8790,8014 11460,7767 11617,9469 8948,9716"/>
              </emma:interpretation>
              <emma:one-of disjunction-type="recognition" id="oneOf19">
                <emma:interpretation id="interp23" emma:lang="" emma:confidence="1">
                  <emma:literal/>
                </emma:interpretation>
              </emma:one-of>
            </emma:emma>
          </inkml:annotationXML>
          <inkml:trace contextRef="#ctx0" brushRef="#br0" timeOffset="39865.67">-5781 2806 232 0,'0'0'51'16,"0"0"-4"-16,0 0 45 16,0 0-39-16,0 0-27 15,0 0-14-15,9-11-12 16,-4 11-1-16,8 0 1 16,5 15 4-16,6 23 19 15,6 0 8-15,-5 11 1 16,10 10-17-16,-12 1 7 15,9 4-2-15,-9-6 0 16,9 9-12-16,-9-4 4 0,5 4-3 16,-11-2 8-16,0-6-13 15,-8-5 1-15,4-6 3 16,-1 1-4-16,-4-9-2 16,-3-8-2-16,-1-2 8 15,-4-10-8-15,0 2-2 16,0-9 2-16,0 4-21 15,0-3-61-15,0-5-13 16,-4-9-54-16,-25 0-252 16</inkml:trace>
          <inkml:trace contextRef="#ctx0" brushRef="#br0" timeOffset="40093.06">-5776 3534 338 0,'0'0'107'0,"0"0"-80"16,0 0 23-16,0 0-26 15,0 0-19-15,0 0-3 16,77-91 4-16,-27 58 10 16,10-4-9-16,-6 1 4 15,1 5-11-15,-2 7 0 16,-2 8-38-16,-15 6-82 15,1 10-170-15</inkml:trace>
          <inkml:trace contextRef="#ctx0" brushRef="#br0" timeOffset="39512.54">-5728 2953 208 0,'0'0'48'16,"0"0"-4"-16,0 0 51 16,0 0-28-16,0 0-23 15,0 0-18-15,0 0 12 16,11-10-5-16,-11 10-4 16,0 0-3-16,0 0-10 15,0 0 11-15,0 0 5 16,0 0-12-16,0 0-12 15,0 0-6-15,0 10-2 0,0 28 0 16,0 14 4 0,0 18 7-16,0 12-3 0,0-3 3 15,0-3-11-15,0-4 0 16,-11-5 6-16,6-10-6 16,2-8-1-16,-1-12-3 15,-2-7-11-15,6-8-7 16,-4-8-9-16,4-4 2 15,0-6-15-15,-4-4-10 16,-1 0 3-16,-3-4-33 16,-1-46-90-16</inkml:trace>
          <inkml:trace contextRef="#ctx0" brushRef="#br0" timeOffset="40521.61">-5090 3328 172 0,'0'0'231'0,"0"0"-207"15,0 0 9-15,0 0 3 16,0 0-11-16,0 0-12 16,59-103 12-16,-53 81 8 15,-1 4 0-15,-1 6 4 0,-4 0-11 16,0 8 9 0,0 0 3-16,0 4-18 0,0 0 1 15,0 0-5-15,-9 0-7 16,-10 23-1-16,2 18-3 15,-6 21 2-15,13 19-1 16,1 2 0-16,9 1-4 16,0-12 2-16,0-9-3 15,0-22-1-15,17-1-3 16,17-18 3-16,8-5-21 16,-2-11-7-16,23-6 1 15,-8-9-70-15,9-40-24 16,-9-14 72-16,-4-9-89 15,-11 0-119-15</inkml:trace>
          <inkml:trace contextRef="#ctx0" brushRef="#br0" timeOffset="41042.2298">-4511 3243 225 0,'0'0'134'0,"0"0"-63"15,0 0-3-15,0 0-47 16,0 0-13-16,0 0-8 15,37-14 0-15,-18 2 0 16,2-7 5-16,-5-3 5 16,-3-1-1-16,-5 5-5 0,-8 2 8 15,0 2 8 1,0 5 15-16,0-1-1 0,0 10 2 16,-17 0-14-16,-11 0-6 15,1 0-9-15,-5 0 0 16,4 19-5-16,7 11 4 15,0 8 5-15,8 9-6 16,9-1-1-16,4 3-3 16,0 0-2-16,0-9 0 15,17-1 1-15,17-6 0 16,2-8 0-16,9-10-14 16,6-12 5-16,4-3-23 15,4 0 13-15,5-18-12 16,4-18 4-16,-13-9 17 15,-7-8-3-15,-10 5-2 0,-15 3 7 16,-10 4 8-16,-9 11-1 16,-4 3 2-16,0 12 10 15,0 3 23-15,0 12-1 16,-17 0-8-16,11 0 11 16,-2 0-28-16,-1 0 8 15,5 31-14-15,-5 6 3 16,9 2 7-16,0 6-12 15,0-9 0-15,0 4 0 16,17-13-8-16,6-2 8 16,14-7-3-16,-10-6-9 15,14-12-23-15,1 0-32 0,10-21-16 16,-5-31 8-16,-1-11-121 16</inkml:trace>
          <inkml:trace contextRef="#ctx0" brushRef="#br0" timeOffset="41336.43">-3716 2677 472 0,'0'0'49'0,"0"0"31"16,0 0 1-16,0 0-36 16,0 0-34-16,0 0-7 15,-15 142 19-15,15-61-8 16,15 3-8-16,2 9 3 15,0 6-2-15,-2 17 8 0,-3-4-12 16,3 7-1-16,3 6 3 16,4-3-2-16,-2-8-4 15,-3-25 0-15,-4-21-3 16,-13-13-5-16,0-9-22 16,0-16-17-16,0-10-43 15,0-13 4-15,0-7 10 16,0 0-113-16,-4-37-103 15</inkml:trace>
          <inkml:trace contextRef="#ctx0" brushRef="#br0" timeOffset="41621.67">-3584 3149 42 0,'0'0'188'15,"0"0"-133"-15,0 0 26 16,0 0 8-16,0 0-59 15,0 0-4-15,140-173-10 16,-122 173-9-16,5 0-7 16,4 0 0-16,1 15 4 15,-5 18-3-15,-5 6 0 16,-10 3-1-16,-8 2 2 16,0 5 0-16,0-5-2 15,-13-4 12-15,-16-3-3 16,3-6 2-16,0-10 0 15,-2-8-11-15,10-11-2 0,-6-2-30 16,11-5-28-16,8-39-205 16</inkml:trace>
          <inkml:trace contextRef="#ctx0" brushRef="#br0" timeOffset="41881.65">-3352 2527 430 0,'0'0'91'16,"0"0"-33"-16,0 0 36 16,0 0-41-16,0 0-24 15,0 0-29-15,32 38-14 0,-11 25 14 16,3 24 23-16,3 8 7 16,-9 6-2-16,5-5-14 15,-4-4-2-15,-6-15-10 16,1-11 1-16,-1-11-1 15,2-10-2-15,-7-10 0 16,1-13-26-16,0-5-39 16,-9-13-78-16,0-4-62 15</inkml:trace>
        </inkml:traceGroup>
        <inkml:traceGroup>
          <inkml:annotationXML>
            <emma:emma xmlns:emma="http://www.w3.org/2003/04/emma" version="1.0">
              <emma:interpretation id="{94C73F99-5A54-4B8C-BC09-BBBA5142BDDF}" emma:medium="tactile" emma:mode="ink">
                <msink:context xmlns:msink="http://schemas.microsoft.com/ink/2010/main" type="inkWord" rotatedBoundingBox="11260,7712 16339,7241 16532,9320 11453,9791"/>
              </emma:interpretation>
              <emma:one-of disjunction-type="recognition" id="oneOf20">
                <emma:interpretation id="interp24" emma:lang="" emma:confidence="1">
                  <emma:literal/>
                </emma:interpretation>
              </emma:one-of>
            </emma:emma>
          </inkml:annotationXML>
          <inkml:trace contextRef="#ctx0" brushRef="#br0" timeOffset="42063.86">-3357 2837 502 0,'0'0'22'16,"0"0"-22"-16,0 0 25 15,0 0 2-15,0 0-10 16,212-209-11-16,-128 164-6 16,16 0-6-16,18-3-79 15,9 2-103-15</inkml:trace>
          <inkml:trace contextRef="#ctx0" brushRef="#br0" timeOffset="43713.31">-577 2624 459 0,'0'0'43'0,"0"0"-34"16,0 0-1-16,0 0-6 0,0 0 18 16,0 0-8-16,203-187-2 15,-147 144-10-15,4 8-3 16,-11 10-54-16,-19 15-88 15</inkml:trace>
          <inkml:trace contextRef="#ctx0" brushRef="#br0" timeOffset="43532.7898">-537 2385 489 0,'0'0'29'0,"0"0"-26"16,0 0 15-16,0 0 10 15,0 0 16-15,35 202-11 16,-16-126-13-16,4 4 6 15,-13 5-14-15,-3-5-10 16,6-4 5-16,-7-6-6 0,-1-11-1 16,0-15-74-16,-5-16-37 15,0-14-122-15</inkml:trace>
          <inkml:trace contextRef="#ctx0" brushRef="#br0" timeOffset="44627.7198">-392 3242 207 0,'0'0'6'0,"0"0"52"16,0 0 16-16,0 0-13 15,0 0-19-15,0 0-20 16,222-133-18-16,-197 96-2 16,-12-2 2-16,-9 0-1 15,-4-2-3-15,0 14 2 16,0-3 2-16,0 11 10 15,0 12 19-15,0 7 0 16,0 0 0-16,0 0-6 16,0 0-21-16,0 0-6 15,0 34 3-15,0 5 1 0,0 12-2 16,0-5 4-16,0 0-1 16,23-1-3-16,5-8-2 15,0-6 0-15,3-5 2 16,-3-14-2-16,-3-6 1 15,-1 0-2-15,-11-6 2 16,6 0-2-16,0 0 1 16,-10-20-2-16,-1-10 0 15,-8-1 0-15,0-2 0 16,0-2 2-16,0 2 2 16,-8-5 1-16,-5-3-3 15,3 2 0-15,5 3 0 16,5 13 1-16,0 7-2 15,0 1 1-15,0 7-1 16,5 5-4-16,18 3-1 0,-6 0 4 16,2 0 2-16,9 0-5 15,-5 3 2-15,9 20 1 16,-9 3 2-16,6 0 0 16,0 5 4-16,-12 3-2 15,2-8 4-15,4 3-6 16,-10-12 12-16,1-3-12 15,-9-5 2-15,4 1-3 16,-6-7 3-16,4-3-2 16,-2 0 0-16,-1 0 1 15,0 0-1-15,1 0 0 16,-1-26 9-16,0-4-7 0,-4-2 1 16,0-3 1-16,0-2-3 15,0-2 5-15,0 1-3 16,0 0-2-16,-4 9-1 15,4 9 0-15,0 5 4 16,0 8-4-16,0 6 0 16,0-4-4-16,0 5-6 15,0 0 9-15,9 0-4 16,8 0 3-16,8 9 0 16,2 16 2-16,1 8 1 15,-1 1-1-15,-1 1-3 16,2 2 3-16,-11-4 5 15,-2 8-5-15,4-6-36 0,-6-4 7 16,0-6 9 0,-7-24-119-16,-6-1-81 0</inkml:trace>
          <inkml:trace contextRef="#ctx0" brushRef="#br0" timeOffset="42701.15">-1808 2707 503 0,'0'0'13'0,"0"0"22"16,0 0 9-16,0 0-26 16,0 0-3-16,118-187-5 15,-41 129-2-15,4-1-1 16,8 7 4-16,-8 15-10 16,-3 7-1-16,-11 12-17 15,-16 18-64-15,-24 0-62 16,-27 35-171-16</inkml:trace>
          <inkml:trace contextRef="#ctx0" brushRef="#br0" timeOffset="43278.41">-1686 3384 283 0,'0'0'100'15,"0"0"-89"-15,0 0 31 16,0 0-6-16,0 0-8 15,0 0 4-15,158 87 13 16,-107-87-1-16,4 0-14 16,0-6-26-16,1-25 11 15,-1-4-12-15,-3-6-2 16,-6-8 2-16,1-4-1 0,-11-5-1 16,5-9 1-16,-11 8 4 15,-10 3-4-15,-2 15 2 16,-14 9 4-16,5 20-2 15,-5 7 4-15,-4 5-4 16,0 0-5-16,0 0-1 16,0 17-2-16,0 20 2 15,5 3 7-15,0 12 10 16,10-2-4-16,2 1 2 16,-4-7-13-16,2-5-2 15,4-3 0-15,-6-19 0 16,0-7-1-16,-7-1 0 15,5-9-2-15,-2 0-16 0,7 0 3 16,11-31 15-16,-5-17-10 16,12-6 11-16,-8-6 0 15,-3 2-8-15,-10 10-5 16,-4 13 4-16,-5 12 7 16,-3 9 1-16,-1 10 1 15,0 4-3-15,0 0 3 16,0 0-5-16,13 0-8 15,15 22 2-15,-5 1 9 16,9 3 2-16,0 0 0 16,4-4 0-16,-1-9-15 15,3-5-55-15,-11-8-50 0,5 0-129 16</inkml:trace>
          <inkml:trace contextRef="#ctx0" brushRef="#br0" timeOffset="42510.6599">-1384 2628 521 0,'0'0'66'16,"0"0"27"-16,0 0-2 0,0 0-35 16,0 0-17-16,0 0-8 15,-14 0-18-15,14 7-8 16,-5 32-1-16,5 17-2 16,0 20 1-16,0 1 0 15,0-7 1-15,0-7-3 16,0-12-1-16,0-5-27 15,0-11-41-15,0-7-54 16,0-13-11-16,-10-15-68 16</inkml:trace>
          <inkml:trace contextRef="#ctx0" brushRef="#br0" timeOffset="45361.91">761 2824 336 0,'0'0'66'16,"0"0"6"-16,0 0-35 15,0 0-19-15,0 0-5 0,0 0 5 16,9 52-11-16,-5-24 18 16,-2-6-16-1,11-5-6-15,-6-3 0 0,2-6-3 16,-3-2 0-16,-1-6-12 15,4 0-13-15,0 0-3 16,1-18 4-16,2-15 21 16,-2-4-9-16,-2-2-6 15,3 5 5-15,-7 11 13 16,0 5-4-16,-4 18 8 16,0-5-2-16,0 5 24 15,0 0-12-15,0 0-8 16,5 0-6-16,-1 5 0 15,-4 18 7-15,4-5 20 0,5 4-20 16,6-3 6-16,-4 0-13 16,10-12-1-16,-7 6 1 15,3-10 1-15,7-3 1 16,-1 0 2-16,7 0-5 16,4-30 1-16,-4-5 0 15,11-12 0-15,-8-4-3 16,-11 1-5-16,-12-2-2 15,-6 1 7-15,-4 4-1 16,0 1 4-16,0 2 2 16,0 13 7-16,-14 7 11 15,5 7 8-15,5 17 24 16,-1 0 2-16,5 0-15 0,0 0-6 16,-4 0-7-16,-3 0-10 15,4 9-13-15,-6 36 2 16,5 15-1-16,0 14-6 15,4 11 5-15,0 13-1 16,0 11 1-16,0 5 5 16,27-3-5-16,-1 15 8 15,12 3-10-15,-11 8 7 16,0 5-6-16,0-12-2 16,-14-22 0-16,-4-26 0 15,-9-22-19-15,0-19 1 16,0-19-22-16,-9-17-24 15,-17-5-14-15,-6 0-31 0,-4-43-59 16,0-23-136-16</inkml:trace>
          <inkml:trace contextRef="#ctx0" brushRef="#br0" timeOffset="45641.17">1234 2844 198 0,'0'0'56'0,"0"0"-3"16,0 0 11-16,0 0 1 15,0 0-31-15,0 0-19 0,145-61-4 16,-135 61 4 0,5 15 1-16,-11 11-1 0,-4 4 1 15,0 6 5-15,0 0-12 16,0 3 9-16,-14 1-11 15,-9-12-6-15,-8 6-1 16,-1-5-10-16,5-12-13 16,-5-8-29-16,9-9-74 15,5 0-257-15</inkml:trace>
          <inkml:trace contextRef="#ctx0" brushRef="#br0" timeOffset="45929.4">1340 2307 483 0,'0'0'57'0,"0"0"-10"16,0 0 25-16,0 0-51 16,0 0-21-16,0 0 0 15,44 61 9-15,-24 0 34 16,-3 14-20-16,1 4 5 15,-1 9-3-15,3-3-12 16,-15 0-8-16,9-6-4 16,-5-5 7-16,3-14-7 15,-4-14-1-15,0-5-8 16,-8-14-40-16,0-10-65 0,0-11-61 16,0-6-126-1</inkml:trace>
          <inkml:trace contextRef="#ctx0" brushRef="#br0" timeOffset="46094.95">1520 2810 426 0,'0'0'61'16,"0"0"-34"-16,0 0 14 16,0 0-22-16,0 0-4 0,0 0-15 15,103-126 0 1,-62 101-15-16,-1 5-63 0,1 3-132 15</inkml:trace>
        </inkml:traceGroup>
        <inkml:traceGroup>
          <inkml:annotationXML>
            <emma:emma xmlns:emma="http://www.w3.org/2003/04/emma" version="1.0">
              <emma:interpretation id="{32A3763F-4053-425E-95F9-B07E478B4A7A}" emma:medium="tactile" emma:mode="ink">
                <msink:context xmlns:msink="http://schemas.microsoft.com/ink/2010/main" type="inkWord" rotatedBoundingBox="16512,7846 16858,7813 16863,7867 16518,7900"/>
              </emma:interpretation>
            </emma:emma>
          </inkml:annotationXML>
          <inkml:trace contextRef="#ctx0" brushRef="#br0" timeOffset="46267.5199">2205 2560 239 0,'0'0'233'16,"0"0"-140"-16,0 0 41 15,0 0-36-15,0 0-44 16,0 0-5-16,0 0-24 15,0 0-18-15,0 0-3 16,-22 0-4-16,-42 13-47 16,-45 13-147-16,-37 16-302 15</inkml:trace>
        </inkml:traceGroup>
      </inkml:traceGroup>
    </inkml:traceGroup>
    <inkml:traceGroup>
      <inkml:annotationXML>
        <emma:emma xmlns:emma="http://www.w3.org/2003/04/emma" version="1.0">
          <emma:interpretation id="{F2D4833D-A677-4963-999A-8B920E29F2D9}" emma:medium="tactile" emma:mode="ink">
            <msink:context xmlns:msink="http://schemas.microsoft.com/ink/2010/main" type="paragraph" rotatedBoundingBox="6495,7821 18519,7279 18669,10621 6645,11162" alignmentLevel="2"/>
          </emma:interpretation>
        </emma:emma>
      </inkml:annotationXML>
      <inkml:traceGroup>
        <inkml:annotationXML>
          <emma:emma xmlns:emma="http://www.w3.org/2003/04/emma" version="1.0">
            <emma:interpretation id="{70AC3F84-046A-4FF9-91B7-F0E3878BD3B4}" emma:medium="tactile" emma:mode="ink">
              <msink:context xmlns:msink="http://schemas.microsoft.com/ink/2010/main" type="line" rotatedBoundingBox="6495,7821 18519,7279 18669,10621 6645,11162"/>
            </emma:interpretation>
          </emma:emma>
        </inkml:annotationXML>
        <inkml:traceGroup>
          <inkml:annotationXML>
            <emma:emma xmlns:emma="http://www.w3.org/2003/04/emma" version="1.0">
              <emma:interpretation id="{9E843108-3767-4DDF-A61A-9AF642A68ABF}" emma:medium="tactile" emma:mode="ink">
                <msink:context xmlns:msink="http://schemas.microsoft.com/ink/2010/main" type="inkWord" rotatedBoundingBox="6495,7821 7946,7756 8078,10699 6627,10764"/>
              </emma:interpretation>
              <emma:one-of disjunction-type="recognition" id="oneOf21">
                <emma:interpretation id="interp25" emma:lang="" emma:confidence="1">
                  <emma:literal/>
                </emma:interpretation>
              </emma:one-of>
            </emma:emma>
          </inkml:annotationXML>
          <inkml:trace contextRef="#ctx0" brushRef="#br0" timeOffset="64794.03">-8036 2572 153 0,'0'0'63'16,"0"0"0"-16,0 0 14 15,0 0-12-15,0 0-10 16,0 0-13-16,0 0-7 0,0-12 1 15,0 12-5-15,0 0 4 16,0 0-6-16,0 0-4 16,0 0-1-16,0 0-1 15,0 0 2-15,0 0-11 16,0 0 0-16,0 0 2 16,0 0-2-16,0 0-5 15,0 0-5-15,0 0-4 16,0 9 4-16,0 18-4 15,0 16 3-15,0 10-1 16,0-2-2-16,0 8 2 16,-4 2-2-16,4 11 2 15,-9 10-2-15,-3 14 5 0,5 8-5 16,1 7-2-16,2 12 2 16,4-5 0-16,0-3 0 15,0-4 1-15,0-1-1 16,0-9 5-16,0-2-2 15,0-6-3-15,0-2 0 16,4-8-6-16,2-11 6 16,1-4 0-16,9-6 1 15,-7-11-2-15,0-1 2 16,-5-14-2-16,5 1-1 16,-5-11 1-16,0 5-1 15,12-1 1-15,-3 1-3 16,9-3 0-16,-4-5-2 0,2-2-3 15,2-1 2-15,1 6-10 16,13-8 16-16,-8 5-2 16,12-7 0-16,-2 3 2 15,1-5 1-15,3-2-4 16,3-4 2-16,10-2 1 16,-1-2 0-16,-3-4 0 15,4 0 0-15,4 0 1 16,1 0 0-16,-8-4 1 15,-6-10 0-15,1-1-1 16,-5 4-4-16,1 2 4 16,-1-4 0-16,-2 3 2 15,-3 3-1-15,-13 1-1 16,7 2-1-16,-4 2 1 0,-3 2 0 16,-6-4 1-1,-5 1 0-15,-7 3 0 0,2 0-1 16,-8 0 0-16,0 0 2 15,0 0-2-15,0 0 1 16,0 0 1-16,0-4-4 16,0 2 2-16,0-10-12 15,0-6-32-15,-19-6-89 16,-2-7 37-16,-8-2-101 16,2 7-127-16</inkml:trace>
          <inkml:trace contextRef="#ctx0" brushRef="#br0" timeOffset="65327.6">-7061 4636 346 0,'0'0'78'15,"0"0"-32"-15,0 0 18 16,0 0-42-16,0 0-15 16,0 0 2-16,-5 3-7 15,10 3-2-15,27 4 0 16,8 3 0-16,2-6 5 15,6-1 1-15,3 2 3 16,-5 1-3-16,1-2-6 16,-7 8 3-16,-3-1 2 15,-7 13-5-15,-10 4 0 0,2 6 0 16,-13 2 2-16,-9 13 6 16,0 3-3-16,0-2 4 15,0 5 0-15,0-5-2 16,-9-3-5-16,-8-5-2 15,2-5 3-15,5-10 3 16,1-10-1-16,9-8 9 16,0-7-10-16,0-5 0 15,0 0 12-15,0 0 8 16,0 0 6-16,0 0-11 16,0 0-2-16,0-32-9 15,-4-3-6-15,-5-11 9 16,1-15-10-16,-1-2-1 15,5-3 12-15,-8 8-9 0,3 8 14 16,6 2-11-16,-2 15 6 16,0-2 1-16,1 13 1 15,-5-1-6-15,5 5 2 16,-1 1-10-16,-3-6-3 16,-4 5 0-16,5-16-38 15,3 5-35-15,-7-6-133 16,-2 5-292-16</inkml:trace>
        </inkml:traceGroup>
        <inkml:traceGroup>
          <inkml:annotationXML>
            <emma:emma xmlns:emma="http://www.w3.org/2003/04/emma" version="1.0">
              <emma:interpretation id="{03132D24-60B9-4D22-ACB8-91175A0D63AB}" emma:medium="tactile" emma:mode="ink">
                <msink:context xmlns:msink="http://schemas.microsoft.com/ink/2010/main" type="inkWord" rotatedBoundingBox="9271,9609 13454,9421 13504,10532 9321,10720"/>
              </emma:interpretation>
              <emma:one-of disjunction-type="recognition" id="oneOf22">
                <emma:interpretation id="interp26" emma:lang="" emma:confidence="1">
                  <emma:literal/>
                </emma:interpretation>
              </emma:one-of>
            </emma:emma>
          </inkml:annotationXML>
          <inkml:trace contextRef="#ctx0" brushRef="#br0" timeOffset="66215.28">-5363 4708 527 0,'0'0'13'16,"0"0"-4"-16,0 0 32 15,0 0-4-15,0 0-7 0,150-184-12 16,-87 126-1-16,7-1-7 16,8 5-6-1,-9 6-8-15,-10 20-3 0,-15 15-59 16,-15 13-23-16,-21 6-130 15</inkml:trace>
          <inkml:trace contextRef="#ctx0" brushRef="#br0" timeOffset="66438.53">-5189 5274 299 0,'0'0'72'0,"0"0"-28"16,0 0 30-16,0 0-31 0,0 0-17 15,0 0-10-15,35 72 11 16,12-72 2-16,8 0-14 16,4-14 27-16,1-14-13 15,3-6-15-15,-3-8 3 16,-6-6-17-16,1-1-41 16,4-15-45-16,-1-7-42 15,-3-10-128-15</inkml:trace>
          <inkml:trace contextRef="#ctx0" brushRef="#br0" timeOffset="66010.83">-4843 4444 499 0,'0'0'56'0,"0"0"4"16,0 0 20-16,0 0-28 16,0 0-30-16,0 0-10 15,0 29-9-15,0 26-1 16,0 26 5-16,0 11 4 16,0 3 4-16,0-9-9 15,0-10-3-15,4 0 0 16,-4-23-1-16,4-5 2 15,-4-21-3-15,5-9-1 0,-5-18-32 16,0 0-29-16,0 0-35 16,0-18 7-16,-31-30-301 15</inkml:trace>
          <inkml:trace contextRef="#ctx0" brushRef="#br0" timeOffset="66879.7">-4273 4439 491 0,'0'0'71'0,"0"0"-1"16,0 0 17-16,0 0-43 16,0 0-30-16,0 0-4 15,0 57-10-15,0 1 0 16,0 18 4-16,4-1-4 15,5 3 4-15,1-5 5 16,-2-12-7-16,7 1 0 16,-2-13 1-16,-9-12-2 15,5-15 0-15,-9-15 2 16,0-7-3-16,0 0 1 16,0 0 2-16,0 0-1 15,0-17-2-15,0-26-16 16,-13-16-2-16,-10-12 13 0,4-4 2 15,6-3-14-15,0 8 7 16,13 3 1-16,0 7 1 16,0 8 6-16,9 2 2 15,9 10 2-15,19 6-2 16,-10 1 0-16,10 7 5 16,-7 0-5-16,8 10 1 15,-3 3-1-15,-2 4-4 16,3 9 4-16,5 0 0 15,1 0-8-15,-3 0-6 16,3 4-17-16,-10 16-40 16,0 6-30-16,-23 0-144 15</inkml:trace>
          <inkml:trace contextRef="#ctx0" brushRef="#br0" timeOffset="67345.7099">-3043 4630 514 0,'0'0'5'0,"0"0"3"0,0 0 24 16,0 0-14-16,0 0-6 16,0 0-9-16,187-118-2 15,-161 102-2-15,-1 9-24 16,-4 3-27-16,-8 4-69 15,-8 0-112-15</inkml:trace>
          <inkml:trace contextRef="#ctx0" brushRef="#br0" timeOffset="67532.2099">-2920 4908 388 0,'0'0'127'0,"0"0"-121"15,0 0-6-15,0 0 7 16,0 0 10-16,0 0 5 16,145-76-3-16,-103 40-19 15,3-3-12-15,1 2-55 16,-5-2-114-16</inkml:trace>
          <inkml:trace contextRef="#ctx0" brushRef="#br0" timeOffset="163536.8499">-1658 4734 483 0,'0'0'62'0,"0"0"-21"16,0 0 24-16,0 0-12 0,0 0-32 16,0 0 1-16,0 0-11 15,9 14 11-15,14-14 4 16,9 0-2-16,4 0-4 16,-1 0-8-16,2 0-4 15,-5 0 2-15,0 0-7 16,6 0 6-16,-8-10-5 15,4 6-2-15,-8-6-1 16,-4 6 0-16,2-5-1 16,-2 3-11-16,-13-5-17 15,5 2-17-15,1-8-39 16,-6-3-49-16,-5-3-40 16</inkml:trace>
        </inkml:traceGroup>
        <inkml:traceGroup>
          <inkml:annotationXML>
            <emma:emma xmlns:emma="http://www.w3.org/2003/04/emma" version="1.0">
              <emma:interpretation id="{3ADC6D2E-80F9-4664-868F-CE0B760957C9}" emma:medium="tactile" emma:mode="ink">
                <msink:context xmlns:msink="http://schemas.microsoft.com/ink/2010/main" type="inkWord" rotatedBoundingBox="10523,9237 15972,8992 16050,10739 10602,10984"/>
              </emma:interpretation>
              <emma:one-of disjunction-type="recognition" id="oneOf23">
                <emma:interpretation id="interp27" emma:lang="" emma:confidence="1">
                  <emma:literal/>
                </emma:interpretation>
              </emma:one-of>
            </emma:emma>
          </inkml:annotationXML>
          <inkml:trace contextRef="#ctx0" brushRef="#br0" timeOffset="165704.24">966 3708 499 0,'0'0'88'0,"0"0"-11"15,0 0-17-15,0 0 10 16,0 0-19-16,64 231-8 16,-43-133-9-16,4 13 2 15,10 24 20-15,-2 2-30 16,-11 1-1-16,1 2 1 15,-14-6-11-15,-6-8-7 16,-3-13-5-16,0-18-1 0,0-16-2 16,0-20 1-1,0-17-1-15,-3-17-21 0,3-15-8 16,0-7-16-16,-4-3-7 16,-9 0-9-16,-6-13-26 15,-3-34-93-15,-7-13 14 16,3-9-313-16</inkml:trace>
          <inkml:trace contextRef="#ctx0" brushRef="#br0" timeOffset="165990.72">1021 4595 499 0,'0'0'10'0,"0"0"60"16,0 0 22-16,0 0-32 0,48-178-19 15,-18 151-20 1,1 5 2-16,1 5-13 0,-5 7 3 15,5 8-12 1,0 2 1-16,-4 0 3 0,-1 0-5 16,-9 29 1-16,0 6-1 15,-9 1 4-15,-9 14-1 16,0-1 4-16,0 5 6 16,-23-3 0-16,-3-5-7 15,-6-11-1-15,4-2-3 16,1-16-2-16,11-5-18 15,-4-12-26-15,5 0-24 16,11-8-72-16,-5-36-195 16</inkml:trace>
          <inkml:trace contextRef="#ctx0" brushRef="#br0" timeOffset="68126.63">-2141 4006 298 0,'0'0'139'16,"0"0"-93"-16,0 0 29 15,0 0-24-15,0 0-22 16,0 0-7-16,0 0-3 16,0 0 3-16,0 0-9 15,0 0-13-15,0 6 9 16,0 24-7-16,4 10 0 0,1 5 11 15,0 7 7-15,4 3-16 16,-2 4 8-16,-2 3-7 16,-1 4 2-16,8 5-4 15,-12-5 0-15,4-3 1 16,0-9-2-16,1-5-1 16,-1 1 1-16,5-10-2 15,-8-2 0-15,8-12 2 16,-6-6-2-16,1-3 0 15,0-2 0-15,1-10 0 16,-4 2 0-16,-1-6 4 16,6 3-4-16,-6 3 0 15,0-7 2-15,0 4 1 0,0-4 1 16,0 0 2-16,0 0 3 16,0 0-7-16,0 0 8 15,0 0-10-15,0 0 6 16,0 0-5-16,0 0 3 15,0 0-4-15,0 0 0 16,0 0-36-16,0-11-94 16,-20-28-217-16</inkml:trace>
          <inkml:trace contextRef="#ctx0" brushRef="#br0" timeOffset="164064.8298">-1409 4479 300 0,'0'0'103'15,"0"0"-36"-15,0 0-3 16,0 0-28-16,0 0-13 16,0 0-17-16,-4-4-5 15,23 4 27-15,17 0-8 16,2 0 5-16,5 0-2 15,10 0 2-15,-4 10-10 0,-13 7-3 16,9 1-8 0,-7 3-4-16,-11 3 6 15,5 3-3-15,-10 11-2 0,-13 0 1 16,-9 5-1-16,0 3 3 16,0-3 5-16,-9 2 6 15,-20-5 1-15,9-5-4 16,-8-8-5-16,8-4 8 15,8-13 2-15,-2-2 0 16,5-5-5-16,5-3 5 16,-5 0-6-16,-1 0 2 15,-9 0-7-15,2-7-4 16,4-19-4-16,-6-12 4 16,4 0-1-16,4-7 1 15,5 4-1-15,-3 1-1 0,0-1 0 16,5 7 0-16,0-2 1 15,-8 5-1-15,8 5 5 16,-1 3-6-16,2 9 1 16,-1 4-6-16,4 4 0 15,0 3-9-15,0 3-6 16,0-4-12-16,0 0-28 16,0 4-40-16,0 0-85 15,12-4-233-15</inkml:trace>
          <inkml:trace contextRef="#ctx0" brushRef="#br0" timeOffset="164429.8499">-428 4166 105 0,'0'0'510'16,"0"0"-488"-16,0 0 66 15,0 0-10-15,0 0-41 16,0 0-21-16,0 0-2 16,-15 85 5-16,15-47 0 15,0 14-11-15,0 10 9 16,5 8 3-16,-5-5-10 0,0 6-1 15,0-8-6-15,0-11-3 16,0-3 0-16,0-21-1 16,0-11-5-16,0-3-13 15,0-11-13-15,0-3-6 16,0 0-22-16,0 0-22 16,0-25-95-16,-5-16-272 15</inkml:trace>
          <inkml:trace contextRef="#ctx0" brushRef="#br0" timeOffset="67105.35">-4082 4962 565 0,'0'0'38'0,"0"0"-32"16,0 0 16-16,0 0-2 16,0 0-6-16,0 0 5 0,167-125 5 15,-96 84-21 1,-7 6-3-16,-6 8-15 0,1-2-40 15,-8 9-60-15,-2 3-124 16</inkml:trace>
          <inkml:trace contextRef="#ctx0" brushRef="#br0" timeOffset="165360.15">-643 4050 220 0,'0'0'142'0,"0"0"-100"16,0 0 17-16,0 0-14 15,0 0-21-15,229-93-2 16,-189 93-9-16,2 0-5 16,-10 0 2-16,-5 4-8 15,-8 8 0-15,-3 6-1 16,-3 9-1-16,-13 1 10 16,0 12 5-16,0 1 13 15,0 11 1-15,-13 3 2 16,-9 9-3-16,0 3 13 15,-5-6-24-15,17-2 0 0,5-6 1 16,5-10-12-16,0-3-5 16,0-6 3-16,0 0-2 15,19-12-2-15,9-2-1 16,4-7 1-16,4-6 2 16,3-7-2-16,8 0-3 15,-1 0-5-15,9-20-5 16,-7-13 0-16,-2-3 3 15,-4 4 0-15,-10-6 9 16,0 4 1-16,-19 8 1 16,-3 6 6-16,-5 0-1 15,-5 10 13-15,0 3 2 0,0 7 0 16,0 0-5-16,0 0 3 16,0 0-12-16,0 0-1 15,0 17-3-15,0 3 6 16,0 13-9-16,0-1-5 15,0 4 5-15,20-4-4 16,9-2 3-16,6 0-1 16,4-4-3-16,6-9-1 15,-4-14-14-15,5-3-15 16,3 0 23-16,-2-40-21 16,1-9-4-16,-6 0-17 15,-10-6 8-15,-9 9 25 16,-19 3 16-16,-4 4 5 0,0 4 3 15,0 12 11-15,-17 4 2 16,-6 11 33-16,4 8-10 16,10 0-13-16,-10 0 0 15,6 0-9-15,7 0-7 16,-2 8-9-16,8 11 2 16,0 0-3-16,0 7-3 15,0-4 3-15,0 2 7 16,23-5-6-16,4 1-2 15,-3 6 2-15,8-5-1 16,-9-5 7-16,1 0-7 16,-3 3 0-16,-2 2-1 0,-3 1 1 15,-6-3 3-15,0 0-2 16,-10 1-1-16,0 0 0 16,0 3 5-16,0-2-5 15,-10-3 3-15,-12-5-3 16,3-8-10-16,2-5-23 15,-11 0-22-15,9-14-69 16,6-35-210-16</inkml:trace>
        </inkml:traceGroup>
        <inkml:traceGroup>
          <inkml:annotationXML>
            <emma:emma xmlns:emma="http://www.w3.org/2003/04/emma" version="1.0">
              <emma:interpretation id="{03E7BCE7-84BD-4310-A33D-5C5EE9CD2235}" emma:medium="tactile" emma:mode="ink">
                <msink:context xmlns:msink="http://schemas.microsoft.com/ink/2010/main" type="inkWord" rotatedBoundingBox="15964,8730 18579,8612 18640,9961 16025,10078">
                  <msink:destinationLink direction="with" ref="{10F2F635-5397-455B-93F7-390850863387}"/>
                </msink:context>
              </emma:interpretation>
              <emma:one-of disjunction-type="recognition" id="oneOf24">
                <emma:interpretation id="interp28" emma:lang="" emma:confidence="0">
                  <emma:literal>ends'</emma:literal>
                </emma:interpretation>
                <emma:interpretation id="interp29" emma:lang="" emma:confidence="0">
                  <emma:literal>ands.</emma:literal>
                </emma:interpretation>
                <emma:interpretation id="interp30" emma:lang="" emma:confidence="0">
                  <emma:literal>ands'</emma:literal>
                </emma:interpretation>
                <emma:interpretation id="interp31" emma:lang="" emma:confidence="0">
                  <emma:literal>mds</emma:literal>
                </emma:interpretation>
                <emma:interpretation id="interp32" emma:lang="" emma:confidence="0">
                  <emma:literal>ands</emma:literal>
                </emma:interpretation>
              </emma:one-of>
            </emma:emma>
          </inkml:annotationXML>
          <inkml:trace contextRef="#ctx0" brushRef="#br0" timeOffset="167585.93">1413 4127 527 0,'0'0'65'16,"0"0"-40"-16,0 0 44 16,0 0-18-16,0 0-36 15,0 0-3-15,-24 150 9 16,14-86 0-16,6 7-3 16,0-4-3-16,4-5-2 15,0-3-6-15,0-14-4 0,0-1-3 16,0-18-1-16,0-10-1 15,0-9-17 1,8-7 1-16,7 0 2 0,4 0-2 16,-6-17 10-16,1-11 3 15,-1-10 2-15,-10-4-7 16,-3-13 10-16,0 5 1 16,0-6-1-16,0 7 0 15,0 1-1-15,0 12 1 16,0 0 0-16,0 17 1 15,12 6-2-15,5 0 0 16,2 4 1-16,9 1-3 16,-1-2-1-16,-1 9 2 15,12 1 2-15,3 0 0 0,-5 0 2 16,4 0-2-16,0 28 1 16,-11 13 1-16,-8 8 5 15,-2 4 12-15,-4 0 2 16,-11-5 0-16,0 2 0 15,-4-8-4-15,0-7-2 16,0-8-1-16,0-15-4 16,0-1 1-16,0-11-7 15,0 0 5-15,0 0-2 16,0 0 5-16,0-34 1 16,6-15-7-16,10-15-3 15,-1 0-3-15,8-3-4 16,-6 17 2-16,2 17-5 0,9 8 3 15,-9 16 2-15,1 0-4 16,0 9 0-16,3 0 3 16,-2 0 0-16,3 0 2 15,2 18 1-15,-2 7 0 16,-1-4 0-16,-4-5 0 16,1 0 1-16,0-2-1 15,-5-7 0-15,5 2-1 16,1-9 1-16,2 0-2 15,7 0 2-15,6 0 0 16,2-26-3-16,3-10-10 16,-1-10-1-16,0 2-1 0,-14 0 2 15,-6 1 1 1,-11 4 7-16,-9-5 5 0,0 13 2 16,0-8 1-16,-21 11 6 15,-13 6 7-15,-14 15-7 16,6 7-2-16,-9 0 10 15,-3 11-10-15,14 19 1 16,-1 9-1-16,18-5-5 16,10 2 9-16,8-5-10 15,5-2 1-15,0 0-1 16,0-15-1-16,26 3 0 16,1-8 0-16,7 1 2 15,0-10-1-15,1 0 10 0,5 0-9 16,-5-13-2-1,3-24 2-15,-11-7-4 0,1-14 3 16,-9-5-3-16,-2-7 4 16,-10-11-3-16,-7-9 3 15,0 0-4-15,0 2 2 16,0 15 0-16,0 11 0 16,-11 26 0-16,-4 15 0 15,6 12 0-15,9 9 3 16,-8 0 2-16,8 0-5 15,-7 0-4-15,-2 30 2 16,6 16 2-16,-10 11 0 16,13 7 0-16,0 5-1 0,0 5 1 15,0-8 1-15,0 1 1 16,20-9 1-16,5-6-3 16,-2-3 1-16,-1-3 0 15,7-7-1-15,-3-11-4 16,6-1 4-16,-9-13-2 15,9-7-8-15,-9-7 6 16,6 0-5-16,2-4-10 16,3-29 10-16,0-10 4 15,-4-10-7-15,-2-4 8 16,-9 4 4-16,-3-2 0 16,-12 2 4-16,-4 7 2 15,0 7 14-15,0 20-6 16,0 3 8-16,-4 11-3 0,-4 5-2 15,0 0 1-15,2 0-17 16,-3 17 3-16,0 13-4 16,1 8-2-16,8 2-2 15,0-9 3-15,0-1-1 16,0-7 2-16,17 4 0 16,14-5 1-16,12-8-2 15,2 2 2-15,-6 5 1 16,3-4-2-16,5-4 2 15,-7 4-2-15,-3-2 2 16,-11-2-1-16,-10-1-1 16,-16 2 0-16,0 3-3 0,0 7 3 15,0 5 5-15,-32 17 1 16,-19 2 9-16,-4 2-4 16,10-9-8-16,3-14-3 15,20-14-31-15,9-13-32 16,1-5-51-16,12-47-224 15</inkml:trace>
          <inkml:trace contextRef="#ctx0" brushRef="#br0" timeOffset="167797.81">3942 3739 481 0,'0'0'363'15,"0"0"-328"-15,0 0 76 0,0 0-56 16,0 0-28-16,0 0-11 16,0-19-8-16,0-17-8 15,-14-8-67-15,-35-5-63 16,-8 0-193-16</inkml:trace>
        </inkml:traceGroup>
      </inkml:traceGroup>
    </inkml:traceGroup>
    <inkml:traceGroup>
      <inkml:annotationXML>
        <emma:emma xmlns:emma="http://www.w3.org/2003/04/emma" version="1.0">
          <emma:interpretation id="{47A37D62-7EC3-49BC-8AA1-3B30F1BFCAAD}" emma:medium="tactile" emma:mode="ink">
            <msink:context xmlns:msink="http://schemas.microsoft.com/ink/2010/main" type="paragraph" rotatedBoundingBox="5099,12254 10049,11372 10334,12970 5384,13852" alignmentLevel="1"/>
          </emma:interpretation>
        </emma:emma>
      </inkml:annotationXML>
      <inkml:traceGroup>
        <inkml:annotationXML>
          <emma:emma xmlns:emma="http://www.w3.org/2003/04/emma" version="1.0">
            <emma:interpretation id="{5EF2A6A0-1982-44D3-9810-79233E2F7AA8}" emma:medium="tactile" emma:mode="ink">
              <msink:context xmlns:msink="http://schemas.microsoft.com/ink/2010/main" type="line" rotatedBoundingBox="5099,12254 10049,11372 10334,12970 5384,13852"/>
            </emma:interpretation>
          </emma:emma>
        </inkml:annotationXML>
        <inkml:traceGroup>
          <inkml:annotationXML>
            <emma:emma xmlns:emma="http://www.w3.org/2003/04/emma" version="1.0">
              <emma:interpretation id="{73547CD0-8336-427A-BB0A-41D2B97F5550}" emma:medium="tactile" emma:mode="ink">
                <msink:context xmlns:msink="http://schemas.microsoft.com/ink/2010/main" type="inkWord" rotatedBoundingBox="5099,12254 8618,11627 8903,13225 5384,13852">
                  <msink:destinationLink direction="with" ref="{F9E04F88-14AE-43A1-8AE9-5FA45F354F94}"/>
                </msink:context>
              </emma:interpretation>
              <emma:one-of disjunction-type="recognition" id="oneOf25">
                <emma:interpretation id="interp33" emma:lang="" emma:confidence="1">
                  <emma:literal/>
                </emma:interpretation>
              </emma:one-of>
            </emma:emma>
          </inkml:annotationXML>
          <inkml:trace contextRef="#ctx0" brushRef="#br0" timeOffset="49946.1899">-9495 6920 679 0,'0'0'24'15,"0"0"25"-15,0 0 37 16,0 0-34-16,0 0-25 16,0 0-25-16,-44 0-1 15,44 0-2-15,0 0-10 16,0 0 5-16,22 14 5 16,16 9 1-16,1 4-2 15,12-10-1-15,8 11-2 0,1-5-3 16,-1 0-5-16,-4 4-7 15,-7 10 9 1,-6 4-2-16,-7 11 12 0,-6 16-3 16,-12 12 1-16,-4 4-4 15,-8 11 5-15,-5-1 2 16,0 4 5-16,0 1-3 16,-18 3 2-16,-8-9 9 15,-3 1-1-15,3-18-1 16,9-13 5-16,-2-23 0 15,17-18-4-15,-2-14-9 16,4-8 6-16,0 0-1 16,0 0-2-16,0 0 5 15,0-12 6-15,0-28-15 16,0-13 14-16,0-20-15 0,0-3 3 16,0-17-3-1,0 4-2-15,0-9-2 0,0-6 0 16,0 2 3-16,0-1 0 15,0 6 2-15,-9 6-2 16,-4 23 1-16,5 8 2 16,-6 15-2-16,0 10 3 15,8 8 9-15,-7 10 0 16,9-7 7-16,-9 12 6 16,0-3-20-16,2 7 13 15,6-2-9-15,-4 2-1 16,9 4 2-16,0 4-11 15,0 0 9-15,0 0-9 16,0 0 0-16,0-6-7 0,0 6 3 16,0 0-2-16,0 0-5 15,0 0-25-15,0 0-4 16,0 0 6-16,0 0-11 16,0 0-27-16,0 0-4 15,25 0-53-15,-4 0-56 16</inkml:trace>
          <inkml:trace contextRef="#ctx0" brushRef="#br0" timeOffset="56839.19">-8283 7894 275 0,'0'0'27'0,"0"0"-24"16,0 0 52-16,0 0 14 15,0 0-5-15,0 0-15 0,141 18-12 16,-86-18-10-16,9-18-9 16,9-13-1-16,-5-8-8 15,6-8-9-15,4-2-8 16,-10 0-78-16,-10-14-168 15</inkml:trace>
          <inkml:trace contextRef="#ctx0" brushRef="#br0" timeOffset="56636.24">-8423 6984 327 0,'0'0'86'15,"0"0"-46"-15,0 0 25 16,0 0-20-16,0 0-21 16,0 0-21-16,59-85 4 15,-8 31-5-15,17-10 0 16,5 3 8-16,3-2-8 0,-12 20-2 15,0 7-2-15,-13 13-26 16,-16 22-21-16,-11 1-43 16,-24 24-119-16</inkml:trace>
          <inkml:trace contextRef="#ctx0" brushRef="#br0" timeOffset="56394.89">-8027 6742 491 0,'0'0'64'0,"0"0"2"16,0 0 36-1,0 0-16-15,0 0-61 0,0 0 51 16,0 0-33-16,0 0-19 16,0 0-15-16,0 0-2 15,0 0-7-15,0 17-3 16,0 20-6-16,8 29 9 16,5 23 2-16,3 25 1 15,-7-9 0-15,0-10 4 16,-1-5-7-16,-3-20-1 15,-5-8-21-15,0-17-22 16,0-18-10-16,0-14-3 16,0-4-39-16,0-9 5 15,-18 0 6-15,-24 0-173 16</inkml:trace>
          <inkml:trace contextRef="#ctx0" brushRef="#br0" timeOffset="57301.65">-7385 6840 500 0,'0'0'53'15,"0"0"-3"-15,0 0 12 0,0 0-27 16,0 0-13-16,0 0-21 16,-4 13 1-16,4 33-2 15,0 16 32-15,13 15 4 16,4 6-8-16,-1 3-7 16,-3 2 0-16,-8-6-20 15,-1-21 6-15,-4-15-6 16,0-21-1-16,0-15 6 15,0-5-6-15,0-5 3 16,0 0 0-16,0 0-3 16,4 0 10-16,-4 0-7 15,0 0-2-15,0-37 2 16,0-19-3-16,-13-31-3 0,-14-5 3 16,12-16 2-1,7-7-2-15,-5 6-4 0,13 4 1 16,0 14 0-16,0 20-3 15,17 13 4-15,10 26-3 16,5-2-6-16,15 7 2 16,-7 8-6-16,5 6-18 15,6 4-1-15,-6 9-10 16,4 0-29-16,-11 0-6 16,-6 22-9-16,-20 14-146 15</inkml:trace>
          <inkml:trace contextRef="#ctx0" brushRef="#br0" timeOffset="57535.03">-7436 7268 359 0,'0'0'81'0,"0"0"-68"16,0 0 16-16,0 0-8 15,0 0 25-15,0 0-1 16,238-61-19-16,-156 20-18 16,0 0 0-16,1 8-8 15,-11 9-8-15,-3 8-66 0,-14 5-52 16,-16 11-111-16</inkml:trace>
          <inkml:trace contextRef="#ctx0" brushRef="#br0" timeOffset="57791.34">-6384 7211 635 0,'0'0'49'0,"0"0"-49"0,0 0 37 16,0 0-8-1,0 0-24-15,0 0-3 0,120-31 1 16,-75 4 0-16,2 5-6 16,-8 0-10-16,-6 5-42 15,-7 4-34-15,-11 9-22 16,-15 4-186-16</inkml:trace>
          <inkml:trace contextRef="#ctx0" brushRef="#br0" timeOffset="57971">-6259 7487 416 0,'0'0'105'0,"0"0"-98"16,0 0 7-16,0 0 9 0,0 0-14 16,0 0 9-16,113-8-6 15,-58-15-3-15,9-8-9 16,-5-13-45-16,10-2-10 15,-10-2-143-15</inkml:trace>
        </inkml:traceGroup>
        <inkml:traceGroup>
          <inkml:annotationXML>
            <emma:emma xmlns:emma="http://www.w3.org/2003/04/emma" version="1.0">
              <emma:interpretation id="{820415C2-C3D4-4A97-AF0F-1D894D2CD3D6}" emma:medium="tactile" emma:mode="ink">
                <msink:context xmlns:msink="http://schemas.microsoft.com/ink/2010/main" type="inkWord" rotatedBoundingBox="9473,11690 10086,11581 10249,12492 9636,12601"/>
              </emma:interpretation>
            </emma:emma>
          </inkml:annotationXML>
          <inkml:trace contextRef="#ctx0" brushRef="#br0" timeOffset="58712.45">-4938 6251 370 0,'0'0'174'15,"0"0"-129"-15,0 0 41 16,0 0-7-16,0 0-36 16,0 0-19-16,0 0-7 15,0 0 4-15,0 0-12 16,-8 1 5-16,-16 24-5 15,5 7-6-15,6 18 6 16,-14 16-9-16,12 5 3 16,2 5-2-16,5-3-1 15,8-9-2-15,0-4-1 0,0-6-3 16,0-9-1 0,0 3-4-16,13-7 4 0,4-2 1 15,2-6-13-15,4-3-1 16,5-10 0-16,4-4-2 15,-6-2 7-15,3-2 7 16,1-12-6-16,-7 0 4 16,9 0 2-16,-9 0 1 15,9 0-9-15,-4-3 4 16,0-20-1-16,-2 0 13 16,0-4 12-16,-2 1-5 15,-2-5-1-15,-3 0 13 16,4-6-2-16,-5-1-4 0,-5 1 15 15,-3 2-3-15,-6 12 0 16,-4-9-8-16,0 1 11 16,0-3-10-16,0-8-9 15,0 16 4-15,0-4 2 16,0 5-2-16,-13-6-3 16,-1 11 2-16,1-7 0 15,-15 8-3-15,9-3-1 16,-7 4 1-16,1 3 3 15,-1 3-5-15,5 2 2 16,-11-1-3-16,8 1-5 16,-3 7-1-16,4-3 0 15,5 6 0-15,-1 0-2 16,5 0-10-16,5 0 1 0,-4 0-13 16,-4 0-7-1,-4 9-12-15,0 29-11 0,-1 9-46 16,-11 15-85-16,-8 0-90 15</inkml:trace>
        </inkml:traceGroup>
      </inkml:traceGroup>
    </inkml:traceGroup>
  </inkml:traceGroup>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4:01.84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44D2704C-DE60-4CB5-817E-72DC7996FF81}" emma:medium="tactile" emma:mode="ink">
          <msink:context xmlns:msink="http://schemas.microsoft.com/ink/2010/main" type="writingRegion" rotatedBoundingBox="5323,13208 6250,17985 4153,18392 3227,13614">
            <msink:destinationLink direction="with" ref="{9A20423A-94ED-4D75-A8DC-1899A665BA15}"/>
          </msink:context>
        </emma:interpretation>
      </emma:emma>
    </inkml:annotationXML>
    <inkml:traceGroup>
      <inkml:annotationXML>
        <emma:emma xmlns:emma="http://www.w3.org/2003/04/emma" version="1.0">
          <emma:interpretation id="{FCA4DD4B-B193-45F7-BEAC-1773A733F95D}" emma:medium="tactile" emma:mode="ink">
            <msink:context xmlns:msink="http://schemas.microsoft.com/ink/2010/main" type="paragraph" rotatedBoundingBox="5323,13208 6250,17985 4153,18392 3227,13614" alignmentLevel="1"/>
          </emma:interpretation>
        </emma:emma>
      </inkml:annotationXML>
      <inkml:traceGroup>
        <inkml:annotationXML>
          <emma:emma xmlns:emma="http://www.w3.org/2003/04/emma" version="1.0">
            <emma:interpretation id="{3065447E-5468-4D9E-9C70-23E0ABCE6E11}" emma:medium="tactile" emma:mode="ink">
              <msink:context xmlns:msink="http://schemas.microsoft.com/ink/2010/main" type="line" rotatedBoundingBox="5323,13208 6250,17985 4153,18392 3227,13614"/>
            </emma:interpretation>
          </emma:emma>
        </inkml:annotationXML>
        <inkml:traceGroup>
          <inkml:annotationXML>
            <emma:emma xmlns:emma="http://www.w3.org/2003/04/emma" version="1.0">
              <emma:interpretation id="{48FA1FCF-322F-46B2-A2CA-FDE8F05737D7}" emma:medium="tactile" emma:mode="ink">
                <msink:context xmlns:msink="http://schemas.microsoft.com/ink/2010/main" type="inkWord" rotatedBoundingBox="5323,13208 6250,17985 4153,18392 3227,13614"/>
              </emma:interpretation>
            </emma:emma>
          </inkml:annotationXML>
          <inkml:trace contextRef="#ctx0" brushRef="#br0">1703 3862 485 0,'0'0'14'0,"0"0"48"15,0 0 1-15,0 0-18 16,0 0-15-16,0 0-19 15,-86-46-2-15,67 46-9 16,-5 0 0-16,-8 0 0 16,-2 3 2-16,-12 18 0 15,-5-4-1-15,7 13 4 0,-2 0 0 16,4 7-2 0,13 5 1-16,5 1 2 0,14 1-5 15,2 7 3-15,8-6-1 16,0 1-2-16,18-5 3 15,11-4 11-15,3-11 15 16,21-3-4-16,-2-5 4 16,15-6-1-16,5-4-9 15,-1-8 5-15,-4 0-7 16,-10 0-3-16,-3-4 0 16,-11-14 4-16,-8-2-7 15,-7-6 11-15,-8-4-1 0,-5-6-7 16,-14-10 2-16,0-4-17 15,0-2 0 1,0 1 3-16,-19 3-2 0,-5 8 1 16,-8 14-2-16,-2 6 0 15,-7 10-9-15,-11 6 1 16,-10 4 6-16,-9 0-5 16,-6 0 5-16,13 19-11 15,13-4-4-15,9 8-20 16,13-1-5-16,10 1 4 15,19 1-16-15,0 2-27 16,9-4-2-16,41-3 9 16,32-3-51-16,8-7-123 15</inkml:trace>
          <inkml:trace contextRef="#ctx0" brushRef="#br0" timeOffset="315.15">2550 3850 773 0,'0'0'20'16,"0"0"3"-16,0 0 81 16,0 0-31-16,0 0-46 15,0 0-27-15,-10-26-15 16,10 64 4-16,0 13 11 15,5 10 0-15,0 10 3 0,-5 11 2 16,0 1 17 0,0-2-11-16,-10-9 9 0,-9-10-9 15,4-10-8 1,7-7 2-16,3-19-3 0,5-1-2 16,0-13-22-16,0-4-42 15,33-8-66-15,10 0-143 16</inkml:trace>
          <inkml:trace contextRef="#ctx0" brushRef="#br0" timeOffset="1028.73">1683 5374 736 0,'0'0'6'0,"0"0"12"16,0 0 72-16,0 0-41 15,0 0-33-15,0 0-16 16,-19 5-9-16,19 42 8 16,0 13 1-16,0 11 5 15,0 1 4-15,10-1 7 16,-6 7 5-16,1-5-13 16,-5-13-6-16,0-3 10 15,0-10-11-15,0-13 10 16,0-3-9-16,0-20 0 15,0-1-1-15,0 0 7 0,0-10-8 16,0 1 1 0,0-1-2-16,0 0-25 0,0 0-29 15,37 0-48-15,11-18-96 16,8-8-316-16</inkml:trace>
          <inkml:trace contextRef="#ctx0" brushRef="#br0" timeOffset="1478.53">2813 5465 611 0,'0'0'6'0,"0"0"18"15,0 0 15-15,0 0-39 16,0 0-5-16,0 0 1 15,-108 77 0-15,79-24 4 16,0 3 2-16,2 0 3 16,-2 10 5-16,8-5 3 15,10-8-2-15,6-3 3 16,5-9-12-16,0-11-2 16,5-9 5-16,23-4 10 15,5-14 8-15,19-3 35 16,18 0 0-16,10-3-23 15,15-20-20-15,-13-6-8 0,0 3 2 16,-23-9 5 0,-14 5-5-16,-19-4 12 0,-15 4 10 15,-11-10-29-15,0 4-1 16,-51-6 3-16,-15 2-4 16,-19 3 7-16,9 10-7 15,11 13-4-15,-1 10 0 16,14 4-29-16,-4 26-37 15,13 30-23-15,16 20-52 16,27 6-181-16</inkml:trace>
          <inkml:trace contextRef="#ctx0" brushRef="#br0" timeOffset="2310.7">1725 6721 387 0,'0'0'40'0,"0"0"35"16,0 0 23-16,0 0-28 15,0 0-9-15,0 0 2 16,48-67 5-16,-48 62 0 15,5 0-6-15,-5 5-9 0,0 0-20 16,0 0-18-16,0 0-13 16,8 17-2-16,6 17-5 15,1 16 5-15,9 14 3 16,-2 2 9-16,7 6-5 16,-10-2 1-16,-2-1-5 15,-1-9 2-15,-2-9-1 16,-14-22-3-16,5-5 3 15,-5-17-1-15,0 0 0 16,5-7-2-16,-5 0 2 16,0 0 1-16,4 0 2 15,-4 0 0-15,5 0-4 16,-5 0-2-16,5 0-32 0,6-4-22 16,10-17-52-16,13-6-107 15,-2-13-66-15</inkml:trace>
          <inkml:trace contextRef="#ctx0" brushRef="#br0" timeOffset="2565.02">3236 6424 915 0,'0'0'13'16,"0"0"-9"-16,0 0 12 0,0 0 8 15,0 0-17-15,0 0-4 16,0 159 35-16,0-73 1 16,10-3-15-16,9-1-3 15,-4 1-11-15,-3-12-2 16,-2 0-3-16,-5-10-2 16,-5-16-3-16,0-7-45 15,0-17-94-15,0-19-156 16</inkml:trace>
          <inkml:trace contextRef="#ctx0" brushRef="#br0" timeOffset="-1461.6398">1391 2739 466 0,'0'0'28'0,"0"0"-14"0,0 0 20 15,0 0 11-15,0 0-12 16,0 0 7-16,0-72-13 16,-5 72 0-16,1 0-7 15,4 0 6-15,-5 0 1 16,0 0-9-16,5 0-9 15,-21 0-5-15,0 0-3 16,-12 0-1-16,-9 0 0 16,-8 11 2-16,5 7-2 15,-1 5 0-15,-4 1-1 0,15 9-2 16,-2-3 2 0,3 0 1-16,15 7 1 0,1-3-1 15,13 3-1-15,1-2-1 16,4 3 2-16,0 1-3 15,4-1 6-15,33-4-3 16,-3-3 2-16,8-9 7 16,4 1 3-16,-2-7 10 15,-8-6-11-15,8-3 9 16,-3-7-8-16,6 0 14 16,6 0 0-16,-2-12 0 15,15-9-16-15,-15-2 7 16,-1-3-11-16,0-8 0 15,-13 0 4-15,1-1-7 16,-6-1-2-16,-8-6 1 0,-9 6-2 16,-15 1-7-16,0 1 7 15,0 7 5-15,-10 1 3 16,-31 1-2-16,2 3-6 16,-17 3-3-16,-5 0 2 15,0 7-3-15,-5 1-2 16,-3 7-1-16,10 4-3 15,3 0-3-15,9 0 5 16,4 0-18-16,11 0 2 16,8 15-13-16,9 5-28 15,4 6-38-15,11 0 27 16,0 9-5-16,0-4-68 0,45-5-112 16</inkml:trace>
          <inkml:trace contextRef="#ctx0" brushRef="#br0" timeOffset="-877.2">2570 2713 377 0,'0'0'216'0,"0"0"-208"16,0 0-8-16,0 0 26 16,0 0 11-16,0 0-31 15,-40-20-2-15,21 20-4 16,-8 8-2-16,-2 10 2 16,-11-3 1-16,9 4 1 15,1 4 1-15,-5-3 4 16,6 6-2-16,1 3 0 15,4-3-4-15,15 9 4 16,9-7-2-16,0 6-3 16,0-3 4-16,0 0-1 15,29 1-3-15,12-6 11 0,9-2 14 16,5-3-11-16,1-1 3 16,5-9 10-16,0-3-13 15,-2-1 4-15,-4-7 9 16,-9 0 5-16,1 0-11 15,-4 0 12-15,-6-20-9 16,1 2-3-16,-1-8 3 16,-8-8-17-16,-3-1 7 15,-5-8-10-15,-2-6-4 16,-19 1-9-16,0 2 7 16,0 6 2-16,-10 10 1 15,-27 10 9-15,-11 2-10 16,-22 10-6-16,-27 3 1 15,-8 5-2-15,-13 0-26 16,0 24-12-16,15 17-33 0,32 6-102 16,38 8-263-16</inkml:trace>
        </inkml:traceGroup>
      </inkml:traceGroup>
    </inkml:traceGroup>
  </inkml:traceGroup>
</inkml:ink>
</file>

<file path=ppt/ink/ink3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0:09.70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63362DE-175D-4B84-808E-9C59789F6C05}" emma:medium="tactile" emma:mode="ink">
          <msink:context xmlns:msink="http://schemas.microsoft.com/ink/2010/main" type="writingRegion" rotatedBoundingBox="19482,9689 26718,10191 26513,13146 19277,12644"/>
        </emma:interpretation>
      </emma:emma>
    </inkml:annotationXML>
    <inkml:traceGroup>
      <inkml:annotationXML>
        <emma:emma xmlns:emma="http://www.w3.org/2003/04/emma" version="1.0">
          <emma:interpretation id="{759A6061-F786-4308-BC0F-86328B729F44}" emma:medium="tactile" emma:mode="ink">
            <msink:context xmlns:msink="http://schemas.microsoft.com/ink/2010/main" type="paragraph" rotatedBoundingBox="19482,9689 26718,10191 26513,13146 19277,12644" alignmentLevel="1"/>
          </emma:interpretation>
        </emma:emma>
      </inkml:annotationXML>
      <inkml:traceGroup>
        <inkml:annotationXML>
          <emma:emma xmlns:emma="http://www.w3.org/2003/04/emma" version="1.0">
            <emma:interpretation id="{FAECDD8A-3858-4075-A6FB-2AFC7E109CED}" emma:medium="tactile" emma:mode="ink">
              <msink:context xmlns:msink="http://schemas.microsoft.com/ink/2010/main" type="line" rotatedBoundingBox="19482,9689 26718,10191 26513,13146 19277,12644"/>
            </emma:interpretation>
          </emma:emma>
        </inkml:annotationXML>
        <inkml:traceGroup>
          <inkml:annotationXML>
            <emma:emma xmlns:emma="http://www.w3.org/2003/04/emma" version="1.0">
              <emma:interpretation id="{5F30077D-72ED-4B79-87F4-E6315CDC44D6}" emma:medium="tactile" emma:mode="ink">
                <msink:context xmlns:msink="http://schemas.microsoft.com/ink/2010/main" type="inkWord" rotatedBoundingBox="19482,9689 26718,10191 26513,13146 19277,12644"/>
              </emma:interpretation>
              <emma:one-of disjunction-type="recognition" id="oneOf0">
                <emma:interpretation id="interp0" emma:lang="" emma:confidence="1">
                  <emma:literal/>
                </emma:interpretation>
              </emma:one-of>
            </emma:emma>
          </inkml:annotationXML>
          <inkml:trace contextRef="#ctx0" brushRef="#br0">9118 5712 364 0,'0'0'4'16,"0"0"76"-16,0 0-32 16,0 0-48-16,0 0 0 15,0 0-9-15,-25-19-20 16,25 19 18-16,0 0 4 15,5 0-31-15,5 0-78 0,-9 0-136 16</inkml:trace>
          <inkml:trace contextRef="#ctx0" brushRef="#br0" timeOffset="15992.22">9019 5874 344 0,'0'0'93'0,"0"0"-3"15,0 0-1-15,0 0-18 16,0 0-27-16,0 0-25 15,-67-79-19-15,114 66 2 0,8 3-2 16,13 0 0-16,3 10 1 16,-1 0-1-16,1 0-6 15,-1 4 5-15,-7 21 0 16,-12 3 1-16,-2 4 0 16,-14 5-6-16,-13 4 5 15,-5 10 1-15,-14-4 7 16,-3 4-5-16,0-1-1 15,-11-7 5-15,-24 0 0 16,-11-8 22-16,-2-3-5 16,1-9 0-16,-2-3-3 15,3-2 0-15,6 0-5 16,10-9-4-16,5-5-8 0,11-4-1 16,5 0-4-16,5 5 0 15,4-5-1-15,0 0-39 16,0 0-39-16,4-5-94 15,26-26-163-15</inkml:trace>
          <inkml:trace contextRef="#ctx0" brushRef="#br0" timeOffset="15599.16">9334 5813 579 0,'0'0'103'0,"0"0"-16"16,0 0-39-16,0 0-22 15,0 0-26-15,0 0-5 16,0 0 4-16,13 98 2 15,-12-56 7-15,4 3-1 16,-5-6-6-16,0-3 8 16,0-4-4-16,0-9-5 15,0 1 3-15,0-5-3 0,0-4 3 16,0 2-6-16,0-6 3 16,0 0-21-16,0-7-41 15,0-4-64-15,0 0 0 16,-6 0-196-16</inkml:trace>
          <inkml:trace contextRef="#ctx0" brushRef="#br0" timeOffset="16361.75">9628 6146 305 0,'0'0'132'0,"0"0"-55"0,0 0-25 16,0 0-10-16,0 0 1 16,0 0-10-16,150-198 20 15,-137 170-12-15,-6 8-11 16,-3-2 4-16,-4 5-8 16,0 7-2-16,0 4 0 15,0 6-3-15,0 0-1 16,0 0-11-16,0 0-8 15,0 0-1-15,-8 0-5 16,-4 24 0-16,2 7 1 16,1-3 2-16,5 6-2 15,4-3 3-15,0-1 1 0,0-2-3 16,13-2 3 0,9-7-14-16,-3-6-12 0,5 10-7 15,2-16-11-15,-1 0-56 16,8-7-2-16,-2 0-52 15,-6-3-136-15</inkml:trace>
          <inkml:trace contextRef="#ctx0" brushRef="#br0" timeOffset="16834.49">9998 6006 301 0,'0'0'148'0,"0"0"-46"15,0 0-36-15,0 0-27 0,0 0-23 16,0 0-9-1,-7-7-7-15,7 14 1 0,0 14 14 16,3 6 15-16,10-3-9 16,-1 3 2-16,1-8-14 15,-3 0-3-15,1-6-1 16,2 2-1-16,-7-7 1 16,0 3-1-16,-2-8-3 15,1-3 1-15,-5 0-2 16,0 0 12-16,0 0 0 15,0 0 4-15,0 0 9 16,1 0 1-16,4-19-2 16,3-16-8-16,4-8-11 15,-2-2-5-15,9 0 2 16,-9 6-2-16,6 14 0 16,-6 3-1-16,8 13-4 0,-7-2-6 15,5 7-2 1,-1 4 3-16,1 0-11 0,1 0 17 15,-1 0-4-15,3 15-6 16,1 2 14-16,-4 8-3 16,-6 5 3-16,-5 0-1 15,2 2 2-15,-7-9-6 16,0 5 11-16,0 0-12 16,0-4-6-16,0 2-35 15,0-14-85-15,0-12-111 16</inkml:trace>
          <inkml:trace contextRef="#ctx0" brushRef="#br0" timeOffset="17188.58">10293 5708 429 0,'0'0'100'16,"0"0"-29"-16,0 0-27 16,0 0-31-16,0 0-11 15,0 0-2-15,-6 4-3 0,6-4 3 16,0 0 0-16,0-4 4 16,0-20 5-16,6 9 4 15,-2 3 9-15,-4 2 18 16,0 10-11-16,0 0 1 15,0 0-8-15,0 0-8 16,0 0-13-16,0 0 5 16,0 0-9-16,0 10 3 15,-4 11-6-15,4-2-23 16,0 6-50-16,0-7-32 16,24-5-141-16</inkml:trace>
          <inkml:trace contextRef="#ctx0" brushRef="#br0" timeOffset="17826.08">10683 5983 257 0,'0'0'77'15,"0"0"6"-15,0 0-8 16,0 0-28-16,0 0-9 16,0 0 14-16,9-78 3 15,-9 78 1-15,0 0-5 16,0 0-25-16,0 0-6 0,-16 0-11 16,1 0-2-1,-4 15-3-15,5 5-4 0,2 2 2 16,4-1 1-16,8 7 1 15,0-2-4-15,0 1 2 16,0 1-4-16,4 0-1 16,16-5 3-16,3-4 0 15,5-6 0-15,4-2 0 16,0-7-3-16,-2-4 0 16,9 0-1-16,2-11-1 0,-2-16-4 15,0-10 4 1,-8 0-7-16,-4 4-4 0,-9-1 16 15,-12 3 3-15,-2 4-3 16,-4-2 0-16,0 5 0 16,0 2 5-16,0 2 8 15,-4 13-3-15,-7 5 17 16,3 2-14-16,0 0-2 16,0 0-1-16,3 0-3 15,5 0-2-15,-4 0-5 16,4 2-7-16,0 21 7 15,0 8 0-15,0 4-2 16,0-8 2-16,17 4-1 16,5-2 0-16,3-5 2 0,-5-2-2 15,3-4-2 1,3 0-27-16,8-3-12 16,1-6-27-16,11-9-103 0,3 0-59 15</inkml:trace>
          <inkml:trace contextRef="#ctx0" brushRef="#br0" timeOffset="18020.56">11568 5920 214 0,'0'0'395'16,"0"0"-303"-16,0 0 13 15,0 0-63-15,0 0-26 0,0 0-15 16,0 0-1-1,-32 0 0-15,32 0-26 0,-5 4-8 16,-9-4-59-16,-6 4-88 16,-19 3-246-16</inkml:trace>
          <inkml:trace contextRef="#ctx0" brushRef="#br0" timeOffset="19828.24">8374 7459 220 0,'0'0'151'16,"0"0"-52"-16,0 0-21 16,0 0-18-16,0 0-15 15,0 0-2-15,-26-23 5 16,21 23-12-16,1 0-20 16,4 0-3-16,0 0-4 15,-4 0-1-15,4 0-7 16,0 0 0-16,0 0-2 15,0 17 2-15,0 9 6 16,0 12 2-16,0-4-5 16,0 12-1-16,0-4 0 15,4 2 0-15,0-4-1 0,3 2 3 16,-7-2-3-16,5-2-2 16,-5-10 2-16,4-6-1 15,-4-5-1-15,5-2-5 16,-1-9 5-16,-3-6 2 15,4 0 1-15,-5 0-3 16,0 0 11-16,0 0-2 16,0 0-7-16,0 0 6 15,0 0-5-15,0 0-2 16,4 0-1-16,-4 0-3 16,9 0-38-16,1 0-49 15,-1-14-117-15</inkml:trace>
          <inkml:trace contextRef="#ctx0" brushRef="#br0" timeOffset="20622.05">8599 7402 191 0,'0'0'166'0,"0"0"-82"15,0 0-29-15,0 0-10 16,0 0-18-16,0 0 1 16,-16 0-17-16,11 0 2 15,1 0-2-15,-2 10 3 16,-3 3-3-16,2 2 2 16,-2 4-2-16,-1-2 4 15,6 2-2-15,-6 9 2 0,4-6-5 16,2-2-1-16,-1 3-3 15,-2-5 6-15,7 0-12 16,-4-7 9-16,-1-2-3 16,-3 6 0-16,6-8 1 15,-2 3-1-15,-1-3 3 16,5-1-4-16,0 0 1 16,0 6 2-16,-4-5-2 15,0 2-1-15,4-5-2 16,0-1-1-16,0 5 2 15,0-8-2-15,0 0-1 16,0 0 0-16,0 0 1 16,0 0 0-16,0 0-1 15,0 0 2-15,0 0-3 0,0 0 5 16,8 0-8-16,32 0 6 16,15 0 6-16,4-24-7 15,1-1-2-15,-4 3 1 16,-1-6 2-16,-7 5-3 15,-12 8-4-15,-12 2 4 16,-4 7 0-16,-13 2 7 16,2 4-9-16,-5 0 2 15,-4 0-6-15,0 0 6 16,0 0 5-16,0 0-5 16,0 0 0-16,0 0 0 15,0 0-9-15,0 0 7 16,0 0-23-16,2 0-22 0,6 0-63 15,-3 0-43-15,-5 0-123 16</inkml:trace>
          <inkml:trace contextRef="#ctx0" brushRef="#br0" timeOffset="123636.28">4871 6296 178 0,'0'0'58'15,"0"0"5"-15,0 0-2 16,0 0 3-16,0 0-14 16,0 0-13-16,0 0-4 15,0-1-8-15,0 1 7 16,0 0-15-16,0 0 6 16,0 0-1-16,0 0-10 15,0 0-1-15,0 0-2 0,0 0 5 16,0 0 1-16,0 0-3 15,0 0-9-15,0 0-1 16,0 0-2-16,0 0 1 16,0 0 2-16,0 1 0 15,0 25-4-15,-15 11 3 16,2 1-2-16,4 2 7 16,-9-6-7-16,5 3-1 15,2-10 1-15,3 1 0 16,3 2 2-16,-8-5-2 15,-1 13 7-15,-5-5-7 16,3-6 0-16,1 7 0 16,5-21 5-16,9-10-3 15,-4-3 5-15,5 0-4 16,0 0 5-16,0 0-8 0,0 0-3 16,0 0 3-16,0 0-3 15,0 0-1-15,0 0 3 16,0 4-2-16,16 8 3 15,3-3 0-15,-3 10 4 16,-1-1-4-16,8-1 0 16,-6 7 2-16,7 9-2 15,-1-2 0-15,-4 13 0 16,5-4 0-16,5 11 3 16,-3 0-3-16,-1-13 0 15,-2 7-1-15,-2-12 1 16,-7-8 0-16,1-3 0 0,-10-13 1 15,-5 2-1-15,0-7 1 16,0-1 0-16,0 1-1 16,0-4 6-16,0 0 6 15,0 0 0-15,0 0 3 16,0 0-3-16,0 0-4 16,0 0 0-16,0 0-2 15,0 0-5-15,0 0-1 16,0 0 2-16,0 0-5 15,0 0 8-15,0 0-3 16,0 0-2-16,0 0 0 16,0 0-1-16,0 0 1 15,0 0 2-15,0 0-1 0,0 0 2 16,0 0-3 0,0 0 0-16,0 0 2 0,0 0-1 15,0 0-1-15,0 0-1 16,0 0 0-16,0 0 1 15,0 0-19-15,0 0-24 16,0-4-71-16,-34-10-103 16</inkml:trace>
          <inkml:trace contextRef="#ctx0" brushRef="#br0" timeOffset="65444.39">7854 5355 450 0,'0'0'12'0,"0"0"-9"15,0 0 27-15,0 0 6 16,0 0 19-16,0 0-3 15,0 0-6-15,-61-93-3 16,48 80-18-16,2-3 3 16,1 5 9-16,-3-4-18 15,-3 0 2-15,0 2-5 16,-3-6 5-16,-6 0-10 16,3 1-5-16,-2-5-6 15,-1-1 6-15,6 6-5 0,-5-1 1 16,-3 2 2-16,-3 2 0 15,1 2 10-15,-1-2-9 16,1 6-5-16,-2-9 0 16,-1 14 0-16,-3-3 6 15,1 2-6-15,-4-3 0 16,3 3 3-16,-4-1 1 16,-3-3-1-16,-8 5 0 15,4 0-3-15,-3 4 0 16,-6 0 0-16,-5 0 0 15,1 0 0-15,-1 0-2 16,1 0 2-16,4 0 2 16,7 0 38-16,-2 0-40 0,7 0 7 15,4 0-6-15,2 0 0 16,3 0-1-16,3 0 1 16,5 0-2-16,-7 0 2 15,2 4-1-15,-5 0 2 16,-7 1-2-16,-1-1 0 15,2 3-1-15,-3 3 0 16,1-7 1-16,2 12 0 16,3-11-2-16,4 5 2 15,-5 0 2-15,8-4-2 16,-4 8 0-16,9-7 0 16,-2 1 2-16,8-1-2 0,-7 1-4 15,1 0 4 1,-1 7 0-16,-4-4 1 0,2-1-4 15,-4-1 0-15,4 2 3 16,-1 0 0-16,-2 4 1 16,-6 3-2-16,8-2 5 15,4-6-7-15,8 1 3 16,3-6 0-16,2 5 3 16,-1-4-3-16,5 5-1 15,6-10-1-15,-1 4 2 16,1-4-2-16,4 0 0 15,0 0 2-15,0 0 0 16,-3 0 0-16,-1 0 0 16,-5 9-4-16,-7 6 8 15,1 0-5-15,-14 12 2 0,-1-6-1 16,4 6 0-16,0-7 1 16,2-1 0-16,10 0-1 15,-8 0-2-15,-1-2 2 16,9-3 0-16,2-4 1 15,8-10-2-15,-2 10 1 16,-3 3 0-16,-3 9 0 16,4-2-2-16,-8 16 0 15,3 2-3-15,-8 7 5 16,7-7 4-16,2-2-3 0,-2 3-2 16,1 1-3-1,-3 3 4-15,4-2 1 0,4-3-1 16,6-11 0-16,2 11-1 15,0-2 0-15,0-1-1 16,0-1 2-16,0 0 0 16,0-3-4-16,0 2 4 15,0-4 2-15,2-1-2 16,6 2-1-16,1-2 1 16,-2 10 0-16,5-11 0 15,-4 2-1-15,3-1-2 16,-3-2 3-16,4-7 0 15,1 9 0-15,-1-4 2 16,-2-1-4-16,-2 0 2 16,1-6 0-16,-2-1-1 0,6 2 1 15,-7-8-1-15,0 3 2 16,7 0-2-16,-7 1 1 16,10 0-2-16,3 5 1 15,4 0-4-15,-1-5 1 16,-5 0 3-16,12-1-4 15,-6 2 4-15,5-7 1 16,-1 10 0-16,0-12 1 16,6 4 0-16,-3-1-1 15,-2-4 0-15,4 8 1 16,-5-9 0-16,8 6-1 16,0-2 0-16,4-6 0 0,2-2 0 15,1 4 1 1,-6 0 5-16,5 0-6 0,-6 0 0 15,4-3 0-15,-3 3-5 16,-1 2 5-16,3-6 0 16,-2 4 2-16,4-4-1 15,2 0 1-15,2 0-2 16,-1 0 1-16,-5 0 0 16,10 0-2-16,-3 0 1 15,-3 0 0-15,6 0 2 16,-6 0-2-16,6 0 1 15,-6 0 0-15,-3 0-1 16,2 0 0-16,-2 0-3 0,-4-4 3 16,4-2 2-16,2 1-2 15,1-3 1-15,-6-2 1 16,4 2-2-16,-5-6 0 16,3 5-1-16,4 0 1 15,-1-10 0-15,4 6 0 16,-6-2 1-16,-4-4 0 15,1 10-1-15,-10-4 0 16,-3-1 0-16,2-1-2 16,-3 2 2-16,-2-3-2 15,5-2 4-15,-2 5 1 16,-1-5-2-16,2 4 1 16,1-4-2-16,-6 5 0 15,1-2 1-15,0-4-1 0,-1-4 0 16,-3 3 1-16,4-2-1 15,-5-4 4-15,13-5 3 16,-15 0-3-16,5-1-3 16,3 9 9-16,-10 4-10 15,-1-1 8-15,8-3-7 16,-7-1 8-16,4 0-3 16,1-4-4-16,-7 8-2 15,2-3 7-15,-2 4-4 16,-8-5-2-16,8 1 0 15,0 0 8-15,-6-1-7 16,8 0 0-16,-9 0 0 16,5-6-2-16,2 2 0 0,-1-4 0 15,-2 0 3-15,3 6-2 16,-2-5 3-16,5 4-4 16,-8 5 0-16,-4 0 3 15,0 6-3-15,0-6 2 16,0-2-2-16,4-5 1 15,-4-3-1-15,0-4 1 16,5 12 0-16,-5-4 0 16,0-3-1-16,0 8 0 15,0-1 2-15,0 3 3 0,0 1-5 16,0-4-1 0,0-2-2-16,0-5 3 0,0 4 1 15,0 0-1-15,0-1 5 16,0 0-5-16,0 10 0 15,0 4-3-15,0 4 5 16,0-3-2-16,-5 4 8 16,1-4-8-16,4 3 6 15,-11-4-6-15,11 8 2 16,-5-1-1-16,1 0 1 16,4 3-1-16,-3-1 2 15,3 1-1-15,0 4 4 16,-4 0-10-16,4 0 4 15,0 0 0-15,-5 0 1 16,5 0 2-16,0 0 0 16,0 0-3-16,0 0 0 15,0 0 0-15,0 0 0 0,0-4-4 16,0 4 4-16,0 0 0 16,0 0 1-16,0 0 0 15,0 0-1-15,0 0-2 16,0 0 2-16,0 0 0 15,0 0 1-15,0 0-1 16,0 0 2-16,0 0-2 16,0 0 1-16,-4 0-1 15,4 0 0-15,0 0-4 16,0 0 4-16,0 0 0 0,0 0-2 16,0 0 2-1,0 0 0-15,0 0 0 0,-2 0 2 16,2 0-2-16,0 0 7 15,0 0-7-15,0 0-1 16,0 0 1-16,0 0 0 16,0 0 0-16,0 0 0 15,0 0-1-15,0 0-3 16,0 0 7-16,0 0-9 16,0 0 4-16,0 0 0 15,0 0 2-15,0 0-1 16,0 0 2-16,0 0-4 15,0 0 6-15,0 0-3 16,0 0 0-16,0 0-5 16,0 0 4-16,0 0 1 0,0 0 0 15,0 0 2-15,0 0 1 16,0 0-2-16,0 0 3 16,0 0-4-16,0 0-4 15,0 0 1-15,0 0-1 16,0 0-3-16,0 0 3 15,0 0 1-15,0 0-2 16,0 0-8-16,0 0 4 16,-4 0-16-16,4 0-3 15,0 0-6-15,0 0-11 16,0 4-23-16,-4 16-57 16,-8 11-41-16,-5 5-93 0</inkml:trace>
          <inkml:trace contextRef="#ctx0" brushRef="#br0" timeOffset="9650.08">8364 5585 422 0,'0'0'154'0,"0"0"-42"16,0 0-28-16,0 0-29 15,0 0-18-15,0 0-10 0,-56-7-20 16,56 7-7-16,-4 28-1 16,-5 16 1-16,6 31 2 15,-5 5 0-15,8 15-1 16,0 2 0-16,0 2 4 16,4 4-2-16,16 6-2 15,1 3 6-15,0 14-5 16,7 3-2-16,-3-4 1 15,-4-3-1-15,0-12 2 16,-5-5-2-16,1-17-4 16,-7-11 4-16,-1-10 6 15,-6-20-6-15,1-5 0 16,-4-9 1-16,0-11-1 16,0-8 0-16,0 0 1 0,0-8-1 15,5-2 0-15,-1-4-3 16,-4 0-11-16,1 0-5 15,4 0-14-15,1 0-6 16,-6 0-8-16,4-6-22 16,0-33-63-16,-4-14-174 15</inkml:trace>
          <inkml:trace contextRef="#ctx0" brushRef="#br0" timeOffset="11015.91">8403 5544 285 0,'0'0'139'0,"0"0"-69"15,0 0-49-15,0 0-12 16,0 0 7-16,0 0 11 16,225-64-2-16,-153 37-4 15,6-1 10-15,7-10-15 16,16-4 3-16,18 0 6 0,14-4 9 16,4 8-12-16,5 6-21 15,-14 14 5-15,-8 3-1 16,5 6-1-16,5 4-4 15,-6 5 2-15,-13 0 1 16,-2 0 3-16,-13 0-6 16,8 5 1-16,5 5 9 15,6-1 3-15,-1-5 14 16,-8-4-17-16,-4 0 1 16,-8 0-9-16,-10 0 1 0,2 1-2 15,-2 9 0 1,-7-6 6-16,-9 11-7 15,-17-2 2-15,-8 2 1 0,-12 2-4 16,-1 6 1-16,-5-1 0 16,-1 2-5-16,-5 5 5 15,-3 4 0-15,-4-2 6 16,-4 7-4-16,-6-1-2 16,2-1 1-16,5 2 2 15,-2 7 2-15,2-7-3 16,0 8 5-16,2 1-3 15,-5 5 2-15,3 2-4 16,-1 6-1-16,0-9 1 16,-4 1 4-16,0-7-6 15,2 2 1-15,3 4-1 0,-2 0 4 16,2-1-1 0,-9 7-2-16,0 2 8 0,0-8-7 15,0 10-2-15,0-10 1 16,0-3 1-16,0 0-2 15,0-1 0-15,0-1 1 16,-25 6 1-16,3 2-1 16,4-6-1-16,-7-2 1 15,9 0-1-15,1-5-1 16,-1-3 0-16,3-2-4 16,2-6 0-16,-4 1 2 15,-2-3-4-15,1 5 1 16,-6-6 6-16,-2 12-4 15,-7-8 0-15,-4 1 1 0,2-5 3 16,-6 6-2-16,7-18-1 16,-3 3 2-16,-4 2 1 15,-6-8 0-15,4 3 0 16,-9-6 0-16,-6 1 3 16,-3 3-2-16,-9-2 0 15,1-4 1-15,2-1 1 16,-8-2-2-16,-2 7 5 15,-2 2-4-15,-12 5-2 16,0-1 6-16,3 2-6 16,2-5 0-16,7-13 3 15,3 3-3-15,-1 0 0 16,5-4 2-16,0 0-2 16,9 0 3-16,-2 0-3 0,3 0 10 15,-1 0-9-15,-3 4 0 16,5-3 2-16,8 5-3 15,5-6 0-15,8 0 1 16,12 0 5-16,1 0-1 16,6 0 0-16,-1 0 0 15,4 0 1-15,-3 0-6 16,-1 0 2-16,-6 0 0 16,-5 0-1-16,-14 0-1 15,-5 4 0-15,-19 1 0 16,-5 13 0-16,3-13 0 0,2 3 1 15,5-8 1-15,13 0 1 16,6 0-1-16,10 0 16 16,14 0-13-16,-4 0-2 15,2-8 0-15,-2 3 3 16,8-13 0-16,-1 9 6 16,7 3-3-16,9 1-7 15,-5 5 0-15,7 0 1 16,0 0-3-16,0 0-9 15,0 0-34-15,0 0-34 16,13 0-12-16,7 0-121 16,-20-4-189-16</inkml:trace>
          <inkml:trace contextRef="#ctx0" brushRef="#br0" timeOffset="30901.68">9508 6915 838 0,'0'0'0'16,"0"0"0"-16,0 0 8 0,0 0 11 16,0 0-2-16,0 0 1 15,0 0-10-15,0 0-4 16,0 0 2-16,0 0-3 15,0 0-2-15,0 0-1 16,0 0 0-16,0 0 0 16,0 0 3-16,0 0-3 15,0 0 1-15,0 0-1 16,0 0-2-16,39 0 2 16,22 0 7-16,23 0-6 0,11-4 0 15,10-14 5-15,10 0-2 16,1-1-4-16,7 3 0 15,-8-2 0-15,-5 0 2 16,-13 14-2-16,-10-11 2 16,-4 7-3-16,-9 1 1 15,-6 0 0-15,-5 7 1 16,-13 0-1-16,-2 0 0 16,-4 0 0-16,-2 0-2 15,9 0 2-15,4 0 0 16,4 0 2-16,-4 0 3 15,-7 0-1-15,-13 0 8 16,-7-6 1-16,-10-1-7 16,-9 3 4-16,-5 4-3 15,-4-7-1-15,0 7 5 0,0 0 3 16,0 0 6-16,0 0-2 16,0 0 2-16,0 0 1 15,0 0-15-15,0 0 3 16,0 0-7-16,0 0 1 15,0 0-3-15,0 0 1 16,0 0 1-16,0-4-2 16,0 4 0-16,0 0 0 15,0 0 1-15,0 0 0 16,0 0-1-16,0 0-1 16,0 0 1-16,0-4 1 15,0 4-1-15,0 0-3 0,0 0 0 16,0 0-9-16,0-9-8 15,0-2-8-15,0-2-21 16,0 3-19-16,-18-2-8 16,-16 7-56-16,-17-5-121 15</inkml:trace>
          <inkml:trace contextRef="#ctx0" brushRef="#br0" timeOffset="650.58">5300 5823 458 0,'0'0'125'0,"0"0"-38"16,0 0-1-16,0 0-26 15,0 0-23-15,0 0-7 16,-99-24-17-16,95 24-7 16,-3 0-6-16,-2 14 0 15,-1 24 0-15,-9 12 0 16,9 11 1-16,-2 0 2 16,8-7-2-16,0-7-1 0,4-15 2 15,0-2-2-15,0-17-1 16,0-2 1-16,0-4-6 15,0 1-22-15,0-4-32 16,8-2-40-16,13-2-26 16,-1 0-29-16,-1-10-119 15</inkml:trace>
          <inkml:trace contextRef="#ctx0" brushRef="#br0" timeOffset="1245.55">5432 5823 223 0,'0'0'100'0,"0"0"11"16,0 0-40-16,0 0-32 16,0 0-15-16,0 0-4 15,0 4-11-15,0 23 22 16,0 11-2-16,0-1 13 16,0 5-30-16,0-2 6 15,0-6-3-15,0-2-13 16,0-9 2-16,0-8 0 15,0 2-4-15,0-16 1 16,4 5-1-16,-4-6 1 16,5 0-2-16,-1 0-2 15,-4 0 1-15,7 0 4 16,-2-30-1-16,-1-6-1 0,2-14-3 16,-2-2 0-16,6 9 3 15,1 7 0-15,-3 13 0 16,-8 8-1-16,3 15 1 15,-3-3 2-15,0 3-2 16,9 0-11-16,1 0 3 16,13 0 4-16,3 23 2 15,0 3 2-15,9 3 1 16,6 9-1-16,2-6 1 16,4-4 1-16,4 3 2 15,-8-12 7-15,5-9-6 16,-12-6 2-16,-5-4-4 0,-7 0-2 15,-9 0 5-15,-4 0 1 16,2-13 14-16,-7-14 18 16,3-13-16-16,-5-4-11 15,-4 5-1-15,0-7-9 16,0 5-1-16,0 10 0 16,0 0-2-16,3 11-5 15,9 9-13-15,-3 3-18 16,9-1-43-16,14 9-42 15,0-6-42-15,13 3-143 16</inkml:trace>
          <inkml:trace contextRef="#ctx0" brushRef="#br0" timeOffset="-645.75">4784 6623 507 0,'0'0'81'0,"0"0"-30"15,0 0 24-15,0 0-29 16,0 0-15-16,0 0-9 16,0 0-1-16,-55 18 1 15,55-18-21-15,0 0 3 16,0 0 4-16,0 0 11 15,0 0-17-15,0 0-2 0,4 0-2 16,38 0 2-16,10 0 11 16,12 0-2-16,11-7-5 15,15-13 1 1,16-1-3-16,22-2-1 0,13 2 0 16,4-1 4-16,4 7-5 15,-1 2-1-15,6-1 0 16,5 5-2-16,11 4 3 15,8-6 3-15,-1 3-3 16,-8 3 0-16,-4-8-2 16,-7 9 0-16,-10-2 0 15,0-1 1-15,-7 0 1 0,-12 3-5 16,-10 4 3-16,-22 0 1 16,-23 0-2-16,-19 0-2 15,-14 0 3-15,-11 0-9 16,-5 0 5-16,-11 0 4 15,-5 0 2-15,-5 0 0 16,4 0 1-16,-4 0-1 16,5 0 0-16,-2 0 3 15,-3 0-3-15,1 0 0 16,-4 0 0-16,-1 0 2 16,0 0-2-16,0 0 5 15,0 0 6-15,0 0-3 0,0 0-1 16,0 0 0-1,0 0 1-15,0 0-5 16,0 0 2-16,0 0-2 0,0 0 0 16,0 0 4-16,0 0-7 15,0 0 6-15,0 0-5 16,0 0 0-16,0 0 0 16,0 0-1-16,0 0-1 15,0 0-7-15,0 0-35 16,0 0-64-16,0-13-283 15</inkml:trace>
          <inkml:trace contextRef="#ctx0" brushRef="#br0" timeOffset="4511.46">7006 5606 305 0,'0'0'122'16,"0"0"-43"-16,0 0-41 15,0 0-24-15,0 0-11 16,0 0-2-16,35-57 4 16,-15 43 2-16,8-5 2 15,-5 1 8-15,4 5-11 16,1 2-6-16,-1 8 1 16,-2 3-2-16,-3 0 1 15,2 0 0-15,-5 0-2 0,-3 19-1 16,-3 3 2-16,-10 1 2 15,2-3 0-15,-5 3-1 16,0-1 0-16,0 1 0 16,0 1 0-16,-8 0 9 15,-16-2-3-15,5 1-2 16,-10 5 0-16,9-10 2 16,2 2-2-16,-5 4 3 15,6-7-5-15,-2 1 0 16,0-5-2-16,6 2 2 0,4-6-1 15,-1-5 1 1,1-4-2-16,5 6 2 0,-1-2 3 16,5-4 3-16,-1 0-8 15,1 4 9-15,-4-4-4 16,4 0 4-16,0 0-2 16,0 0-1-16,0 0-4 15,0 0-2-15,0 0 0 16,0 0 0-16,0 4 3 15,0-4-3-15,0 0 0 16,0 0-1-16,0 0 1 16,0 0 0-16,0 0 0 15,0 0-2-15,0 5 1 0,0-5 2 16,0 10 1 0,0-9 2-16,0 3-3 0,5 4 5 15,13-7 1-15,-2 5 1 16,-5-1-8-16,8-3 1 15,-3 0 6-15,0 2-3 16,-3 1-4-16,2 0 3 16,-4-1-3-16,4-4 0 15,1 9 0-15,-3-4 1 16,-2-1 0-16,-2-4-1 16,-3 0 1-16,-2 3-1 15,-4-3 0-15,5 0-2 0,-5 0 2 16,6 0-11-1,-6 0-16-15,4 0-19 0,-3 0-38 16,4 0-70-16,-5 0-80 16</inkml:trace>
          <inkml:trace contextRef="#ctx0" brushRef="#br0" timeOffset="8617.08">6711 5740 147 0,'0'0'135'0,"0"0"-52"16,0 0-45-16,0 0-15 0,0 0-8 16,0 0-6-16,0 121 6 15,0-81 14-15,0 3 3 16,0-1-12-16,5-1 1 15,5-4-1-15,-1-9 0 16,2 4-5-16,-6-13-5 16,-1-10-7-16,0 1 3 15,-4-1-5-15,0-6 0 16,0-3 4-16,0 0-5 16,0 0 8-16,0 0-1 15,0 0-4-15,0 0 1 16,0 0-4-16,0 0-21 0,0 0-70 15,0 0-131-15</inkml:trace>
          <inkml:trace contextRef="#ctx0" brushRef="#br0" timeOffset="2574.79">7978 5810 145 0,'0'0'497'0,"0"0"-371"15,0 0-47-15,0 0-65 16,0 0-14-16,0 0-2 16,0-15-88-16,0 15-138 15</inkml:trace>
          <inkml:trace contextRef="#ctx0" brushRef="#br0" timeOffset="1987.81">6955 5725 179 0,'0'0'151'0,"0"0"-109"0,0 0 13 16,0 0-9-16,0 0-20 16,0 0-7-16,0 157 4 15,4-123-5-15,2-2-9 16,4 0 8-16,-4-6-7 16,-1-2-8-16,3 0-2 15,-8-1 0-15,0-9-2 16,0 0-31-16,0-10-33 15,0-4-53-15</inkml:trace>
          <inkml:trace contextRef="#ctx0" brushRef="#br0" timeOffset="2397.2199">7099 5549 117 0,'0'0'64'16,"0"0"-16"-16,0 0-29 15,0 0-12-15,0 0-2 16,0 0-2-16,166-1-2 16,-166 31 29-16,0 5 33 15,0 13 6-15,-20 3 8 16,-15 5-28-16,1-5-12 15,-3-9 9-15,10-3-7 0,4-19 2 16,9-5-7-16,9-10-4 16,5-5-13-16,0 0-10 15,0 0 3-15,0 0-5 16,0 0-2-16,0 0-3 16,5 0 4-16,29 0-2 15,1 0 6-15,5 0-8 16,7 0 2-16,1 2-1 15,-6 4 0-15,1 4-2 16,-8-1-18-16,1 10-4 16,-5-7-144-16,-7-4-109 15</inkml:trace>
          <inkml:trace contextRef="#ctx0" brushRef="#br0" timeOffset="7086.74">5526 5942 178 0,'0'0'154'16,"0"0"-50"-16,0 0-22 15,0 0-48-15,0 0-23 16,0 0-5-16,0 0 0 16,0 0-5-16,0 0 9 15,-4 6 1-15,-6 26 3 16,1-1 4-16,2 3-1 15,1 3-5-15,-3-4-1 16,-5 4-1-16,12-3-7 16,-2-6 3-16,-5-8 0 15,2 0-3-15,3-12-3 0,-1 2 3 16,5-6-2-16,0-4-1 16,0 0 2-16,0 0 2 15,0 0 13-15,0 0 11 16,0-14 1-16,0-4-26 15,0-16-2-15,0-2 2 16,0-5-3-16,0-10 0 16,0-1-2-16,0 11-5 15,12 0 7-15,1 13 0 16,-3 13-2-16,0 6 2 16,-5 5 0-16,-1 4-6 15,-2 0 3-15,9 0-7 0,8 0 6 16,4 0 4-1,-1 19 0-15,5-1-5 0,-3 11 4 16,8-4 2-16,-5-2-1 16,4 8 5-16,6-4-4 15,-2-9 8-15,0 0-8 16,0 2 3-16,1-7 0 16,-1 0 0-16,0-3-3 15,-6-4 0-15,5-2 1 16,-7 1 1-16,-4-5 0 15,-6 0-1-15,-7 0 1 16,3 0-3-16,-5 0 8 16,-8 0-8-16,4 0 5 15,-4 0 20-15,0-5-7 16,7-15 8-16,-7-17-14 0,5 5-6 16,-1-18-6-16,0 3 2 15,5-4 2-15,-3 14-4 16,-2 3 1-16,5 13-1 15,-6 7 0-15,6 1 1 16,-9 2 0-16,4 7-1 16,-4 4 0-16,0 0-2 15,1 0-3-15,-1 0-9 16,0 0-7-16,10 0-20 16,-1 0-30-16,-3 0-33 15,7 0-8-15,-13 0-186 16</inkml:trace>
          <inkml:trace contextRef="#ctx0" brushRef="#br0" timeOffset="5496.37">6397 5779 111 0,'0'0'119'0,"0"0"-31"15,0 0 8-15,0 0-25 16,0 0-18-16,0 0-17 16,0 0-1-16,0 0 4 15,0 0-10-15,0 0-6 16,-5 0-4-16,5 0-1 15,0 0-6-15,0 0 1 0,0 0 1 16,0 0-6-16,0 0-5 16,0 0 2-16,0 0-1 15,0 0-4-15,0 0 2 16,0 0-2-16,9 0 0 16,21-13 0-16,14-13 3 15,7-2-2-15,-8 4 1 16,4 1-2-16,-7 5-2 15,-12 2 2-15,-6 4 1 16,-4 6 0-16,-7-1-1 16,-4 4-3-16,2-4 2 15,-5 7-1-15,-4 0-1 16,0 0 3-16,0 0-2 0,0 0-2 16,0-5-4-16,0 5-8 15,0 0-17-15,0 0-19 16,0 0-10-16,0 0-29 15,0 0-105-15,0 0-92 16</inkml:trace>
          <inkml:trace contextRef="#ctx0" brushRef="#br0" timeOffset="7931.91">5061 5958 225 0,'0'0'76'15,"0"0"-22"-15,0 0-34 16,0 0-10-16,0 0 8 15,0 0 8-15,14 0 6 0,-14 0-8 16,0 0 6-16,0 0-6 16,0 0-8-16,0 0 3 15,0 0-1-15,0 0-9 16,3 0-9-16,-3 0 10 16,0 25 15-16,0 3 6 15,0 6-9-15,0-1-5 16,0 4-11-16,0 7 20 15,0 0-12-15,0 2-6 16,0 1 12-16,0-11-20 16,0-2 6-16,0-14 4 15,0-9-8-15,0-3 0 16,0-8-2-16,0 0 0 0,0 0 2 16,0 0 13-16,0 0 4 15,0 0 4-15,0 0-5 16,0-8 2-16,0-20-16 15,0-13-4-15,0-6 7 16,0-5-6-16,0-6-2 16,20-4 1-16,-1 7-2 15,10 4-2-15,-3 6 1 16,-1 7-2-16,-10 10 1 16,3 14 4-16,-12 1 2 15,-1 9-1-15,-5 4-2 16,0 0 1-16,0 0-1 0,0 0 0 15,0 0-5 1,0 0 1-16,0 0-3 0,0 0-2 16,0 0-4-16,4 4 2 15,3 19-17-15,12 0-38 16,10-5-59-16,1 1-105 16</inkml:trace>
          <inkml:trace contextRef="#ctx0" brushRef="#br0" timeOffset="3650.2">7148 5665 166 0,'0'0'113'15,"0"0"-37"-15,0 0-40 16,0 0 5-16,0 0 7 16,0 0-14-16,3-15-3 15,-3 15 3-15,0 0 7 16,0 0-11-16,0 0-1 16,0 0-20-16,-16 0 0 15,6 0 4-15,-11 0-13 0,-3 0 1 16,1 0 5-16,5 7-6 15,4 5 4-15,4-10-9 16,1 5 6-16,2-1-1 16,2 3 1-16,-3-5-1 15,3 1 0-15,5 1-1 16,0-6 1-16,0 0 0 16,0 0 0-16,0 0 0 15,0 0-2-15,0 0 4 16,0 0-2-16,0 0 0 0,0 0-2 15,0 0 1-15,0 8-2 16,0 7 2-16,0 6 0 16,-1-1 1-16,1 7 0 15,0 1-3-15,0-1 4 16,0 1-1-16,0 1 0 16,0-5 2-16,0-1-2 15,0-10 0-15,0 2 0 16,0-2 1-16,0-1-1 15,0 0-1-15,0-8 1 16,0 6 0-16,0-6 1 16,0 0-1-16,0-4 0 15,0 0 0-15,0 0 1 16,0 0 0-16,0 0 2 16,0 0-3-16,0 0 0 0,0 0 0 15,0 0 1-15,0 0-1 16,0 0-6-16,0 0-7 15,0 0-13-15,0 0 0 16,0 0-11-16,0 0-23 16,0 0-62-16,0 0-76 15</inkml:trace>
          <inkml:trace contextRef="#ctx0" brushRef="#br0" timeOffset="53414.2898">8288 5795 230 0,'0'0'14'0,"0"0"-11"16,0 0 7-16,0 0 25 16,0 0 0-16,0 0-17 15,0 0-11-15,0 0-3 16,4-42-2-16,-1 41 2 15,6-3-8-15,6-4-7 0,1-1-24 16,13 0 10-16,4-5 8 16,3-1-29-16,9-4-54 15</inkml:trace>
          <inkml:trace contextRef="#ctx0" brushRef="#br0" timeOffset="1747.25">6397 5782 422 0,'0'0'118'0,"0"0"-30"16,0 0-38-16,0 0-35 0,0 0-14 16,0 0 0-16,0 0-1 15,153-135 0-15,-93 119 0 16,-5 8-26-16,0 3-36 15,-6 5-54-15,-8 0-199 16</inkml:trace>
          <inkml:trace contextRef="#ctx0" brushRef="#br0" timeOffset="8862.62">6471 5753 208 0,'0'0'228'16,"0"0"-143"-16,0 0-40 16,0 0-28-16,0 0-11 0,0 0 1 15,123-120-4-15,-69 105-3 16,-7 0-2-16,9 8-51 15,-6 7-134-15</inkml:trace>
          <inkml:trace contextRef="#ctx0" brushRef="#br0" timeOffset="1550.77">6530 5708 287 0,'0'0'137'15,"0"0"-62"-15,0 0-23 16,0 0-33-16,0 0-6 16,0 0-8-16,35 54 23 15,-21-30 4-15,-3 9 10 16,0-1-21-16,-2-5-14 15,1 11 13-15,-1-1-18 0,-6-1-1 16,1 2 3-16,8-11-4 16,-12-3-19-16,0-10-36 15,0-1-46-15,0-13-65 16,0 0-70-16</inkml:trace>
          <inkml:trace contextRef="#ctx0" brushRef="#br0" timeOffset="5885.53">6590 5613 197 0,'0'0'84'0,"0"0"-9"16,0 0-28-16,0 0-3 16,0 0-9-16,0 0-11 15,0 44 5-15,0-23-10 16,0 13 13-16,0 6-18 15,0 3 1-15,0 20 8 16,7-6-4-16,2-5-10 16,1-2-1-16,-2-9 6 15,0-12-8-15,0-7 1 0,4-3-7 16,-12-14 2 0,0 1-2-16,0-6 3 0,0 0-2 15,0 0 3-15,0 0 0 16,0 0 0-16,0 0-1 15,0 0-3-15,0 0-7 16,0 0-94-16,-4 0-138 16</inkml:trace>
        </inkml:traceGroup>
      </inkml:traceGroup>
    </inkml:traceGroup>
  </inkml:traceGroup>
</inkml:ink>
</file>

<file path=ppt/ink/ink3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0:01.51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E3EB85C-72E6-4822-9807-ACF7529DD9CF}" emma:medium="tactile" emma:mode="ink">
          <msink:context xmlns:msink="http://schemas.microsoft.com/ink/2010/main" type="writingRegion" rotatedBoundingBox="16498,10995 19693,10860 19824,13979 16630,14114">
            <msink:destinationLink direction="with" ref="{10F2F635-5397-455B-93F7-390850863387}"/>
          </msink:context>
        </emma:interpretation>
      </emma:emma>
    </inkml:annotationXML>
    <inkml:traceGroup>
      <inkml:annotationXML>
        <emma:emma xmlns:emma="http://www.w3.org/2003/04/emma" version="1.0">
          <emma:interpretation id="{92BF4111-E50C-4FAD-8A02-DF450CE58604}" emma:medium="tactile" emma:mode="ink">
            <msink:context xmlns:msink="http://schemas.microsoft.com/ink/2010/main" type="paragraph" rotatedBoundingBox="17095,11051 18901,10845 18997,11690 17191,11895" alignmentLevel="1"/>
          </emma:interpretation>
        </emma:emma>
      </inkml:annotationXML>
      <inkml:traceGroup>
        <inkml:annotationXML>
          <emma:emma xmlns:emma="http://www.w3.org/2003/04/emma" version="1.0">
            <emma:interpretation id="{CE7B8707-7B4A-449F-A99B-A93FB0D1BA5F}" emma:medium="tactile" emma:mode="ink">
              <msink:context xmlns:msink="http://schemas.microsoft.com/ink/2010/main" type="line" rotatedBoundingBox="17095,11051 18901,10845 18997,11690 17191,11895"/>
            </emma:interpretation>
          </emma:emma>
        </inkml:annotationXML>
        <inkml:traceGroup>
          <inkml:annotationXML>
            <emma:emma xmlns:emma="http://www.w3.org/2003/04/emma" version="1.0">
              <emma:interpretation id="{AE38725B-8D38-4959-B236-E9973B12A4A6}" emma:medium="tactile" emma:mode="ink">
                <msink:context xmlns:msink="http://schemas.microsoft.com/ink/2010/main" type="inkWord" rotatedBoundingBox="17095,11051 18901,10845 18997,11690 17191,11895"/>
              </emma:interpretation>
              <emma:one-of disjunction-type="recognition" id="oneOf0">
                <emma:interpretation id="interp0" emma:lang="" emma:confidence="1">
                  <emma:literal>L</emma:literal>
                </emma:interpretation>
                <emma:interpretation id="interp1" emma:lang="" emma:confidence="0">
                  <emma:literal>c</emma:literal>
                </emma:interpretation>
                <emma:interpretation id="interp2" emma:lang="" emma:confidence="0">
                  <emma:literal>N</emma:literal>
                </emma:interpretation>
                <emma:interpretation id="interp3" emma:lang="" emma:confidence="0">
                  <emma:literal>G</emma:literal>
                </emma:interpretation>
                <emma:interpretation id="interp4" emma:lang="" emma:confidence="0">
                  <emma:literal>h</emma:literal>
                </emma:interpretation>
              </emma:one-of>
            </emma:emma>
          </inkml:annotationXML>
          <inkml:trace contextRef="#ctx0" brushRef="#br0">2818 6476 51 0,'0'0'273'16,"0"0"-180"-16,0 0-12 16,-29-191-45-16,29 144-3 15,-1 2-11-15,-8 11-7 16,5 7 6-16,-5 0 10 15,-14 9 3-15,0 4-15 16,-9 5-2-16,-8 9 2 16,-3 0-8-16,4 0-9 15,1 14 9-15,2 17-7 16,17-1-2-16,6-7-2 16,13 5 0-16,0-4-6 0,0 0 6 15,9-4-5 1,17 13 2-16,9-16 2 0,5 3 1 15,4 3-2-15,6-8-7 16,-2 2 4-16,2 3-6 16,-10-2 8-16,1-1 0 15,-15 6 2-15,-6 1-2 16,-2 10-4-16,-17 1 7 16,-1 5 2-16,0 4-2 15,-10 7 6-15,-31 6 10 16,2-6-4-16,-4-7 4 15,2-10-5-15,13-10-4 16,5-17-6-16,9-7 8 0,2 0 17 16,2-18-12-1,1-24-6-15,5-13-8 0,4 4-5 16,0-9 5-16,23 4-2 16,18 2 1-16,4 3-1 15,6 3-11-15,-1 12-6 16,0 8 3-16,-16 12-2 15,-5 11-3-15,-7 2-1 16,-7 3 7-16,-2 0 7 16,-6 0 5-16,5 8 0 15,-8 22 2-15,-4 2 1 16,0 0 9-16,0 11 4 16,0-8-4-16,0 7 2 15,0-10 8-15,0-13-19 0,0 5 1 16,13-9 0-16,2-6-1 15,5-1 0-15,4-3 3 16,3-5-3-16,6 0-4 16,3 0 4-16,9-22 3 15,-3-12-3-15,-5-13 3 16,-6-4-3-16,-4-4 1 16,-9 4 0-16,-13 1 1 15,-5 9-2-15,0-3 2 16,-26 13 15-16,-14-3-7 15,-7 11-3-15,-4 14-7 16,6 9 0-16,9 0 0 16,2 0-2-16,12 33-15 15,5 13-26-15,-3 10-13 0,17-6-41 16,-1 6-96-16</inkml:trace>
          <inkml:trace contextRef="#ctx0" brushRef="#br0" timeOffset="1050.44">3707 6315 129 0,'0'0'78'0,"0"0"-42"16,0 0-17-16,0 0-5 16,0 0 16-16,0 0 14 15,0 0 88-15,55-169-93 16,-55 143-9-16,0-2 7 16,0 9-17-16,0 4 20 15,0 8-7-15,0 1 3 16,0 6-9-16,0 0 6 15,0 0-17-15,0 0-8 16,-4 0 7-16,-5 0-3 0,-4 0 17 16,-10 0-15-1,-3 0-14-15,7 13 1 0,-1-3 0 16,8 0 4-16,8 3-5 16,-5 1 0-16,9 5-1 15,-4 9-1-15,4-5 2 16,0 1-4-16,0-2 2 15,13-9 2-15,13 7-7 16,10-12-1-16,6 2 2 16,3-1 6-16,2-5 0 15,2 6 0-15,-4-1-2 16,0-4 2-16,-7 10-1 0,-15 3 0 16,-3 0-3-1,-8 1 0-15,-8 7 3 0,-4 0 1 16,0 4 1-1,0 4 1-15,-27-1 7 0,-5-2 1 16,-15 4 4-16,7-20 3 16,-1-6 2-16,0-9 14 15,10 0-3-15,-1 0 4 16,6-31-19-16,5-10-7 16,7-1-8-16,9-14-1 15,5 2-3-15,0-2 3 16,19-6-10-16,17 7-7 15,7 5 5-15,-7 3-10 16,6 1-12-16,3 13 7 16,-6-6-6-16,-6 13 1 0,-7-1 4 15,-8 14 16-15,-7 2-8 16,-6 11 10-16,-1 0 1 16,-4 0 5-16,0 0 2 15,5 0-7-15,3 0 8 16,-2 13 4-16,3 16 0 15,-2 13 1-15,-3 9 13 16,-4 5 1-16,5-2 1 16,-5 1 3-16,4-8-3 15,3-4-4-15,-2-2-7 16,8-7 3-16,-3 3-10 16,6-7 3-16,-2-11-3 0,5 5 2 15,-4-15-5 1,1 1 5-16,-2-7-5 0,5-3-2 15,-6 0 4-15,2 0 1 16,-2-18-2-16,-6-5 2 16,-7 9 7-16,0-4-7 15,0 0 0-15,0 0 0 16,0 4 10-16,-4 2-9 16,-12 7 3-16,-6 5-1 15,-7 0-3-15,-2 8-22 16,-3 42-53-16,-10 14-66 15,-20 22-182-15</inkml:trace>
        </inkml:traceGroup>
      </inkml:traceGroup>
    </inkml:traceGroup>
    <inkml:traceGroup>
      <inkml:annotationXML>
        <emma:emma xmlns:emma="http://www.w3.org/2003/04/emma" version="1.0">
          <emma:interpretation id="{BA8FBA90-1B01-4A86-8B80-07D5F6717F83}" emma:medium="tactile" emma:mode="ink">
            <msink:context xmlns:msink="http://schemas.microsoft.com/ink/2010/main" type="paragraph" rotatedBoundingBox="16548,12178 19743,12043 19824,13979 16630,14114" alignmentLevel="1"/>
          </emma:interpretation>
        </emma:emma>
      </inkml:annotationXML>
      <inkml:traceGroup>
        <inkml:annotationXML>
          <emma:emma xmlns:emma="http://www.w3.org/2003/04/emma" version="1.0">
            <emma:interpretation id="{04F9B940-5F8E-4862-BF4E-88D22698941E}" emma:medium="tactile" emma:mode="ink">
              <msink:context xmlns:msink="http://schemas.microsoft.com/ink/2010/main" type="line" rotatedBoundingBox="16548,12178 19743,12043 19824,13979 16630,14114"/>
            </emma:interpretation>
          </emma:emma>
        </inkml:annotationXML>
        <inkml:traceGroup>
          <inkml:annotationXML>
            <emma:emma xmlns:emma="http://www.w3.org/2003/04/emma" version="1.0">
              <emma:interpretation id="{12D28FA7-E9F9-469F-8FDA-C4E61AB3726B}" emma:medium="tactile" emma:mode="ink">
                <msink:context xmlns:msink="http://schemas.microsoft.com/ink/2010/main" type="inkWord" rotatedBoundingBox="16548,12178 19743,12043 19824,13979 16630,14114"/>
              </emma:interpretation>
            </emma:emma>
          </inkml:annotationXML>
          <inkml:trace contextRef="#ctx0" brushRef="#br0" timeOffset="1829.49">2015 8301 536 0,'0'0'106'15,"0"0"-9"-15,0 0-2 0,0 0-48 16,0 0-22-16,0 0-10 15,-42 6-10-15,37 58 1 16,5 11-5-16,-4 12 3 16,4-12-4-16,0-5 2 15,0-12-1-15,0-6 1 16,0-14-2-16,0-21 7 16,0-9-7-16,0-8 1 15,0 0-1-15,0 0 1 16,0 0 1-16,0-35-1 15,0-26-1-15,0-24-2 0,0-16-8 16,0-9 8 0,4-7-7-16,11 1 2 0,2 11-7 15,6 21 11-15,1 32-2 16,-11 29 3-16,-5 19-6 16,2 4-4-16,11 0-11 15,3 38 16-15,11 18 5 16,-1 10 1-16,-11 5 1 15,4-5 0-15,-9 4 0 16,-4-7 0-16,2-11 3 16,-7-15-2-16,3-9 2 15,-8-15-3-15,-4-9 2 16,0-4-2-16,0 0 1 16,0 0 2-16,0 0 5 0,4-28-1 15,-4-20-5 1,0-22-2-16,5-11 1 0,5-6 0 15,6 4-1-15,-2 24 0 16,1 17-1-16,-7 26 1 16,-3 12 0-16,-4 4-3 15,4 0-2-15,10 0-4 16,4 4 5-16,5 31 3 16,-1 13 2-16,4 10-1 15,-9 6 0-15,-4 10 0 16,-2-5-1-16,4 11-4 15,-12-5-13-15,9-17-20 16,2-7-42-16,1-21-47 16,4-27-82-16</inkml:trace>
          <inkml:trace contextRef="#ctx0" brushRef="#br0" timeOffset="32622.17">2643 7530 132 0,'0'0'223'16,"0"0"-96"-16,0 0-46 0,0 0-34 15,0 0-20-15,0 0 58 16,-34 7-47-16,30-7 2 16,1 4-4-16,-1-4-9 15,4 0 0-15,0 0 18 16,0 0-34-16,0 0-10 16,4 0-1-16,54 0 3 15,32-24-1-15,33-17 7 16,14-10 3-16,11-4-12 15,-3 8 1-15,-9 2-1 16,-11 2 1-16,-6 6 4 16,-25 4-7-16,-11 11 2 0,-31 9 0 15,-17 2-1-15,-15 11-4 16,-19 0 7-16,-1 0-6 16,0 0 5-16,0 0-1 15,0 0 1-15,0 0 1 16,0 0-1-16,0 0 1 15,0 0-2-15,-5 0 0 16,-16 0-4-16,-9 7-2 16,-5 6-14-16,-14 9 8 15,-6 11-15-15,-11 4-6 16,-5 0 6-16,-3 8-15 16,-3-8-25-16,-5 1 5 15,8-1 16-15,-2 1 21 0,7-6 7 16,5-4 18-1,9-4-1-15,16-6 2 0,1-5-1 16,12 1 11-16,7-10 3 16,10-4 24-16,9 4-8 15,0-4-8-15,0 0-10 16,0 1-2-16,0-1-3 16,0 0-1-16,0 0 1 15,0 0 0-15,0 0 8 16,23 0-10-16,30 0 2 15,22-23 8-15,19-14 15 16,12-9-14-16,-3 3-8 16,-1-2 1-16,-11 8-6 15,-10 10 2-15,-7-3-5 0,-14 8 4 16,-15 4-3-16,-18 9-1 16,-16 9 0-16,-3-4 0 15,-8 4 1-15,0 0-1 16,0 0 6-16,0 0-3 15,0 0 10-15,0 0-6 16,0 0-4-16,0 0 3 16,0 0-4-16,0 0 7 15,0 0-3-15,0 0 0 16,0 0-2-16,0 0-3 16,0 0 8-16,0 0-5 15,0 0-2-15,0 0 0 16,0 0 0-16,0 0-1 0,0 0 2 15,0 0-2-15,0 0-1 16,0 0 1-16,0 0-1 16,0 0 0-16,0 0 0 15,0 0-1-15,0 0 1 16,0 0 0-16,0 0 1 16,0 0-1-16,0 0 0 15,0 0 1-15,0 0-1 16,0 0 0-16,0 0 0 15,0 0 0-15,0 0 0 16,0 0 0-16,0-5 0 16,0 5 0-16,0 0 1 15,0 0-1-15,0 0 0 16,0 0 0-16,0 0 2 0,0 0 0 16,0-6-2-16,0 6 2 15,0 0-2-15,0 0 2 16,0 0-2-16,0 0 1 15,0 0-1-15,0 0-2 16,0 0 2-16,0 0 0 16,0 0-1-16,0 0 0 15,0 0 1-15,0 0-2 16,0 0 2-16,0 0 0 16,0 0 0-16,0 0-1 15,0 0 1-15,0 0 0 16,0 0 0-16,0 0 0 15,0 0 1-15,0 0-1 16,0 0 0-16,0 0 0 0,0 0 0 16,0 0-1-16,0 0 1 15,0 0-4-15,0 0 5 16,0 0-1-16,0 0 1 16,0 0 2-16,0 0-2 15,0 0-1-15,0 0-1 16,0 0 1-16,0 0 2 15,0 0-2-15,0 0-1 16,0 0 1-16,0 0 0 0,0 0 1 16,0 0-1-1,0 0 1-15,0 0-1 0,0 0-3 16,0 0 3-16,0 0 1 16,0 0-1-16,0-1 1 15,0 1 1-15,0 0-2 16,0 0 0-16,0 0 0 15,0 0 0-15,0 0 0 16,0 0-1-16,0 0 1 16,0 0 1-16,0 0-1 15,0 0 1-15,0 0-1 16,0 0-1-16,0 0 1 16,0 0 0-16,0 0 1 15,0 0-1-15,0 0 0 16,0 0 0-16,0 0-1 0,0-4 1 15,0 4 0-15,0 0 0 16,0 0 0-16,0 0 0 16,0 0 0-16,0 0 0 15,0 0 0-15,0 0 0 16,0 0-1-16,0 0-5 16,0 0 6-16,0 0 6 15,0 0-6-15,0 0 0 16,0 0 0-16,0 0 0 15,0 0 0-15,0 0-2 16,0 0 2-16,0 0 0 16,0 0 0-16,0 0-1 0,0 0 1 15,0 0-5-15,0 0 5 16,0 0-2-16,0 0 4 16,0 0-5-16,0 0 4 15,0 0-1-15,0 0 0 16,0 0-2-16,0 0 0 15,0 0 0-15,0 0 2 16,0 0-1-16,0 0 2 16,0 0-2-16,0 0 1 15,0 0-1-15,0 0 1 16,0 0 0-16,0 0-1 16,0 0 1-16,0 0 0 15,0 0 0-15,0 0-1 0,0 0 0 16,0 0 1-1,0 0 1-15,0 0-1 0,0 0-1 16,0 0-2-16,0 0 3 16,0 0 0-16,0 0-4 15,0 0 8-15,0 0-8 16,0 0 7-16,0 0-3 16,0 0 2-16,0 0-2 15,0 0 0-15,0 0-1 16,0 0 1-16,0-4 0 15,0 4-1-15,0 0 1 16,0 0 0-16,0 0-6 16,0 0 12-16,0 0-12 15,0 0 10-15,0 0-9 0,0 0 5 16,0 0 0-16,0 0 5 16,0 0-5-16,0 0 0 15,0 0 0-15,0 0-1 16,0 0 1-16,0 0-6 15,0 0 6-15,0 0 5 16,0 0-5-16,0 0 0 16,0 0-1-16,0 0 1 15,0 0 0-15,0 0 1 16,0 0-2-16,0 0-4 16,0 0 5-16,0 0 4 15,0 0-3-15,0 0-2 16,0 0 1-16,0 0 0 0,0 0-1 15,0 0 1-15,0 0-1 16,0 0-4-16,0 0 5 16,0 0-11-16,0 0 1 15,9 0-35-15,3-5-42 16,2-18-123-16,1-24-224 16</inkml:trace>
          <inkml:trace contextRef="#ctx0" brushRef="#br0" timeOffset="2222.05">2775 7981 112 0,'0'0'357'15,"0"0"-285"-15,0 0-27 16,0 0-41-16,0 0-4 16,0 0-34-16,0-67-72 0,14 63-188 15</inkml:trace>
          <inkml:trace contextRef="#ctx0" brushRef="#br0" timeOffset="2776.19">3285 8228 175 0,'0'0'33'16,"0"0"0"-16,0 0 86 0,0 0-51 15,0 0-10-15,0 0-10 16,23-56-13-16,-23 28-12 15,0 2 2-15,-4 2-12 16,-2 9 1-16,-2 10 15 16,-13 5 16-16,1 0-9 15,1 0-7-15,-13 29-11 16,9 17-14-16,10 9 0 16,0 0 1-16,13-7-5 15,0-3 3-15,0-8-2 16,23-3 0-16,12-3-1 15,6-14 3-15,1-7-3 16,-3-4 0-16,0-6-4 16,6 0-2-16,-6-6-8 15,-1-25-5-15,-11-15-7 0,5-2-4 16,-9-1 2-16,-2-3 5 16,-10 1 8-16,2 4 6 15,-11 8 4-15,2 8-1 16,-4 18 6-16,0 13 0 15,0 0 0-15,5 0 1 16,-1 0-1-16,3 0-4 16,2 20 2-16,0 11 1 15,2 1 2-15,2 0-1 16,-3 5 2-16,2-8-2 16,-3-1-6-16,5-10-66 15,1-12-87-15,-2-6-131 0</inkml:trace>
          <inkml:trace contextRef="#ctx0" brushRef="#br0" timeOffset="3389.61">3877 8176 377 0,'0'0'128'0,"0"0"-51"16,0 0-29-16,0 0-20 15,0 0-2-15,0 0-3 16,-64 166-18-16,64-132 0 15,0-8-5-15,0-11 1 16,0 0-4-16,0-11-5 16,5 0-10-16,5-4 9 0,-2 0 0 15,0 0 7 1,-4-28-2-16,-4 4 4 0,0-2-21 16,0-2-1-16,0 1 20 15,0 3 2-15,-16 0-2 16,-3 5 4-16,2-2-2 15,-2 6 0-15,10-4 2 16,8 5-4-16,1-4 2 16,0-4-35-16,0-6 1 15,14-5 22-15,14-5 2 16,-1 1 1-16,-3-4-23 16,-5 4 20-16,-6-5 10 0,-6 13 2 15,-7-8 18 1,0 6-2-16,0 8 28 0,0-2-2 15,0 12 13-15,0 6-7 16,0 4 13-16,-3 3-17 16,-1 0-4-16,-1 0-14 15,5 7-16-15,0 43-7 16,0 18-3-16,0 14 1 16,0 12 0-16,9 1 2 15,23 21-3-15,-6-1 3 16,6-3-2-16,0-2-1 15,-2 1 0-15,4-14 0 16,-13-10 1-16,4-16-1 0,-15-14-18 16,-5-21-2-1,-1-8 2-15,-4-21-23 0,0-7-24 16,0 0 6-16,-4-13-59 16,-20-32-37-16,-8-21-72 15</inkml:trace>
          <inkml:trace contextRef="#ctx0" brushRef="#br0" timeOffset="3659.81">3954 8185 216 0,'0'0'135'0,"0"0"-40"0,0 0-26 16,0 0-53-1,0 0-7-15,0 0-7 0,74-166-2 16,-54 166 0-16,-4 0 0 15,-3 0 0-15,2 18 0 16,-8 19 0-16,2-4 2 16,-9 13 0-16,0-10 1 15,0 7 2-15,0-5 8 16,0-7-4-16,-9-7 3 16,-7-7-4-16,10-3-5 15,-7-14-3-15,9 0-43 16,-8 0-207-16</inkml:trace>
          <inkml:trace contextRef="#ctx0" brushRef="#br0" timeOffset="4019.45">3954 8185 413 0,'213'-50'101'0,"-213"50"-61"16,0 0-35-16,0-10-5 15,0-8 1-15,0-6 11 16,0-3 2-16,0-7 9 16,0 7 3-16,0-10-13 15,0 6-5-15,0 7 1 16,-4 7-3-16,-1 6 0 16,5 11 16-16,-4 0 9 0,1 0-12 15,-1 0-1 1,0 0-7-16,-1 0-3 0,5 15-8 15,0 9-1-15,0 3 1 16,0 4-4-16,0-3-1 16,0 0-2-16,20 4-10 15,5-5-5-15,-6 4 7 16,6 0-8-16,-6-8-14 16,4 0-26-16,-4 1-37 15,1-17-134-15</inkml:trace>
          <inkml:trace contextRef="#ctx0" brushRef="#br0" timeOffset="5386.21">4379 8032 241 0,'0'0'235'0,"0"0"-179"15,0 0-20-15,0 0-32 16,0 0-3-16,0 0-1 15,-23 110 0-15,23-90 3 16,0 3 0-16,0-8 7 16,0-7-10-16,0-3-6 15,3-5 4-15,5 0-4 16,4 0 0-16,-8 0 4 0,5-5 0 16,-5-18-2-1,2-4-15-15,-6 4 4 0,0-5-18 16,0 4 0-16,0 4 32 15,0 0 1-15,-10-4 2 16,1 9 5 0,5 2 9-16,4 3-7 0,0 6-9 15,0-5 0-15,0-1-7 16,0 6 6-16,13-1-2 16,2-3-5-16,0 5 5 15,0-1-1-15,-5 1-1 16,-1-3 3-16,-8-5 1 15,-1 0 1-15,0-2 2 16,0-2 5-16,0 11 5 16,0-5 2-16,0 3 17 15,0 6-1-15,0 0 4 0,0 0-2 16,-20 0-9-16,-3 23-15 16,1 15 8-16,2-1 3 15,7 5 5-15,5-1-2 16,8-8-7-16,0 0-9 15,0 2-6-15,5-2 0 16,18-4 1-16,5-3-1 16,-4-6 0-16,-4-11-1 15,-2 0-5-15,1-9-7 16,4 0-6-16,-6-9 13 16,2-20 2-16,-3-17-1 0,4 4-8 15,-15 1-10-15,4 4-1 16,-9 1 21-16,0 12 0 15,0 5 3-15,0 6 0 16,0 7 12-16,-14 6 2 16,6 0 12-16,-7 0-4 15,11 0-16-15,-5 19-6 16,9 4-2-16,0 1 2 16,0 4 0-16,0-1-7 15,0-3 7-15,0 0 3 16,9-6-3-16,3-5-15 15,3-4 6-15,-1-8-13 0,0-1 6 16,-2 0-7 0,4 0 8-16,-3-15-15 0,-3-17-10 15,-1 10-25-15,-2-3 11 16,-7 3 15-16,0 9 20 16,0-2 19-16,0 11 0 15,0 4 9-15,0 0 21 16,0 0-3-16,0 0-16 15,0 4-6-15,0 14-1 16,0 2-3-16,4-7 1 16,0 2 6-16,1 2 0 15,1-3-3-15,-1 5-4 16,4-5-1-16,-5 0 0 0,-2-1 1 16,2 2 3-1,-4-7-1-15,0-3 6 0,5 1 8 16,-5-6-16-16,0 0 8 15,0 0 5-15,0 0 2 16,0 0-6-16,0 0 9 16,0 0-17-16,0-6-1 15,7-7-1-15,-3-2 0 16,5 1 0-16,-3 0 0 16,-2-1 5-16,6-2-5 15,-1 10-6-15,-3-4 4 16,-3 7 2-16,5 4-1 15,-8 0-2-15,5 0-5 16,-1 0 8-16,2 0-4 0,3 0 3 16,-5 0 1-16,-4 15 2 15,0-2 1 1,0 5 0-16,0 5 18 0,0 5-9 16,0 0 7-16,-4-2-3 15,-11-3 14-15,2 1-6 16,6-11-6-16,-3 2-8 15,-1-6 12-15,3-5-1 16,3 2-20-16,0-6 10 16,0 0-9-16,1 0 2 15,-3 0-4-15,-2 0-11 16,7 0-18-16,-2 0-62 16,4-14-29-16,0 1-190 15</inkml:trace>
          <inkml:trace contextRef="#ctx0" brushRef="#br0" timeOffset="5995.84">4882 8032 189 0,'0'0'261'16,"0"0"-200"-16,0 0-26 15,0 0-28-15,0 0-5 16,0 0 4-16,0 0 3 15,0 5 15-15,0 14 4 16,0-1-16-16,0 2-10 16,0-3-2-16,9 3 0 15,-2-7 3-15,6 1-1 0,-7-1-4 16,7-4 0-16,-1-4 2 16,-4-5-6-16,4 0-14 15,-8 0 3-15,1 0 9 16,-5-13 1-16,0-10 2 15,0-1 4-15,0-4-7 16,0 5 8-16,-21 5 0 16,-3-6 0-16,1 7 2 15,-2 6 4-15,3 2-4 16,5-5 8-16,5 14-3 16,5-13 2-16,3-6-9 15,4-3-5-15,0-2-10 16,0-4 0-16,0 1 11 0,0 7-10 15,4-3 12-15,-4 9-2 16,0 5 4-16,0 4-1 16,0 5 1-16,0 0 10 15,0 0 1-15,0 0 10 16,0 0-10-16,0 0-11 16,0 14 0-16,0 4 0 15,14 12 0-15,4 2 5 16,1-4-2-16,2 11 5 15,4 4-5-15,0 0 9 16,4 11-12-16,1-1 2 16,9 1-2-16,-4 1 0 0,6-5-27 15,-15-15-267-15</inkml:trace>
          <inkml:trace contextRef="#ctx0" brushRef="#br0" timeOffset="2061.47">2818 8144 307 0,'0'0'221'0,"0"0"-121"16,0 0-11-16,0 0-52 16,0 0-19-16,0 0-15 15,0 36 2-15,0 12 11 16,0 7-1-16,0-9-10 16,0 1-5-16,0 0 0 15,7-20 0-15,-2-6 0 0,3-11-24 16,-3-4-59-16,1-6-45 15,-2 0-84-15</inkml:trace>
        </inkml:traceGroup>
      </inkml:traceGroup>
    </inkml:traceGroup>
  </inkml:traceGroup>
</inkml:ink>
</file>

<file path=ppt/ink/ink3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4:57.63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9325253-C7C7-4C1E-A26B-4E46C67DE8AD}" emma:medium="tactile" emma:mode="ink">
          <msink:context xmlns:msink="http://schemas.microsoft.com/ink/2010/main" type="writingRegion" rotatedBoundingBox="6550,15287 19161,13760 19585,17260 6974,18787"/>
        </emma:interpretation>
      </emma:emma>
    </inkml:annotationXML>
    <inkml:traceGroup>
      <inkml:annotationXML>
        <emma:emma xmlns:emma="http://www.w3.org/2003/04/emma" version="1.0">
          <emma:interpretation id="{A520DFA0-41EA-473B-899A-6DADC9156BB2}" emma:medium="tactile" emma:mode="ink">
            <msink:context xmlns:msink="http://schemas.microsoft.com/ink/2010/main" type="paragraph" rotatedBoundingBox="6562,15495 18787,13792 18977,15157 6753,16860" alignmentLevel="1"/>
          </emma:interpretation>
        </emma:emma>
      </inkml:annotationXML>
      <inkml:traceGroup>
        <inkml:annotationXML>
          <emma:emma xmlns:emma="http://www.w3.org/2003/04/emma" version="1.0">
            <emma:interpretation id="{2EABBBD9-50DF-4A80-9BF8-A3891A25761C}" emma:medium="tactile" emma:mode="ink">
              <msink:context xmlns:msink="http://schemas.microsoft.com/ink/2010/main" type="line" rotatedBoundingBox="6562,15495 18787,13792 18977,15157 6753,16860"/>
            </emma:interpretation>
          </emma:emma>
        </inkml:annotationXML>
        <inkml:traceGroup>
          <inkml:annotationXML>
            <emma:emma xmlns:emma="http://www.w3.org/2003/04/emma" version="1.0">
              <emma:interpretation id="{ADFD51DF-2415-4FBC-AE54-DECA601DB38B}" emma:medium="tactile" emma:mode="ink">
                <msink:context xmlns:msink="http://schemas.microsoft.com/ink/2010/main" type="inkWord" rotatedBoundingBox="6562,15495 9180,15131 9318,16119 6700,16483"/>
              </emma:interpretation>
              <emma:one-of disjunction-type="recognition" id="oneOf0">
                <emma:interpretation id="interp0" emma:lang="" emma:confidence="1">
                  <emma:literal/>
                </emma:interpretation>
              </emma:one-of>
            </emma:emma>
          </inkml:annotationXML>
          <inkml:trace contextRef="#ctx0" brushRef="#br0">-7555 10469 637 0,'0'0'20'0,"0"0"19"16,0 0 36-16,0 0-16 15,0 0-21-15,0 0 3 16,0 0-4-16,0 0-15 16,-136 0-3-16,123 0 1 15,-9 4 0-15,2 11-8 16,-2 9 3-16,-4 2-7 16,-7 3-3-16,2 13 1 15,-2 4-6-15,3 13 0 0,5 5-3 16,-1 7 3-1,13 14-2-15,8-2 0 0,5 0-3 16,0-1 4-16,0-16 1 16,13-16-1-16,18-6-1 15,2-13 0-15,3-7 2 16,14-11 0-16,5-9 0 16,0-4 6-16,9 0-1 15,4-8-2-15,0-21-3 16,5-17 0-16,-5 6 2 15,0-8-2-15,-13-2-3 16,-4 2-14-16,-12-1-9 16,-6 5-21-16,-11 4-4 15,-3-7-22-15,9 2-57 16,-5-7-40-16,13 1-195 0</inkml:trace>
          <inkml:trace contextRef="#ctx0" brushRef="#br0" timeOffset="522.68">-6712 10488 417 0,'0'0'94'16,"0"0"-36"-16,0 0 52 15,0 0-9-15,0 0-52 16,0 0-12-16,0 0-10 16,0 0-17-16,0 4 6 15,0-4-8-15,0 5 4 16,-3 18-12-16,2 5 6 0,-8 13 0 15,0 11 1 1,1 7 2-16,3 2 2 0,1-1 0 16,-5-4 2-16,9 5-9 15,-7-2-1-15,7-8-3 16,0 5 1-16,0-1-1 16,0-8 2-16,0-10 1 15,0-10-2-15,0-3-1 16,0-10-1-16,0-4-2 15,7-6-1-15,-2-4 4 16,-5 0-6-16,4 0 6 16,0 0 2-16,9 0-2 15,9 0-2-15,7 0 2 0,10 0 5 16,8 0-5-16,8-24 2 16,4 2 1-16,1-6-1 15,-1 5-2-15,-9-5 0 16,-1 6 1-16,-11 9 0 15,-12 2-1-15,-9 5 0 16,-5 6 0-16,-3 0-11 16,-1 0 2-16,-3 0-8 15,-1 0 4-15,-4-4-18 16,0 1 2-16,0 3-31 16,0-6-87-16,0-3-64 15,0-10-205-15</inkml:trace>
          <inkml:trace contextRef="#ctx0" brushRef="#br0" timeOffset="1536.97">-5776 11169 9 0,'0'0'291'0,"0"0"-232"16,0 0 42-16,0 0-23 16,0 0-41-16,0 0 19 15,40 17-1-15,-8-17 3 16,-1 0-26-16,11-4-4 15,-4-13-12-15,1-3-8 16,3 3 1-16,-6-1-7 16,0-1 1-16,-10 0-2 15,3 10-1-15,-11-6-23 16,-9 6-43-16,-5-4-45 0,-4 4-86 16</inkml:trace>
          <inkml:trace contextRef="#ctx0" brushRef="#br0" timeOffset="1212.83">-5823 10641 407 0,'0'0'78'0,"0"0"-36"16,0 0 35-16,0 0-32 16,0 0-25-16,0 0 5 15,42-70-1-15,-7 49-1 0,-1 9 1 16,-4 0-18 0,-1 2-2-16,6-3-2 0,-6 2 1 15,6 2 2-15,-6-5-5 16,-3 14 0-16,-3 0-10 15,-4 0-29-15,-6 0-30 16,-4 0-25-16,-9 0-29 16,0 14-88-16</inkml:trace>
          <inkml:trace contextRef="#ctx0" brushRef="#br0" timeOffset="913.63">-5618 10456 473 0,'0'0'128'15,"0"0"-70"-15,0 0 58 16,0 0-40-16,0 0-33 16,0 0-12-16,9 0-13 15,-9 0-8-15,4 0-7 16,-4 0 1-16,1 9-4 0,4 10 1 16,1 13 4-16,2 0 13 15,1 5-15-15,-5 4 5 16,5 1 2-16,-9 6-7 15,0 3-1-15,4-5 1 16,1-10 0-16,-5 2-3 16,0-11 0-16,4-7 0 15,-4-7 0-15,2 2-22 16,-2-12-1-16,4 1 0 16,-4-4-6-16,0 0-29 15,0 0-28-15,0 0-76 16,0 0-55-16</inkml:trace>
        </inkml:traceGroup>
        <inkml:traceGroup>
          <inkml:annotationXML>
            <emma:emma xmlns:emma="http://www.w3.org/2003/04/emma" version="1.0">
              <emma:interpretation id="{FC7486B4-3474-46EA-943C-E4BB65A2D0A6}" emma:medium="tactile" emma:mode="ink">
                <msink:context xmlns:msink="http://schemas.microsoft.com/ink/2010/main" type="inkWord" rotatedBoundingBox="10222,15438 11231,15298 11318,15919 10309,16060"/>
              </emma:interpretation>
              <emma:one-of disjunction-type="recognition" id="oneOf1">
                <emma:interpretation id="interp1" emma:lang="" emma:confidence="1">
                  <emma:literal/>
                </emma:interpretation>
              </emma:one-of>
            </emma:emma>
          </inkml:annotationXML>
          <inkml:trace contextRef="#ctx0" brushRef="#br0" timeOffset="2346.75">-4355 10544 516 0,'0'0'47'15,"0"0"12"-15,0 0 55 16,0 0-25-16,0 0-36 16,0 0-3-16,-46 58-1 15,42-47-14-15,-1-7-14 16,5-4-12-16,0 0-4 0,0 0-5 16,26 0-1-16,48 0 1 15,31 0 1-15,5-19 6 16,3-8-7-16,-8 4 0 15,-24 1-29-15,-16 3-21 16,-16 9-24-16,-15 5-33 16,-21 5-107-16,-9 0-95 15</inkml:trace>
          <inkml:trace contextRef="#ctx0" brushRef="#br0" timeOffset="2832.45">-3780 10378 498 0,'0'0'62'0,"0"0"-21"16,0 0 38-16,0 0-26 15,0 0-38-15,0 0-15 16,30-7 0-16,25 3 6 16,0 4 1-16,1 0 1 15,-9 0-4-15,-9 0 1 16,-6 0-4-16,-4 4-1 15,-11 23 0-15,-2 12 0 16,-8 12 0-16,-7 15 16 16,0-1-9-16,0 4 12 15,0 1-2-15,-7-11 2 0,-8-12-8 16,2-4-2-16,4-12 2 16,1-18-3-16,3-2 4 15,-5-8-5-15,10-3 16 16,0 0-5-16,0 0-6 15,-4 0 12-15,-1 0 9 16,0-10-25-16,-8-25-4 16,4-13-2-16,-4-7-1 15,3-10 0-15,4-10-1 16,1 0 2-16,1 17-1 16,-5 2-1-16,9 18 0 15,-4 7 3-15,-5 17-4 16,9 4 2-16,0 6-2 15,0 0-4-15,0 2-32 0,0-5-35 16,0-4-41-16,18-2-138 16</inkml:trace>
        </inkml:traceGroup>
        <inkml:traceGroup>
          <inkml:annotationXML>
            <emma:emma xmlns:emma="http://www.w3.org/2003/04/emma" version="1.0">
              <emma:interpretation id="{BFA225FE-D1EB-4C7F-BB4B-D8ED34F3B401}" emma:medium="tactile" emma:mode="ink">
                <msink:context xmlns:msink="http://schemas.microsoft.com/ink/2010/main" type="inkWord" rotatedBoundingBox="12540,14785 15303,14401 15435,15347 12672,15732"/>
              </emma:interpretation>
              <emma:one-of disjunction-type="recognition" id="oneOf2">
                <emma:interpretation id="interp2" emma:lang="" emma:confidence="1">
                  <emma:literal/>
                </emma:interpretation>
              </emma:one-of>
            </emma:emma>
          </inkml:annotationXML>
          <inkml:trace contextRef="#ctx0" brushRef="#br0" timeOffset="4550.62">-1854 10354 603 0,'0'0'10'0,"0"0"-1"15,0 0 29-15,0 0-32 16,0 0-5-16,0 0 1 16,45-163-2-16,-44 146 3 15,4 11 13-15,-5 6 25 16,0 0 10-16,0 0-23 16,-19 0-5-16,-17 9-16 15,-1 29 0-15,-5 13 0 16,12 10 1-16,5 3-2 15,17 5-6-15,8-3-4 16,0-11 3-16,0-10-5 16,8-3 2-16,26-10-2 15,-2-12 4-15,12-10-7 0,7-10 9 16,9 0 3-16,4-29 3 16,-1-27-5-16,1-22 1 15,-12-5-1-15,-1-10 0 16,-4 1 5-16,-15-6-3 15,-5-4-1-15,-10 4-2 16,-15 16 3-16,-2 5 1 16,0 19 7-16,0 17 6 15,-6 17 1-15,2 14-3 16,-1 10 7-16,5 0-15 16,0 0-7-16,0 0 0 15,0 15-5-15,0 35-7 16,0 21 12-16,0 20 4 0,0-2 0 15,0-2-2-15,0-4 0 16,0-8-2-16,13-15-2 16,14-5 0-16,6-18-5 15,5-3-4-15,1-7-6 16,7-13-2-16,1-14 6 16,5 0 8-16,7 0 4 15,10-24-3-15,-14-23 3 16,1 2-3-16,-6-6-4 15,-16 1 5-15,-9 7 2 16,-12-3-2-16,-11 10 1 16,-2 13 2-16,0-1 2 0,0 9 2 15,0 11 5 1,0 4-4-16,0 0 10 0,-2 0-10 16,-2 0-5-16,-5 0-2 15,0 0 2-15,-7 28 5 16,0 14-5-16,2 4-2 15,1 1-3-15,8 4 5 16,5-10 5-16,0-7-5 16,0-3-7-16,0-3 0 15,24-9 1-15,21-6 2 16,4-3 4-16,10-10 0 16,8 0 0-16,1 0 1 15,-2-23-3-15,-3-14 3 16,4 5-1-16,-7-1 0 0,-5-1 8 15,-13 2-8-15,-10-4-3 16,-5 6 3-16,-12-1 4 16,-11 4-3-16,1-1 3 15,-5 4-1-15,0 1 3 16,0 10-3-16,0-1-2 16,-9 9 3-16,-6 1-4 15,2 0 0-15,-10 4-3 16,0 0 3-16,-9 0 4 15,0 8-4-15,-10 24 3 16,3 6 0-16,7 3-1 16,9 0-2-16,10 2-2 15,-2-7-1-15,15-4 2 0,0-8-5 16,0-1-1 0,0-12 0-16,15-8-1 0,6-3 3 15,5 0 3-15,3 0 2 16,2-7 1-16,2-23 2 15,-2 6-3-15,-7 3-2 16,-6 6 2-16,-1 1 3 16,-7 14-3-16,-1 0-6 15,6 0 6-15,2 0 1 16,6 0-1-16,9 0-1 16,7 0 1-16,8 10 0 15,3-2 2-15,-7 7-2 16,-7-10 0-16,0-5 3 0,-13 0-3 15,-7 0 0-15,-1 0-4 16,-1 0 4-16,-1-20 10 16,0-16-9-16,-4 9 3 15,-3-7-2-15,-2 2 3 16,1 0-1-16,0-6-2 16,0 11-2-16,-1 0 2 15,9 3 0-15,-4 7-2 16,10-3-4-16,8 10 0 15,-8 2 6-15,6 4-2 16,-1 4 0-16,3 0 0 16,-3 0 0-16,-1 18 2 15,-1 6 2-15,1 4-4 16,-5-1 2-16,5 0-2 0,-4-4 7 16,-6-5-7-16,1 1-2 15,-1-4-39-15,-1-7-29 16,0 3-149-16,-12-4-340 15</inkml:trace>
        </inkml:traceGroup>
        <inkml:traceGroup>
          <inkml:annotationXML>
            <emma:emma xmlns:emma="http://www.w3.org/2003/04/emma" version="1.0">
              <emma:interpretation id="{F17745C6-6028-4D05-BCDC-28BEF5267C2E}" emma:medium="tactile" emma:mode="ink">
                <msink:context xmlns:msink="http://schemas.microsoft.com/ink/2010/main" type="inkWord" rotatedBoundingBox="15889,14206 18789,13802 18977,15157 16078,15561">
                  <msink:destinationLink direction="with" ref="{10F2F635-5397-455B-93F7-390850863387}"/>
                </msink:context>
              </emma:interpretation>
              <emma:one-of disjunction-type="recognition" id="oneOf3">
                <emma:interpretation id="interp3" emma:lang="" emma:confidence="1">
                  <emma:literal/>
                </emma:interpretation>
              </emma:one-of>
            </emma:emma>
          </inkml:annotationXML>
          <inkml:trace contextRef="#ctx0" brushRef="#br0" timeOffset="5201.3">1326 9881 604 0,'0'0'17'16,"0"0"19"-16,0 0 36 15,0 0-46-15,0 0-23 16,0 0-3-16,113-186 9 16,-32 136-8-16,7 12 0 15,-2-2-1-15,-5 6 0 16,-11 11 0-16,-11-1-32 15,-18 17-43-15,-18 7-41 16,-18 0-136-16</inkml:trace>
          <inkml:trace contextRef="#ctx0" brushRef="#br0" timeOffset="5428.7">1500 10419 441 0,'0'0'35'15,"0"0"31"-15,0 0 12 16,0 0-32-16,0 0-9 16,0 0 13-16,140 131-8 15,-80-131-11-15,4-10-17 16,2-23 0-16,3-5-3 16,-4-9-11-16,-1 10 6 0,-9-4-6 15,-4-4-23 1,-2-2-62-16,-4 0-111 0,-5 1-190 15</inkml:trace>
          <inkml:trace contextRef="#ctx0" brushRef="#br0" timeOffset="4979.21">1823 9594 505 0,'0'0'68'16,"0"0"8"-16,0 0 36 15,0 0-47-15,0 0-28 0,0 0-11 16,0 0-14 0,0 68-5-16,0-2 6 0,0 3 7 15,0 6-10-15,0-10-3 16,0-1-2-16,0-8-1 15,0-10-8-15,0-3-3 16,0-15-14-16,0-7-46 16,0-1-44-16,-4-10-64 15,-15-10-163-15</inkml:trace>
          <inkml:trace contextRef="#ctx0" brushRef="#br0" timeOffset="6039.35">2624 9642 602 0,'0'0'76'15,"0"0"4"-15,0 0 18 16,0 0-42-16,0 0-26 16,0 0 3-16,-39 49-22 15,39-3-6-15,0 11 12 16,0 15 3-16,0-2-10 0,0 1 0 16,0-2-4-16,0-9-2 15,0-9-2-15,0-1-1 16,4-7 3-16,0-11-4 15,1-4 1-15,-1-14 0 16,-1-1-2-16,1-9 1 16,-4-4-2-16,0 0-2 15,0 0 4-15,0 0 4 16,0 0 2-16,0-13-2 16,-4-15-4-16,-16-14-7 15,1-9 1-15,-13-18 5 0,9-19 1 16,-1-9-3-1,11-14-1-15,12 0 2 0,1 12-3 16,0 23 0-16,10 14 1 16,18 20-1-16,4 18 0 15,-1 4 4-15,4-1-7 16,-1 14 8-16,0 4-2 16,1 3-1-16,0 0-1 15,1 0 3-15,-1 16-5 16,0 12 0-16,-9 7 1 15,2 7-5-15,-18 0-9 16,1 5-4-16,-5-6-14 16,-6 10-12-16,0-13-42 0,0-1-72 15,0-10-131 1</inkml:trace>
          <inkml:trace contextRef="#ctx0" brushRef="#br0" timeOffset="6201.91">2550 10039 519 0,'0'0'46'0,"0"0"-26"16,0 0 45-16,0 0-11 16,0 0-36-16,0 0 20 15,88 10-13-15,-34-37-12 16,4-4-9-16,10-8-4 0,-7 0-9 15,7-2-51-15,-1-2-77 16,-3-2-138-16</inkml:trace>
          <inkml:trace contextRef="#ctx0" brushRef="#br0" timeOffset="153385.28">2456 9265 499 0,'0'0'45'0,"0"0"-1"16,0 0 19-16,0 0-13 15,0 0-25-15,0 0-17 16,0 0 2-16,8 0-10 0,62 0 1 15,15-4 22-15,29-23-3 16,18-11 6-16,17-10-3 16,9-3-13-16,3 4 0 15,-13 11 3-15,-20 5-13 16,-15-3 3-16,-12 11-3 16,-6-1-5-16,-13 3 5 15,-18 7 7-15,-29 4-7 16,-10 4 0-16,-12 6-1 15,-12 0-3-15,-1 0 4 16,0 0 1-16,0 0 3 16,0 0-2-16,0 0 1 15,0 0-5-15,0 0 2 0,-19 0-26 16,-17 0-34 0,-10 0-70-16,-9 0-50 0</inkml:trace>
          <inkml:trace contextRef="#ctx0" brushRef="#br0" timeOffset="153939.87">2643 9576 258 0,'0'0'168'0,"0"0"-158"15,0 0 29-15,0 0-9 0,0 0-16 16,0 0-2-16,-5 10-3 16,36-10 13-16,20-16 25 15,12-15-7-15,16-12 15 16,21-4-15-16,7-8-16 16,18-4 4-16,10 6-15 15,-10 5-9-15,-11 5-4 16,-9 5 4-16,-20 6-8 15,-11 8 5-15,-19 11-1 16,-14-2 7-16,-18 11-6 16,-11 0 1-16,-8 1 0 15,-4 3-1-15,0 0 16 16,0 0 2-16,0 0-7 0,0 0 3 16,0 0-15-16,0 0 8 15,0 0-5-15,0 0-3 16,0 0 0-16,0 0 0 15,0-8 8-15,0 8-8 16,0 0 1-16,0 0 0 16,0 0 1-16,0 0-2 15,0 0 0-15,0 0 2 16,0 0-2-16,0 0 0 16,0 0-2-16,0 0-9 15,0 0 2-15,0 0-15 16,0 0-7-16,0 0-18 0,0 0-47 15,0 0-30-15,0 0-224 16</inkml:trace>
          <inkml:trace contextRef="#ctx0" brushRef="#br0" timeOffset="6383.4299">3758 9611 583 0,'0'0'82'15,"0"0"-9"-15,0 0 31 16,0 0-44-16,0 0-27 16,0 0-12-16,0 0-16 15,0 0-5-15,0 0-18 0,0 0-54 16,-32 0-155-16,-46 0-417 16</inkml:trace>
        </inkml:traceGroup>
      </inkml:traceGroup>
    </inkml:traceGroup>
    <inkml:traceGroup>
      <inkml:annotationXML>
        <emma:emma xmlns:emma="http://www.w3.org/2003/04/emma" version="1.0">
          <emma:interpretation id="{E5198D36-41C7-42F0-9227-6DF56C40218A}" emma:medium="tactile" emma:mode="ink">
            <msink:context xmlns:msink="http://schemas.microsoft.com/ink/2010/main" type="paragraph" rotatedBoundingBox="6844,17377 19415,15855 19585,17260 7014,18782" alignmentLevel="1"/>
          </emma:interpretation>
        </emma:emma>
      </inkml:annotationXML>
      <inkml:traceGroup>
        <inkml:annotationXML>
          <emma:emma xmlns:emma="http://www.w3.org/2003/04/emma" version="1.0">
            <emma:interpretation id="{C45C0FD3-B459-495A-B9FA-7F021335958A}" emma:medium="tactile" emma:mode="ink">
              <msink:context xmlns:msink="http://schemas.microsoft.com/ink/2010/main" type="line" rotatedBoundingBox="6844,17377 19415,15855 19585,17260 7014,18782"/>
            </emma:interpretation>
          </emma:emma>
        </inkml:annotationXML>
        <inkml:traceGroup>
          <inkml:annotationXML>
            <emma:emma xmlns:emma="http://www.w3.org/2003/04/emma" version="1.0">
              <emma:interpretation id="{199B7A69-2533-46ED-BFB3-F759F2CC3BD1}" emma:medium="tactile" emma:mode="ink">
                <msink:context xmlns:msink="http://schemas.microsoft.com/ink/2010/main" type="inkWord" rotatedBoundingBox="6846,17388 9083,17117 9252,18511 7014,18782"/>
              </emma:interpretation>
              <emma:one-of disjunction-type="recognition" id="oneOf4">
                <emma:interpretation id="interp4" emma:lang="" emma:confidence="1">
                  <emma:literal/>
                </emma:interpretation>
              </emma:one-of>
            </emma:emma>
          </inkml:annotationXML>
          <inkml:trace contextRef="#ctx0" brushRef="#br0" timeOffset="7798.02">-7423 12373 414 0,'0'0'26'0,"0"0"61"16,0 0-6-16,0 0-23 16,0 0 16-16,0 0-19 15,0-4-13-15,0 4-10 16,0 0-1-16,0 0-9 15,-13 14-4-15,-17 0-7 16,-8 24-6-16,-7 3 2 16,5 13-4-16,-7 3 2 0,10 4-5 15,6-3 2 1,9-1-4-16,2-20-2 0,16-5 1 16,4-12-5-16,0 2 8 15,0-3-13-15,29 4 12 16,14-10-2-16,17 2 5 15,3-10-2-15,6-1 0 16,10 1 1-16,-6-1 2 16,-5 10-2-16,-13-6-1 15,-16 12 0-15,-14-2-3 16,-3 2 3-16,-13 1-3 16,-9 6 2-16,0 3 1 15,0 11 0-15,-31-1 4 16,-24 13 4-16,-9-2-2 0,-8 0 6 15,-4-12 5-15,12-8 1 16,12-10-4-16,6-11-4 16,18-8 5-16,9-2-8 15,6 0-4-15,9 0-2 16,0 0-2-16,4 0-4 16,0 0-22-16,0 0-28 15,0 0-9-15,0-6-71 16,13-4-151-16</inkml:trace>
          <inkml:trace contextRef="#ctx0" brushRef="#br0" timeOffset="8355.52">-6951 12897 549 0,'0'0'19'0,"0"0"1"15,0 0 22-15,0 0-27 16,0 0-3-16,177-187 9 15,-106 147 0-15,-7 5-19 16,-3 0 0-16,-2 8-2 16,-5 4-21-16,-8 10-61 15,-7 12-84-15</inkml:trace>
          <inkml:trace contextRef="#ctx0" brushRef="#br0" timeOffset="8140.09">-6519 12697 608 0,'0'0'59'0,"0"0"-14"16,0 0 40-16,0 0-34 16,0 0-37-16,0 0-5 15,0 99 0-15,0-36 0 16,0-1-1-16,0-3-7 15,0-7 7-15,0-5-6 0,0-1-2 16,0 0 0-16,0-9 0 16,0-6 0-16,0-3-1 15,0-5-35-15,0-8-22 16,0-9-62-16,0-6-68 16,0 0-261-16</inkml:trace>
          <inkml:trace contextRef="#ctx0" brushRef="#br0" timeOffset="8918.51">-6120 12787 486 0,'0'0'43'0,"0"0"-32"0,0 0 23 16,0 0-9-16,0 0-11 16,0 0 21-16,187-159-13 15,-132 127-3-15,0 5-15 16,-4 7-3-16,-12 7 5 16,8-6-6-16,-18 15-13 15,1-2-33-15,-8 6-41 16,-16 0-79-16</inkml:trace>
          <inkml:trace contextRef="#ctx0" brushRef="#br0" timeOffset="9212.72">-6027 13578 480 0,'0'0'16'0,"0"0"27"15,0 0 26-15,0 0-22 16,0 0 5-16,0 0 12 16,162 17-27-16,-111-44-10 0,9-4-15 15,-1-6-2 1,1 0-5-16,-1 0-5 0,-13 3 0 15,-5 2-24-15,-5 9-45 16,-18-3-100-16,-14 11-79 16</inkml:trace>
          <inkml:trace contextRef="#ctx0" brushRef="#br0" timeOffset="8680.66">-5750 12644 559 0,'0'0'52'16,"0"0"10"-16,0 0 26 15,0 0-58-15,0 0-17 16,0 0-3-16,38 86 3 16,-25-29 3-16,0 2-9 15,-7-8 4-15,-2 1-8 16,-4 3-3-16,0 0 0 0,0-4 0 16,0-4-9-16,0-13-19 15,0-10-46-15,-4-3-33 16,-15-15-43-16,6-6-192 15</inkml:trace>
        </inkml:traceGroup>
        <inkml:traceGroup>
          <inkml:annotationXML>
            <emma:emma xmlns:emma="http://www.w3.org/2003/04/emma" version="1.0">
              <emma:interpretation id="{68CC841B-4D5D-4B73-9FD8-63E7210EE9C4}" emma:medium="tactile" emma:mode="ink">
                <msink:context xmlns:msink="http://schemas.microsoft.com/ink/2010/main" type="inkWord" rotatedBoundingBox="10881,17180 11738,17076 11820,17748 10962,17852"/>
              </emma:interpretation>
              <emma:one-of disjunction-type="recognition" id="oneOf5">
                <emma:interpretation id="interp5" emma:lang="" emma:confidence="1">
                  <emma:literal/>
                </emma:interpretation>
              </emma:one-of>
            </emma:emma>
          </inkml:annotationXML>
          <inkml:trace contextRef="#ctx0" brushRef="#br0" timeOffset="9710.39">-3667 12494 507 0,'0'0'18'0,"0"0"15"16,0 0 69-16,0 0-58 16,0 0-10-16,0 0-12 15,-68 23-13-15,68-23-9 16,0 0-6-16,0 0 5 16,19 0 1-16,17 0 6 15,22-22 4-15,10-1 0 16,0-5-5-16,6-4-5 15,-3 4-1-15,-5 4-54 16,-7-3-44-16,-10 3-66 16,-23 5-204-16</inkml:trace>
          <inkml:trace contextRef="#ctx0" brushRef="#br0" timeOffset="10192.92">-3336 12244 456 0,'0'0'40'0,"0"0"17"16,0 0-13-16,0 0-34 16,0 0-8-16,0 0 0 15,42 0 7-15,4 0 8 16,9 0-1-16,5 0-7 16,-4 0 6-16,-5 0-7 15,0 4-7-15,-24 16 2 16,5 15 2-16,-13 3-5 0,-7 9 0 15,-1 9 8-15,-11-1 0 16,0 10-7-16,-7-9 22 16,-18-6-5-16,7-14-3 15,-14 3 3-15,13-16-12 16,6-10 9-16,0 2-15 16,7-15 7-16,6 0-1 15,-4 0 18-15,4 0-7 16,-6 0 5-16,-7-33-20 15,8-17 7-15,-8-15 0 16,5-10-9-16,3-13 3 16,-6-1 2-16,-7 6 0 15,1 14 0-15,-1 14 5 16,2 27-9-16,5 8 4 0,6 16 7 16,5 4-6-16,0 0-2 15,0 0-8-15,0-4-5 16,0 4-38-16,0 0-57 15,12 0-100-15,13 0-157 16</inkml:trace>
        </inkml:traceGroup>
        <inkml:traceGroup>
          <inkml:annotationXML>
            <emma:emma xmlns:emma="http://www.w3.org/2003/04/emma" version="1.0">
              <emma:interpretation id="{EEC7D9FF-8BD6-46E2-A14E-A879AF5C8C62}" emma:medium="tactile" emma:mode="ink">
                <msink:context xmlns:msink="http://schemas.microsoft.com/ink/2010/main" type="inkWord" rotatedBoundingBox="12592,16944 14561,16422 14791,17292 12823,17814"/>
              </emma:interpretation>
              <emma:one-of disjunction-type="recognition" id="oneOf6">
                <emma:interpretation id="interp6" emma:lang="" emma:confidence="1">
                  <emma:literal/>
                </emma:interpretation>
              </emma:one-of>
            </emma:emma>
          </inkml:annotationXML>
          <inkml:trace contextRef="#ctx0" brushRef="#br0" timeOffset="10843.9">-1587 11910 487 0,'0'0'29'0,"0"0"-25"16,0 0 64-16,-226-4-8 0,171 27-27 16,-3 1 15-16,17 12 9 15,9-9-25-15,17 1-6 16,7 0-14-16,8-4-3 15,0-1-9-15,8-5-3 16,24 6 0-16,18-5 0 16,0-2 2-16,10-7 1 15,-1 3 2-15,-3-2 0 16,-3 2-2-16,-12 5 5 16,-8 2-5-16,-7-3 1 15,-11 7-1-15,-8 3 0 16,2 6-4-16,-9 0 4 0,0 9 0 15,0-1 4-15,0 9 3 16,-26-12-1-16,-5 3-1 16,-11-7 2-16,6-13-7 15,4-5 6-15,-1-9-1 16,6-7 0-16,-6 0 0 16,7 0-5-16,4-9 0 15,2-5-3-15,8 1 1 16,7 5-6-16,0 1-12 15,5 0-4-15,0 3-22 16,0-5-53-16,15-6-51 16,21-9 6-16,3 1-152 15</inkml:trace>
          <inkml:trace contextRef="#ctx0" brushRef="#br0" timeOffset="11810.31">-1417 12590 172 0,'0'0'241'16,"0"0"-214"-16,0 0 12 16,0 0-10-16,0 0-6 15,0 0-8-15,182-230 2 16,-141 179 0-16,5-3-1 15,4 2-2-15,-8-5-6 16,-15 7-3-16,-2 5-3 16,-13 2 3-16,-12 20 2 15,0 5 2-15,0 8 10 16,-10 10-4-16,-17 0-6 0,-5 0-8 16,-10 13 1-16,2 15 9 15,12 5-3-15,-4 0 0 16,13 2-1-16,11 3-3 15,-1-5 6-15,9 4 0 16,0 4-8-16,0-3 1 16,4 2 13-16,18 3-14 15,7-5-2-15,6-10 0 16,3 3 0-16,1-12 0 16,4-2 0-16,7-2-1 15,-5-15-18-15,10 0-20 0,7-32-8 16,2-18-41-1,0-12-26-15,-13 2-153 0</inkml:trace>
          <inkml:trace contextRef="#ctx0" brushRef="#br0" timeOffset="11278.73">-1179 11892 377 0,'0'0'229'0,"0"0"-171"0,0 0 49 16,0 0-36-16,0 0-38 16,0 0-18-16,-47 18-6 15,43 5-2-15,-1 5-1 16,1 9 0-16,4 1-6 16,0 13 1-16,0 3-1 15,0 2 0-15,0-4 1 16,0 5-1-16,4-9 0 15,5-6-1-15,-7-14-6 16,0-14 4-16,3-4-6 16,-1-10 0-16,-4 0-2 0,0 0 2 15,0 0 4 1,0 0 0-16,0 0 4 0,0 0-17 16,0 0-46-16,-13 0-58 15,-4 0-79-15</inkml:trace>
          <inkml:trace contextRef="#ctx0" brushRef="#br0" timeOffset="12289.9598">-705 11970 631 0,'0'0'25'0,"0"0"5"16,0 0 10-16,0 0-4 15,0 0-6-15,277-100-28 16,-186 57 4-16,-8-3-6 16,1 4-53-16,-4 1-105 15,-24 14-306-15</inkml:trace>
          <inkml:trace contextRef="#ctx0" brushRef="#br0" timeOffset="12080.01">-469 11688 299 0,'0'0'82'0,"0"0"35"15,0 0-13-15,0 0-40 16,0 0-18-16,0 0-8 15,-68 28-23-15,52 13 1 16,9 10 8-16,-6 9-10 0,9 1 5 16,4 4-9-1,0-1 10-15,0-3-10 16,0 0-4-16,0-7-4 0,4-2-2 16,16-6 0-16,-4 0 7 15,2-13-4-15,-4-6-3 16,2-3-21-16,-4-19-2 15,1 4-12-15,0-9-52 16,0-9-9-16,1-34-16 16</inkml:trace>
        </inkml:traceGroup>
        <inkml:traceGroup>
          <inkml:annotationXML>
            <emma:emma xmlns:emma="http://www.w3.org/2003/04/emma" version="1.0">
              <emma:interpretation id="{763E9DCA-E039-4800-9BA1-37F7318562D8}" emma:medium="tactile" emma:mode="ink">
                <msink:context xmlns:msink="http://schemas.microsoft.com/ink/2010/main" type="inkWord" rotatedBoundingBox="15133,16373 18354,15983 18475,16987 15255,17377"/>
              </emma:interpretation>
              <emma:one-of disjunction-type="recognition" id="oneOf7">
                <emma:interpretation id="interp7" emma:lang="" emma:confidence="1">
                  <emma:literal/>
                </emma:interpretation>
              </emma:one-of>
            </emma:emma>
          </inkml:annotationXML>
          <inkml:trace contextRef="#ctx0" brushRef="#br0" timeOffset="23521.1098">3207 11910 392 0,'0'0'78'0,"0"0"-40"16,0 0 17-16,0 0-18 0,0 0-26 15,0 0 2 1,0 0-5-16,59-50-2 0,-22 44 13 15,5-8-10-15,-3 6 3 16,4-1 4-16,-3 3-6 16,0 2-5-16,2-1 0 15,2 1-1-15,-5 0-7 16,2 4 10-16,-7 0-12 16,-5 0 11-16,-3 0-11 15,-11 0 5-15,-3 0 0 16,-5 0 0-16,-7 0-6 15,0 0-3-15,0 0-2 16,0 0-4-16,0 0-6 0,0 0-5 16,0 0-10-1,0 0-13-15,-7 0 7 0,2 0-1 16,2 0-14-16,-5 0 0 16,-3 0-46-16,-4 0-140 15</inkml:trace>
          <inkml:trace contextRef="#ctx0" brushRef="#br0" timeOffset="23984.87">3329 12003 128 0,'0'0'198'15,"0"0"-87"-15,0 0-41 16,0 0-28-16,0 0-22 16,0 0 3-16,-5 0-7 15,5 0-9-15,0 0-6 16,0 0 1-16,0 0 0 16,29 0 0-16,6 0 3 15,4 0 0-15,6 0 6 16,5 0-9-16,0-9 2 15,-3 0 2-15,2-6-3 16,-5 6-4-16,-11 1 3 16,-10 1-1-16,-7 3-1 0,0 1 0 15,-11 1 5 1,-5 2-5-16,0 0 6 0,0 0-6 16,0 0 17-16,0 0-2 15,0 0-11-15,0 0 3 16,0 0-4-16,0 0-3 15,0 0 0-15,0 0 5 16,0 0-5-16,0 0-19 16,0 0-18-16,0 0-16 15,0 0-11-15,-28 20-52 16</inkml:trace>
          <inkml:trace contextRef="#ctx0" brushRef="#br0" timeOffset="12919.28">529 11808 592 0,'0'0'10'16,"0"0"12"-16,0 0 25 16,0 0-28-16,0 0-17 15,169-203 9-15,-78 143-10 16,9 5 5-16,-9 12-6 16,-11 2 0-16,-15 21-52 15,-24 17-75-15,-26 3-154 16</inkml:trace>
          <inkml:trace contextRef="#ctx0" brushRef="#br0" timeOffset="13498.37">785 12227 336 0,'0'0'20'15,"0"0"45"-15,0 0 10 16,0 0-45-16,0 0 9 15,249 86-3-15,-184-86 2 16,2-10 1-16,-7-25-24 16,-10-2-6-16,-2-5-5 15,-6-1-2-15,-4-1 5 0,-12 0-4 16,-7 2-3-16,0-4 3 16,-11 5-3-16,-3 4 1 15,-5 13 2-15,0 7 2 16,0 13 13-16,0 4 3 15,0 0-13-15,0 0-5 16,0 0-3-16,0 0-3 16,4 0 3-16,5 23 3 15,1 2 0-15,-3 6 2 16,6 0-1-16,-5-7 0 16,5-2 0-16,-3-9-4 15,-6-8 0-15,0-5 2 16,-4 0-1-16,0 0 0 15,0 0 0-15,0 0 7 0,0 0 0 16,0 0 2-16,0 0-3 16,0 0 11-16,0 0-15 15,0 0 4-15,0 0-2 16,0 0-2-16,0 0-3 16,0 0 1-16,0 0-2 15,0 0-1-15,0 0-2 16,0 0-8-16,0 0-8 15,0 0-18-15,5 0-56 16,-5 0-58-16,0 0-212 16</inkml:trace>
          <inkml:trace contextRef="#ctx0" brushRef="#br0" timeOffset="12711.83">921 11619 632 0,'0'0'35'0,"0"0"-5"15,0 0 50-15,0 0-43 16,0 0-25-16,0 0 1 16,9 106 3-16,-5-46-5 15,3 6-2-15,9 2-2 16,-11-2-7-16,8-11 0 15,-8 1-4-15,0-15-30 16,-5-13-61-16,0-13-53 16,0-11-127-16</inkml:trace>
          <inkml:trace contextRef="#ctx0" brushRef="#br0" timeOffset="14120.71">1672 11484 498 0,'0'0'22'16,"0"0"55"-16,0 0-3 0,0 0-36 16,0 0-2-16,0 0-8 15,-53 69-1-15,38-26-8 16,-4 2 7-16,13 12-2 16,-5-2-20-16,11 0 13 15,0 5-11-15,0 1-3 16,0 0 1-16,0 0-4 15,0-10 3-15,7-3-1 16,2-5-1-16,2-5 0 16,-2-14 1-16,-5-7-2 0,1-7-3 15,-4-10 0-15,-1 0-2 16,0 0 5 0,0 0-1-16,0 0 1 0,0 0 2 15,0-20 8-15,0-22-2 16,0-9 0-16,0-16 0 15,0-8-5-15,0-15-3 16,0-6 2-16,0-3 0 16,0 4-2-16,0 5-2 15,9 13 2-15,7 16 0 16,-2 11 0-16,14 7 0 16,-9 11-1-16,8 5-3 15,1 8 0-15,1 14 3 16,6 5-2-16,1 0 2 0,3 0-2 15,-1 0-3-15,-6 0-5 16,0 13-12-16,-9 7 0 16,-3-2-10-16,-4 6-18 15,-7 0-34-15,-9-4 0 16,0 4-98-16</inkml:trace>
          <inkml:trace contextRef="#ctx0" brushRef="#br0" timeOffset="14387.99">1590 11864 180 0,'0'0'387'0,"0"0"-368"16,0 0 51-16,0 0 10 15,0 0-36-15,0 0-12 16,50 62-10-16,-5-62-1 15,10 0-4-15,1-11-8 16,-3-16 2-16,-2 3-10 16,-6 1 0-16,1 5-1 15,-14 3-6-15,0-3-28 16,-4 9-27-16,4-9-87 16,-6 4-75-16</inkml:trace>
          <inkml:trace contextRef="#ctx0" brushRef="#br0" timeOffset="14603.43">2609 11678 717 0,'0'0'64'0,"0"0"-35"15,0 0 61-15,0 0-44 16,0 0-17-16,0 0 0 15,-16 33-25-15,16-33 4 16,0 0-8-16,0 0-21 16,0 0-42-16,-4 0-59 0,-19-4-218 15</inkml:trace>
        </inkml:traceGroup>
        <inkml:traceGroup>
          <inkml:annotationXML>
            <emma:emma xmlns:emma="http://www.w3.org/2003/04/emma" version="1.0">
              <emma:interpretation id="{E5372B45-19D0-455E-894D-66A86C640067}" emma:medium="tactile" emma:mode="ink">
                <msink:context xmlns:msink="http://schemas.microsoft.com/ink/2010/main" type="inkWord" rotatedBoundingBox="19335,16470 19487,16452 19565,17100 19414,17119"/>
              </emma:interpretation>
              <emma:one-of disjunction-type="recognition" id="oneOf8">
                <emma:interpretation id="interp8" emma:lang="" emma:confidence="0">
                  <emma:literal>l</emma:literal>
                </emma:interpretation>
                <emma:interpretation id="interp9" emma:lang="" emma:confidence="0">
                  <emma:literal>|</emma:literal>
                </emma:interpretation>
                <emma:interpretation id="interp10" emma:lang="" emma:confidence="0">
                  <emma:literal>I</emma:literal>
                </emma:interpretation>
                <emma:interpretation id="interp11" emma:lang="" emma:confidence="0">
                  <emma:literal>1</emma:literal>
                </emma:interpretation>
                <emma:interpretation id="interp12" emma:lang="" emma:confidence="0">
                  <emma:literal>'</emma:literal>
                </emma:interpretation>
              </emma:one-of>
            </emma:emma>
          </inkml:annotationXML>
          <inkml:trace contextRef="#ctx0" brushRef="#br0" timeOffset="24817.54">4834 11508 232 0,'0'0'41'0,"0"0"16"15,0 0 28-15,0 0-25 16,0 0-13-16,0 0-17 0,0-24 5 16,-7 24-1-1,3 0 2-15,1 0 1 0,-1 0 7 16,-1 0-10-16,5 0-9 15,-4 0 2-15,0 0-4 16,4 0-1-16,-2 0-3 16,2 0-7-16,0 0 0 15,0 0-12-15,0 0-2 16,0 0 2-16,-4 0-2 16,4 0 1-16,0 6-13 15,0 25 13-15,0 7-2 16,0 12 3-16,0-3 0 15,0 8 1-15,0 0 5 16,-5 2-10-16,-6 2 9 16,9-8-9-16,-6 1 11 0,3-5-7 15,5-5 0-15,-6-14 1 16,6-8-1-16,0-5 0 16,0-6 0-16,0-9 0 15,0 0-2-15,0 0 2 16,0 0 0-16,0 0-1 15,0 0 1-15,0 0 8 16,0 0-6-16,0 0 0 16,0 0-2-16,0 0 2 15,0 0-1-15,0 0 1 16,0 0 0-16,0 0-2 16,0 0 1-16,0 0 0 0,0 0-1 15,0 0-3-15,0 0 2 16,0 0-6-16,0 0-26 15,0 0-41-15,0-19-113 16</inkml:trace>
        </inkml:traceGroup>
      </inkml:traceGroup>
    </inkml:traceGroup>
  </inkml:traceGroup>
</inkml:ink>
</file>

<file path=ppt/ink/ink3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5:18.39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6F50929-014E-449E-8985-0328EACB15A6}" emma:medium="tactile" emma:mode="ink">
          <msink:context xmlns:msink="http://schemas.microsoft.com/ink/2010/main" type="writingRegion" rotatedBoundingBox="19097,14540 20395,14540 20395,15212 19097,15212"/>
        </emma:interpretation>
      </emma:emma>
    </inkml:annotationXML>
    <inkml:traceGroup>
      <inkml:annotationXML>
        <emma:emma xmlns:emma="http://www.w3.org/2003/04/emma" version="1.0">
          <emma:interpretation id="{CE89370C-1066-4555-B14D-4B4093978ACD}" emma:medium="tactile" emma:mode="ink">
            <msink:context xmlns:msink="http://schemas.microsoft.com/ink/2010/main" type="paragraph" rotatedBoundingBox="19097,14540 20395,14540 20395,15212 19097,15212" alignmentLevel="1"/>
          </emma:interpretation>
        </emma:emma>
      </inkml:annotationXML>
      <inkml:traceGroup>
        <inkml:annotationXML>
          <emma:emma xmlns:emma="http://www.w3.org/2003/04/emma" version="1.0">
            <emma:interpretation id="{CE9C64FF-D581-4CE9-B444-9847BF2EF8C2}" emma:medium="tactile" emma:mode="ink">
              <msink:context xmlns:msink="http://schemas.microsoft.com/ink/2010/main" type="line" rotatedBoundingBox="19097,14540 20395,14540 20395,15212 19097,15212"/>
            </emma:interpretation>
          </emma:emma>
        </inkml:annotationXML>
        <inkml:traceGroup>
          <inkml:annotationXML>
            <emma:emma xmlns:emma="http://www.w3.org/2003/04/emma" version="1.0">
              <emma:interpretation id="{2F9CAFDC-F1A5-456C-9741-92C56D450DD6}" emma:medium="tactile" emma:mode="ink">
                <msink:context xmlns:msink="http://schemas.microsoft.com/ink/2010/main" type="inkWord" rotatedBoundingBox="19097,14540 20395,14540 20395,15212 19097,15212"/>
              </emma:interpretation>
              <emma:one-of disjunction-type="recognition" id="oneOf0">
                <emma:interpretation id="interp0" emma:lang="" emma:confidence="1">
                  <emma:literal/>
                </emma:interpretation>
              </emma:one-of>
            </emma:emma>
          </inkml:annotationXML>
          <inkml:trace contextRef="#ctx0" brushRef="#br0">4462 9655 620 0,'0'0'10'16,"0"0"-6"-16,0 0-1 16,0 0 9-16,0 0 8 15,0 0-20-15,0 0-6 16,-19 31 6-16,33-8 2 16,11 0-2-16,-6-3 0 15,4-2 0-15,0-9 2 0,-2 2-2 16,-1 2 4-16,-1-9-2 15,5-4 2-15,2 4-1 16,-5-4-3-16,-7 0 0 16,5 0-3-16,-4 0-15 15,1 0-16-15,-11 0-19 16,0 14-23-16,-5-1-42 16,0 8-38-16</inkml:trace>
          <inkml:trace contextRef="#ctx0" brushRef="#br0" timeOffset="213.42">4521 10062 295 0,'0'0'146'0,"0"0"-69"0,0 0-8 15,0 0-8-15,0 0-14 16,0 0-15-16,-20 22-20 16,20-17-6-16,0-5-3 15,0 0-3-15,0 0 0 16,27 0-3-16,24 0 6 15,1 0-3-15,8 0 2 16,1 4-4-16,-6-4-17 16,-6 0-55-16,-14 0-42 15,-15 0-162-15</inkml:trace>
          <inkml:trace contextRef="#ctx0" brushRef="#br0" timeOffset="1053.5">5286 9638 336 0,'0'0'47'0,"0"0"-20"15,0 0 37-15,0 0-24 16,0 0-14-16,0 0-6 15,0-7 5-15,0 7-9 16,-15 18 8-16,-20 28-6 0,-8 2-1 16,2 6-7-1,11-2 0-15,6-6-8 0,16-5-3 16,0-3 2-16,8-1-1 16,0 1 0-16,0 2 0 15,12-6-2-15,11-2 2 16,18-4 4-16,-2-2-4 15,12-6-3-15,-3-12 3 16,10-6 0-16,-6-2 6 16,-1 0-6-16,-1 0-5 15,-12-6 3-15,-6-12-1 16,0-10 3-16,-10-5 1 0,-3-9 0 16,4-4-1-1,-4-9 0-15,1 8 0 0,-6-5 1 16,-5 6 6-16,-3 9 2 15,-6 2 7-15,0 7-6 16,0 5 8-16,0-1 0 16,0 1-14-16,-10 4 6 15,-5 0-4-15,-1 3 0 16,2 1-5-16,-6 2 8 16,4 2 1-16,-3 2 4 15,1 1-11-15,-5-2 1 16,0 10-2-16,1-6 0 15,-1 6-1-15,4 0-1 16,6 0 1-16,4-3 3 16,4 3-2-16,0 0-2 0,1 0 0 15,4 0-1-15,-10 0 1 16,-6 0 2-16,-3 0-2 16,-10 9 0-1,7 5 0-15,9-5 0 0,4-1 0 16,2-4-2-16,3-1 2 15,4 4-3-15,-3-7 3 16,-2 4-3-16,5-4 3 16,0 0 0-16,0 0 0 15,0 0 1-15,0 0-1 16,0 0 0-16,0 0-1 16,0 0 1-16,0 0-2 0,0 0 0 15,0 0-21-15,0 0-18 16,0 2-33-16,0 9-32 15,5 0 29-15,-5 13-189 16</inkml:trace>
        </inkml:traceGroup>
      </inkml:traceGroup>
    </inkml:traceGroup>
  </inkml:traceGroup>
</inkml:ink>
</file>

<file path=ppt/ink/ink3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5:40.43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F521BFA-73C8-4319-8E5E-F2C0684FDB86}" emma:medium="tactile" emma:mode="ink">
          <msink:context xmlns:msink="http://schemas.microsoft.com/ink/2010/main" type="writingRegion" rotatedBoundingBox="4570,1907 32901,18 33613,10693 5283,12583"/>
        </emma:interpretation>
      </emma:emma>
    </inkml:annotationXML>
    <inkml:traceGroup>
      <inkml:annotationXML>
        <emma:emma xmlns:emma="http://www.w3.org/2003/04/emma" version="1.0">
          <emma:interpretation id="{A8139377-3BB0-45F6-BF88-6ABD277ADF97}" emma:medium="tactile" emma:mode="ink">
            <msink:context xmlns:msink="http://schemas.microsoft.com/ink/2010/main" type="paragraph" rotatedBoundingBox="9388,1425 12477,1425 12477,3374 9388,3374" alignmentLevel="2"/>
          </emma:interpretation>
        </emma:emma>
      </inkml:annotationXML>
      <inkml:traceGroup>
        <inkml:annotationXML>
          <emma:emma xmlns:emma="http://www.w3.org/2003/04/emma" version="1.0">
            <emma:interpretation id="{DD4BC29F-5BAC-42CE-BDEF-BEFA68EE511F}" emma:medium="tactile" emma:mode="ink">
              <msink:context xmlns:msink="http://schemas.microsoft.com/ink/2010/main" type="inkBullet" rotatedBoundingBox="9142,1773 12250,1130 12649,3057 9540,3699"/>
            </emma:interpretation>
          </emma:emma>
        </inkml:annotationXML>
        <inkml:trace contextRef="#ctx0" brushRef="#br0">366 0 520 0,'0'0'50'0,"0"0"5"0,0 0 50 16,0 0-40-16,0 0-24 16,0 0-5-16,0 0-5 15,0 0-14-15,0 0 0 16,0 0 2-16,0 0-5 15,0 0 2-15,0 0 10 16,-1 21-12-16,-34 23-10 16,-12 22-1-16,1 8 2 15,-3 9-3-15,8 0-2 16,1 5 1-16,8 1 1 16,0 5-1-16,13 3-2 15,10 12 1-15,0 4-1 0,9-1 1 16,0-4 0-16,0-6 0 15,13-9 0-15,15-9 1 16,13-11-1-16,5-11-10 16,8-16 8-16,1-4 2 15,9-16-14-15,-5-10 3 16,-1-15-33-16,2-1 25 16,-18 0-14-16,-10 0-15 15,0 0-10-15,-19-1-30 16,0-19-41-16,-9 6-122 15</inkml:trace>
        <inkml:trace contextRef="#ctx0" brushRef="#br0" timeOffset="608.25">575 782 559 0,'0'0'55'15,"0"0"-11"-15,0 0 51 16,0 0-42-16,0 0-30 15,0 0-18-15,-9-1-3 16,18-15 2-16,32-2 1 16,14-9-2-16,4 2 0 15,5-6 0-15,0 2-1 16,-5 1-2-16,1 2-5 16,-15 12-30-16,-5 5-45 15,-9 9-49-15,-6 0-99 0</inkml:trace>
        <inkml:trace contextRef="#ctx0" brushRef="#br0" timeOffset="2805.7799">624 829 299 0,'0'0'85'0,"0"0"1"15,0 0-12-15,0 0-29 16,0 0 1-16,0 0-4 16,2-13-11-16,-2 9 7 15,0 4-20-15,0-4 1 16,4 1-9-16,3-1-5 15,14-9-5-15,9-6 7 16,21-7-1-16,8-10 5 0,14-3-3 16,13 0 1-1,-2-1-1-15,-7 1-1 0,-5 8-1 16,-8 4-4-16,-9 7 0 16,-19 9-1-16,-13 5-2 15,-14 0 7-15,-9 6-10 16,0 0 4-16,0 0 0 15,0 0 2-15,0 0-2 16,0 0-6-16,0 0-12 16,0 0-53-16,0 0-54 15,-27 10-80-15</inkml:trace>
        <inkml:trace contextRef="#ctx0" brushRef="#br0" timeOffset="359.9199">1017 682 610 0,'0'0'38'0,"0"0"18"16,0 0 51-16,0 0-45 16,0 0-29-16,0 0-7 0,0-5-5 15,0 5-5 1,0 0-16-16,0 13 0 0,0 34-2 15,-5 10 2-15,-4 5 2 16,9-4 0-16,0-11-2 16,0 1 0-16,0-13 0 15,0-6-9-15,0-2-4 16,0-12-24-16,0 1-5 16,0-9-24-16,0 4-34 15,-17-2-27-15,-12 3-49 16</inkml:trace>
        <inkml:trace contextRef="#ctx0" brushRef="#br0" timeOffset="1457.1798">1786 781 445 0,'0'0'43'0,"0"0"-17"0,0 0 48 16,0 0-44-16,0 0-24 15,0 0 30-15,79 7-23 16,-34-7 13-16,1 0-16 16,-5-15-10-16,12 0-3 15,-2-4 0-15,0-2-30 16,-8-2-60-16,-5-4-106 16</inkml:trace>
        <inkml:trace contextRef="#ctx0" brushRef="#br0" timeOffset="1223.6099">1809 594 430 0,'0'0'68'0,"0"0"-35"0,0 0 49 15,0 0-16-15,0 0-19 16,0 0-16-16,11-4-13 16,2 12-16-16,-9 29 5 15,9 10 26-15,-3 10-21 16,-5 2-1-16,-1-1 3 15,-4 0-11-15,0-2 1 16,0-4-4-16,0-4-4 16,0-14-5-16,0-4-26 15,0-11 15-15,0-10-6 16,0-3 14-16,0-6 11 16,0 0-12-16,0 0 13 15,0 0 16-15,0 0 13 0,0-13-3 16,0-11-13-16,0-7-10 15,0-2 15-15,0-15-5 16,-13-2-2-16,8-15-3 16,4 0 2-16,-3-13-6 15,-1 4 11-15,5-6-9 16,0 3 0-16,0 11-3 16,0 12-1-16,0 15 1 15,10 12-3-15,4 14-7 16,0 2 7-16,-1 7-4 15,10-2 1-15,14 2 2 16,-7 0 1-16,8 4-1 0,-3 0 0 16,2 0-4-16,-2 0-14 15,3 0-16-15,-12 11-11 16,-16 7-30-16,-10 10-19 16,0 2-63-16,-10 2-146 15</inkml:trace>
        <inkml:trace contextRef="#ctx0" brushRef="#br0" timeOffset="1950.58">2403-219 514 0,'0'0'61'0,"0"0"-12"16,0 0 48-16,0 0-29 16,0 0-30-16,0 0-13 0,27-4-6 15,-15 4-9-15,8 0-9 16,15 0 6-16,16 12-5 15,8 16-1-15,5 9 1 16,4 13 0-16,-4 6 0 16,-5 18 3-16,-3 1-5 15,-9 7-4-15,0 7 4 16,-14 2-2-16,-7-1-6 16,-8 3 8-16,-12 6 0 15,-6-5 2-15,0-2 0 16,0-10-2-16,-6-11 0 15,-20-1 1-15,-12-1 2 16,-6 0-2-16,-6 2-2 0,-1-5-3 16,2-4-17-1,8-11-24-15,12-17-37 0,7-7-87 16,9-17-137-16</inkml:trace>
      </inkml:traceGroup>
    </inkml:traceGroup>
    <inkml:traceGroup>
      <inkml:annotationXML>
        <emma:emma xmlns:emma="http://www.w3.org/2003/04/emma" version="1.0">
          <emma:interpretation id="{AABFC9B5-482E-4B64-BC3A-B5BE5C8E0858}" emma:medium="tactile" emma:mode="ink">
            <msink:context xmlns:msink="http://schemas.microsoft.com/ink/2010/main" type="paragraph" rotatedBoundingBox="4775,4873 12538,4502 12594,5665 4830,6036" alignmentLevel="1"/>
          </emma:interpretation>
        </emma:emma>
      </inkml:annotationXML>
      <inkml:traceGroup>
        <inkml:annotationXML>
          <emma:emma xmlns:emma="http://www.w3.org/2003/04/emma" version="1.0">
            <emma:interpretation id="{CF545404-F90F-4170-A700-8701521A6CEE}" emma:medium="tactile" emma:mode="ink">
              <msink:context xmlns:msink="http://schemas.microsoft.com/ink/2010/main" type="line" rotatedBoundingBox="4775,4873 12538,4502 12594,5665 4830,6036"/>
            </emma:interpretation>
          </emma:emma>
        </inkml:annotationXML>
        <inkml:traceGroup>
          <inkml:annotationXML>
            <emma:emma xmlns:emma="http://www.w3.org/2003/04/emma" version="1.0">
              <emma:interpretation id="{F71F4E3C-E365-42FC-86E5-CE96895C3D8D}" emma:medium="tactile" emma:mode="ink">
                <msink:context xmlns:msink="http://schemas.microsoft.com/ink/2010/main" type="inkWord" rotatedBoundingBox="4775,4873 7473,4744 7528,5907 4830,6036"/>
              </emma:interpretation>
              <emma:one-of disjunction-type="recognition" id="oneOf0">
                <emma:interpretation id="interp0" emma:lang="" emma:confidence="1">
                  <emma:literal/>
                </emma:interpretation>
              </emma:one-of>
            </emma:emma>
          </inkml:annotationXML>
          <inkml:trace contextRef="#ctx0" brushRef="#br0" timeOffset="9975.79">-4139 3523 350 0,'0'0'171'16,"0"0"-145"-16,0 0 21 15,0 0 34-15,0 0-24 16,0 0-17-16,0 0-8 0,17-9 4 15,-17 9-13-15,0 0 0 16,5 0 0-16,-5 0 7 16,0 0-3-16,0 0-3 15,0 0 4-15,0 0-3 16,0 0-8-16,4 0-7 16,0 0-4-16,1 0-3 15,-5 0-3-15,4 0 0 16,-4 0-3-16,0 0 2 15,0 22 1-15,0 25 0 16,4 23 1-16,-4 17 6 16,0-2 0-16,0 1-1 0,0-12-2 15,0-3-2-15,5-6-2 16,-5 0 1-16,1-11-1 16,3-13 0-16,-1-7-1 15,5-15 0-15,-4-1 1 16,0-8 0-16,-4-7 0 15,5-3-5-15,-5 0 0 16,0 0-3-16,0 0 0 16,0 0 0-16,0 0-3 15,0 0-5-15,0 0-7 16,0 0-14-16,0 0-12 16,0 0-32-16,-29 0-137 15,-2 0-147-15</inkml:trace>
          <inkml:trace contextRef="#ctx0" brushRef="#br0" timeOffset="10455.51">-4586 3587 615 0,'0'0'51'16,"0"0"-1"-16,0 0 1 15,0 0-31-15,0 0-5 16,0 0-11-16,-4-13-2 15,8-1 0-15,40-6 1 16,11-10 20-16,13-4-3 16,10-7 7-16,1 1-5 15,6 1-14-15,-8 6 5 16,-3 0-12-16,-7 4-1 16,-12 6 5-16,-9 10 0 0,-11 3-9 15,-6 2 8 1,-7 4-3-16,-9 0 1 0,-2-1-2 15,-6 5 0-15,-1 0-2 16,1 0-5-16,-1 0-8 16,5 0-9-16,-1 0-18 15,5 0-12-15,12 0-61 16,-8 0-28-16,-8-14-225 16</inkml:trace>
          <inkml:trace contextRef="#ctx0" brushRef="#br0" timeOffset="11275.9">-3206 3587 16 0,'0'0'622'0,"0"0"-585"16,0 0 25-16,0 0 6 15,0 0-38-15,0 0-19 0,-5 4-11 16,5-4 0-1,0 0-2-15,0 0 2 0,5 0 0 16,-1 0 3-16,-4 0 1 16,4 0 5-16,-4 0 8 15,0 0-6-15,0 0 2 16,0 0-7-16,5 0 8 16,-5 0-8-16,0 0 4 15,0 0 2-15,0 0 3 16,0 0-2-16,0 0 3 15,0 0-12-15,0 0 6 16,0 0-1-16,0 0-9 16,0 18-1-16,0 30-1 15,0 12 4-15,4 14-4 16,-4-3 7-16,4-9-3 0,1-14-1 16,-5-3-1-16,4-6-8 15,-3-7 3-15,5-4-1 16,-1-6 5-16,-1-12-6 15,0-3-2-15,-4-7 9 16,5 0-3-16,-5 0-2 16,0 0 10-16,4 0-4 15,-4 0-1-15,0-13 2 16,0-35 2-16,0-9 1 16,0-17-4-16,0-1 9 15,-4-8-6-15,-5-2-3 16,5 2 5-16,4 4-2 0,0 18-4 15,0 13 0-15,0 9-5 16,0 11 5-16,21 2-1 16,1 4-1-16,11 1-2 15,-6 8 1-15,6-1-1 16,2 5 4-16,-2 1-12 16,2 0 0-16,7 8-1 15,-14 0-14-15,3 0 1 16,-3 0-6-16,0 4-19 15,-20 21-41-15,-3 5-37 16,-5 6-104-16</inkml:trace>
          <inkml:trace contextRef="#ctx0" brushRef="#br0" timeOffset="11514.34">-3147 3837 545 0,'0'0'34'15,"0"0"-32"-15,0 0 34 16,0 0-23-16,0 0-7 16,0 0 13-16,0 0-18 15,242-109 5-15,-197 81-6 0,-4 2-4 16,5 1-47-1,-15 4-63-15,-7-2-217 0</inkml:trace>
          <inkml:trace contextRef="#ctx0" brushRef="#br0" timeOffset="11824.69">-2304 3717 693 0,'0'0'59'0,"0"0"-25"16,0 0 26-16,0 0-31 15,0 0-25-15,0 0-3 16,4 3-1-16,34-9 0 15,7-15 2-15,8-6-1 16,-6 2-2-16,4 6-18 16,-17 2-16-16,0 10-35 15,-17 4-32-15,-12 3-28 16,-5 0-155-16</inkml:trace>
          <inkml:trace contextRef="#ctx0" brushRef="#br0" timeOffset="12017.17">-2177 3963 320 0,'0'0'16'0,"0"0"18"16,0 0 43-16,0 0-38 15,0 0-12-15,0 0-12 16,128 0-7-16,-73-23-8 15,5-1-30-15,3-4-177 16</inkml:trace>
        </inkml:traceGroup>
        <inkml:traceGroup>
          <inkml:annotationXML>
            <emma:emma xmlns:emma="http://www.w3.org/2003/04/emma" version="1.0">
              <emma:interpretation id="{822386D0-2249-4419-9583-FE8504DAC796}" emma:medium="tactile" emma:mode="ink">
                <msink:context xmlns:msink="http://schemas.microsoft.com/ink/2010/main" type="inkWord" rotatedBoundingBox="8156,4900 8729,4873 8762,5562 8189,5590"/>
              </emma:interpretation>
            </emma:emma>
          </inkml:annotationXML>
          <inkml:trace contextRef="#ctx0" brushRef="#br0" timeOffset="12544.71">-1116 3453 558 0,'0'0'84'0,"0"0"1"16,0 0 21-16,0 0-58 15,0 0-10-15,0 0 0 16,0 0 0-16,0 17-1 16,-5 13-18-16,-8 10-6 15,0-1-4-15,5 10-3 16,3-11-6-16,5 4 0 15,0 0 0-15,0-2 0 0,0-8-9 16,13 2-7-16,9-6 1 16,-5-5-5-16,8-10 7 15,1-8-7-15,3 1 2 16,6-6 10-16,3 0-2 16,5-7-1-16,4-23 1 15,3-4 7-15,-3-4-3 16,-11 2 3-16,-4-5 3 15,-2 3 0-15,-16-12 4 16,-3-5 8-16,-11-3 15 0,0 0-7 16,0 7 9-16,0 4 1 15,-23 7-7-15,-5 5 3 16,-4 12 4-16,-4 2-4 16,-10 11-8-16,-1-1-12 15,4 5-6-15,5 6 1 16,0 0-3-16,8 0-10 15,-11 13-31-15,5 31-52 16,-6 9 2-16,-4 13-68 16,2-8-198-16</inkml:trace>
        </inkml:traceGroup>
        <inkml:traceGroup>
          <inkml:annotationXML>
            <emma:emma xmlns:emma="http://www.w3.org/2003/04/emma" version="1.0">
              <emma:interpretation id="{DC9DB966-4AEC-413C-98E8-3301565EC5BC}" emma:medium="tactile" emma:mode="ink">
                <msink:context xmlns:msink="http://schemas.microsoft.com/ink/2010/main" type="inkWord" rotatedBoundingBox="10665,4734 12545,4645 12585,5484 10705,5574"/>
              </emma:interpretation>
              <emma:one-of disjunction-type="recognition" id="oneOf1">
                <emma:interpretation id="interp1" emma:lang="" emma:confidence="0">
                  <emma:literal>Z</emma:literal>
                </emma:interpretation>
                <emma:interpretation id="interp2" emma:lang="" emma:confidence="0">
                  <emma:literal>o</emma:literal>
                </emma:interpretation>
                <emma:interpretation id="interp3" emma:lang="" emma:confidence="0">
                  <emma:literal>z</emma:literal>
                </emma:interpretation>
                <emma:interpretation id="interp4" emma:lang="" emma:confidence="0">
                  <emma:literal>8</emma:literal>
                </emma:interpretation>
                <emma:interpretation id="interp5" emma:lang="" emma:confidence="0">
                  <emma:literal>O</emma:literal>
                </emma:interpretation>
              </emma:one-of>
            </emma:emma>
          </inkml:annotationXML>
          <inkml:trace contextRef="#ctx0" brushRef="#br0" timeOffset="19684">2625 3032 305 0,'0'0'258'16,"0"0"-229"-16,0 0 15 16,0 0 30-16,0 0-22 15,0 0-29-15,0 0-12 16,-5-9-11-16,5 9-7 15,38 0 7-15,10 0 5 16,16 9 4-16,1-3 7 0,-1 1-16 16,-9-1 15-16,3 2-13 15,-12 6-2-15,-9 9 0 16,-6 9 0-16,-3 11 0 16,-12 8 1-16,-9 5 1 15,-7 7 3-15,0 14 1 16,0-9 1-16,-32 1 5 15,5-2-2-15,-11-10 3 16,3-8 5-16,3-9-6 16,5-6 4-16,2-11-1 15,12-7-2-15,0-11-1 16,4-1 2-16,9-4 2 0,0 0 5 16,0 0-4-16,0 0-1 15,0-4-7-15,0-20-9 16,-4-7 1-16,4-5-2 15,-12-11 2-15,5-4 3 16,-2-11 0-16,-5-3 0 16,-4-8 3-16,-5-2-4 15,0 5 6-15,1 0-5 16,-2 8 3-16,6 15 2 16,1 10-5-16,8 18 5 15,5 8-2-15,-3 4-4 16,7 3-2-16,0 0-1 15,0 2 0-15,0 2-3 0,0 0-19 16,0 0-24-16,0 0-35 16,0 0-25-16,0 0-104 15,7 0-82-15</inkml:trace>
          <inkml:trace contextRef="#ctx0" brushRef="#br0" timeOffset="19093.86">1309 3613 404 0,'0'0'85'0,"0"0"-35"16,0 0 20-16,0 0 6 15,0 0-4-15,0 0-38 16,0 0 2-16,0 0 3 15,0 0-17-15,0 0-4 16,0 0-15-16,0 0 1 16,0 0 4-16,0 0-4 15,0 0-1-15,0 0-2 16,0 0-2-16,0 0 2 16,4 0-5-16,33 0 4 15,25 0 0-15,26 0 5 16,17-18 1-16,12-8-6 15,21-11 5-15,3-6-1 0,14 3 0 16,-6-4-1 0,-12 3-3-16,-10 4 6 0,-16 4-6 15,-17 8 0-15,-20 4 1 16,-19 6-1-16,-19 4 0 16,-17 4 2-16,-7 7-2 15,-8 0 1-15,-2 0-1 16,3 0 8-16,-5 0-6 15,5 0 4-15,-5-4 7 16,4 4-12-16,0 0 0 16,-4 0 1-16,0 0-2 15,0 0-8-15,0 0-22 0,-13 0-28 16,-18 0-29-16,3 0-66 16,-14 0-59-16</inkml:trace>
        </inkml:traceGroup>
      </inkml:traceGroup>
    </inkml:traceGroup>
    <inkml:traceGroup>
      <inkml:annotationXML>
        <emma:emma xmlns:emma="http://www.w3.org/2003/04/emma" version="1.0">
          <emma:interpretation id="{E074128B-AD16-440E-9487-C04092654D27}" emma:medium="tactile" emma:mode="ink">
            <msink:context xmlns:msink="http://schemas.microsoft.com/ink/2010/main" type="paragraph" rotatedBoundingBox="5450,7696 30360,6035 30494,8046 5584,9707" alignmentLevel="1"/>
          </emma:interpretation>
        </emma:emma>
      </inkml:annotationXML>
      <inkml:traceGroup>
        <inkml:annotationXML>
          <emma:emma xmlns:emma="http://www.w3.org/2003/04/emma" version="1.0">
            <emma:interpretation id="{3D2A32C5-4AD4-4599-865B-4E547E96785F}" emma:medium="tactile" emma:mode="ink">
              <msink:context xmlns:msink="http://schemas.microsoft.com/ink/2010/main" type="line" rotatedBoundingBox="5450,7696 30360,6035 30494,8046 5584,9707"/>
            </emma:interpretation>
          </emma:emma>
        </inkml:annotationXML>
        <inkml:traceGroup>
          <inkml:annotationXML>
            <emma:emma xmlns:emma="http://www.w3.org/2003/04/emma" version="1.0">
              <emma:interpretation id="{70564BC5-937E-462F-A37B-4400B2EDA2C0}" emma:medium="tactile" emma:mode="ink">
                <msink:context xmlns:msink="http://schemas.microsoft.com/ink/2010/main" type="inkWord" rotatedBoundingBox="5467,7944 7024,7840 7091,8852 5534,8955"/>
              </emma:interpretation>
              <emma:one-of disjunction-type="recognition" id="oneOf2">
                <emma:interpretation id="interp6" emma:lang="" emma:confidence="1">
                  <emma:literal/>
                </emma:interpretation>
              </emma:one-of>
            </emma:emma>
          </inkml:annotationXML>
          <inkml:trace contextRef="#ctx0" brushRef="#br0" timeOffset="14252.26">-2855 6778 511 0,'0'0'11'0,"0"0"-6"15,0 0 33-15,0 0 7 16,0 0-12-16,210-77-14 16,-156 46-14-16,1-3-5 15,3 2 0-15,-8 0-8 16,1 2-83-16,-10 5-145 15</inkml:trace>
          <inkml:trace contextRef="#ctx0" brushRef="#br0" timeOffset="14012.19">-2879 6450 236 0,'0'0'271'0,"0"0"-233"16,0 0 40-16,0 0 2 16,0 0-41-16,0 0 3 15,9 0-17-15,1 32-6 16,5 3 16-16,2 14 0 15,-13 4-17-15,5-2 1 16,0 4-7-16,-5-9 1 16,-2 10-3-16,-2-16-10 15,0 8 4-15,0-7 4 16,0-5-7-16,0-12 5 16,0-5-6-16,0-10-2 15,0-3 2-15,0-3 0 0,0-3 6 16,0 0-1-1,0 0-2-15,0 0 9 0,4 0-3 16,-4-3 6-16,0-24-1 16,0-12-9-16,0-12-4 15,0-5-1-15,-10-9 0 16,-3-5-2-16,4-6 1 16,5-1 1-16,4 2-1 15,0 12 2-15,0 10 1 16,0 4-2-16,0 10 0 15,0 8-1-15,4 9 3 16,0 8-7-16,5 6 4 16,0 5-4-16,8-5-4 15,8 4 3-15,5 3-17 0,12 1 9 16,1 0-7-16,-4 0 0 16,3 0-2-16,-15 5-8 15,5 10-13-15,-10-2-19 16,-9 6-39-16,-9 0-8 15,-4 1-148-15</inkml:trace>
          <inkml:trace contextRef="#ctx0" brushRef="#br0" timeOffset="13456.21">-3858 6992 587 0,'0'0'37'0,"0"0"18"16,0 0 54-16,0 0-24 15,0 0-48-15,0 0 1 16,-13-36-18-16,13 21-20 16,9-13 0-16,27-9 0 15,22-12 4-15,6-13-3 16,10 6 8-16,9-7-6 16,-2 2-1-16,-4 9-2 15,-5 2-2-15,-12 17 1 16,-9 7 2-16,-20 11-2 0,-7 6-8 15,-11 7-10-15,-13 2 0 16,0 0 3-16,0 0-13 16,0 0-12-16,0 0-9 15,0 0-44-15,0 0-27 16,0 14-3-16,0 6-153 16</inkml:trace>
          <inkml:trace contextRef="#ctx0" brushRef="#br0" timeOffset="13125.9">-3379 6742 587 0,'0'0'27'16,"0"0"19"-16,0 0 77 15,0 0-52-15,0 0-26 16,0 0 2-16,0-65-4 16,0 65-4-16,0 0 0 15,0 0-3-15,0 0-8 0,0 0-10 16,0 0-10-1,0 0 0-15,0 0-8 0,0 0-11 16,0 36 0-16,0 16 11 16,0 23 2-16,14-2 0 15,-1-6-2-15,-4-8-20 16,0-4-1-16,0-4-24 16,-5-12-9-16,0-7-15 15,-4-10-7-15,0-3-31 16,0-5-48-16,-21-11-68 15</inkml:trace>
        </inkml:traceGroup>
        <inkml:traceGroup>
          <inkml:annotationXML>
            <emma:emma xmlns:emma="http://www.w3.org/2003/04/emma" version="1.0">
              <emma:interpretation id="{5954E50F-930B-4F74-AED8-CE0DC4034F6D}" emma:medium="tactile" emma:mode="ink">
                <msink:context xmlns:msink="http://schemas.microsoft.com/ink/2010/main" type="inkWord" rotatedBoundingBox="7858,7907 9071,7826 9131,8726 7918,8806">
                  <msink:destinationLink direction="with" ref="{C7959937-8334-485D-B454-240F098AE223}"/>
                </msink:context>
              </emma:interpretation>
              <emma:one-of disjunction-type="recognition" id="oneOf3">
                <emma:interpretation id="interp7" emma:lang="" emma:confidence="1">
                  <emma:literal/>
                </emma:interpretation>
              </emma:one-of>
            </emma:emma>
          </inkml:annotationXML>
          <inkml:trace contextRef="#ctx0" brushRef="#br0" timeOffset="14844.59">-1479 6922 572 0,'0'0'52'0,"0"0"-46"15,0 0 45-15,0 0-21 16,0 0-14-16,0 0 10 16,123-75-11-16,-69 40-11 15,0 7 0-15,1 0-4 16,-4 6-7-16,-5 2-69 16,3 6-43-16,-8-5-144 15</inkml:trace>
          <inkml:trace contextRef="#ctx0" brushRef="#br0" timeOffset="14619.2">-1483 6483 581 0,'0'0'213'15,"0"0"-205"-15,0 0 11 0,0 0 30 16,0 0-25-16,0 0-10 15,8 7-13-15,24-7 0 16,9-20 7-16,5-4 0 16,-1-7-4-16,9 1-3 15,-8 12-1-15,1-4 1 16,-17 6-1-16,-8 7-10 16,-6 3-13-16,-3 6-29 15,-9 0-39-15,-4 0-65 16,0 15-99-16</inkml:trace>
          <inkml:trace contextRef="#ctx0" brushRef="#br0" timeOffset="15345.61">-401 6192 560 0,'0'0'113'0,"0"0"-74"16,0 0 66-16,0 0-30 0,0 0-26 15,0 0-13-15,42-10 4 16,-38 10-12-16,1 0-5 16,-5 0-11-16,4 0-3 15,0 0-9-15,6 14-1 16,5 22 1-16,-6 15 5 15,-1 0-4-15,-3 19-1 16,-5 8 8-16,0-3-5 16,0 0-3-16,0-2-1 15,0-7-4-15,0-1 2 16,0-10 3-16,0 0 5 16,0-9-5-16,0-12-1 15,0-7 1-15,0-13 0 0,0-1 0 16,0-12-1-16,0-1 1 15,0 0 0-15,0 0 0 16,0 0 1-16,0 0-1 16,0 0-5-16,0 0 0 15,0 0-4-15,0 0-15 16,0 0-15-16,0 0-28 16,-32 0-44-16,-9-7-166 15</inkml:trace>
        </inkml:traceGroup>
        <inkml:traceGroup>
          <inkml:annotationXML>
            <emma:emma xmlns:emma="http://www.w3.org/2003/04/emma" version="1.0">
              <emma:interpretation id="{A3A7A8F8-0C10-4CC2-A275-06CF73F72617}" emma:medium="tactile" emma:mode="ink">
                <msink:context xmlns:msink="http://schemas.microsoft.com/ink/2010/main" type="inkWord" rotatedBoundingBox="11843,7544 13147,7457 13215,8480 11911,8567"/>
              </emma:interpretation>
              <emma:one-of disjunction-type="recognition" id="oneOf4">
                <emma:interpretation id="interp8" emma:lang="" emma:confidence="1">
                  <emma:literal/>
                </emma:interpretation>
              </emma:one-of>
            </emma:emma>
          </inkml:annotationXML>
          <inkml:trace contextRef="#ctx0" brushRef="#br0" timeOffset="20501.6098">2493 6367 487 0,'0'0'52'0,"0"0"-29"16,0 0 46-16,0 0-4 0,0 0-8 16,0 0-7-16,0 0-8 15,0 0-8-15,0 0 3 16,0 1-8-16,0-1 1 15,0 0-1-15,0 4-11 16,0-4-5-16,0 0-8 16,0 0-5-16,4 0-3 15,34 0-2-15,15 0 5 16,26-5 5-16,15-17-3 16,7-3-1-16,2-5 0 15,3 2-1-15,-7-6 2 16,3 6 5-16,-20-4-10 15,5 9 3-15,-19 5-1 0,-4 1 0 16,-9 2-3 0,-10 3-6-16,-4 3 1 0,-15 1 5 15,-1 0-13-15,-17 8 3 16,1 0-2-16,-9 0-7 16,0 0 4-16,0 0-29 15,0 0-12-15,0 0-71 16,-17 0-30-16,-20 0-145 15</inkml:trace>
          <inkml:trace contextRef="#ctx0" brushRef="#br0" timeOffset="21221.55">3405 5835 515 0,'0'0'19'0,"0"0"1"16,0 0 68-16,0 0-6 15,0 0-37-15,0 0-21 16,-28 0-15-16,28 0-9 16,0 0 0-16,0 7 0 15,13 14 0-15,15 2 1 16,4-6-2-16,3 3 1 16,-2-6 0-16,3 3 2 15,1 3-1-15,0-2 0 16,-5 1-1-16,0 2 2 15,-10 0 4-15,0 9-6 16,-5 3-8-16,-10 6 8 0,-2 6 3 16,-5 12 0-16,0-4 9 15,0 5-12-15,0 2 9 16,-16 2-4-16,-9-4 11 16,2-2-15-16,-13-5 6 15,8-1 0-15,-5 1 3 16,2-8 0-16,7-12-6 15,11-14 1-15,5-11 2 16,8-6-2-16,0 0-4 16,0 0 7-16,0 0-2 15,0 0 1-15,0-13 3 16,0-19 11-16,0 2-17 0,0-1 4 16,3-2 3-16,2 6 4 15,-1-1-6-15,-4-8-1 16,0-2 3-16,0-5 3 15,0-3 0-15,0-13-2 16,0 2-7-16,-4-9 2 16,-5 2 0-16,0 6-1 15,0 7 1-15,1 12 5 16,2 12-2-16,4 5 2 16,2 13 1-16,0 0-8 15,0 6 7-15,0 0-3 16,0 3 2-16,0 0 2 15,0 0-12-15,0 0 0 0,0 0 1 16,0 0-2 0,0-4 0-16,0 4-5 0,0 0 0 15,0-5-30-15,0 5-13 16,0 0-41-16,0 0-21 16,-4 0-79-16,-21 0-147 15</inkml:trace>
        </inkml:traceGroup>
        <inkml:traceGroup>
          <inkml:annotationXML>
            <emma:emma xmlns:emma="http://www.w3.org/2003/04/emma" version="1.0">
              <emma:interpretation id="{B4F26E37-D3B9-4557-BEC2-2AB72ADC7CEF}" emma:medium="tactile" emma:mode="ink">
                <msink:context xmlns:msink="http://schemas.microsoft.com/ink/2010/main" type="inkWord" rotatedBoundingBox="15016,7347 17488,7182 17555,8185 15082,8350"/>
              </emma:interpretation>
              <emma:one-of disjunction-type="recognition" id="oneOf5">
                <emma:interpretation id="interp9" emma:lang="" emma:confidence="1">
                  <emma:literal/>
                </emma:interpretation>
              </emma:one-of>
            </emma:emma>
          </inkml:annotationXML>
          <inkml:trace contextRef="#ctx0" brushRef="#br0" timeOffset="44765.54">7098 6271 548 0,'0'0'14'0,"0"0"-11"16,0 0 25-16,0 0-1 16,73-196-15-16,-59 146 1 0,1 3 9 15,-15-1-7-15,0 4 13 16,0 6 9-16,-19 10-19 15,-18 9 5-15,-12 10-2 16,-3 9-12-16,-3 0 0 16,7 20-8-16,3 16 9 15,12-2-6-15,14-3-1 16,7 5-3-16,12-3-1 16,0 3 0-16,0-2 0 15,20-3-3-15,14 0 4 16,2-8 0-16,10-2-4 15,4-1 4-15,-4-6-4 16,2-1 8-16,-6 2-8 16,0 0 8-16,-10 2-8 15,0 2 2-15,-15 3 0 0,-6 5 0 16,-7-2 0-16,-4 2 2 16,0-1 2-16,0 0-1 15,0 0 11-15,-19-6 10 16,-6-7-3-16,5 0 5 15,3-6 0-15,2-7 1 16,1 0-2-16,-1-9-7 16,2-39-16-16,10-13 0 15,3-4-4-15,0-9 4 16,8 6-2-16,34 0-9 16,-2 2-10-16,7 9-7 0,6 0-14 15,7 13-13-15,-1 2-25 16,9 6-32-16,1 1-8 15,-10 9-126-15</inkml:trace>
          <inkml:trace contextRef="#ctx0" brushRef="#br0" timeOffset="45318.06">7896 5655 266 0,'0'0'142'16,"0"0"-41"-16,0 0 10 15,0 0-21-15,0 0-31 16,0 0-15-16,6 0-13 15,-6 18-6-15,0 32-1 16,-28 19 0-16,-8 9-2 16,4 1-3-16,9 1-7 15,-1-6-1-15,10 4-7 0,10-9-2 16,4-5 0 0,0-11-2-16,0-11 0 0,4-9 0 15,18-12-4-15,11-2-1 16,-2-18-4-16,12-1-12 15,2 0 14-15,-9 0 3 16,5-20-3-16,1-15 4 16,-10 5 3-16,0-6 2 15,-9 3-2-15,-7 1 2 16,-7-2 2-16,-9 6 5 16,0-2-9-16,0 6 2 0,-29 7 12 15,-2 6-1-15,-8 7-9 16,-6 4 12-16,-1 0-7 15,5 0-7-15,3 15 2 16,14-1-2-16,5 4 0 16,3-5-2-16,4-2-1 15,2 4-3-15,-3-4 4 16,9 5 1-16,-1-7 1 16,-6 6-4-16,11-8 1 15,-3 1 1-15,-2-4-3 16,5-2 1-16,0-2-4 15,0 3-8-15,0-3-6 16,0 0-5-16,0 0-3 16,0 0-11-16,0 0-6 15,-4 0-29-15,0 0-45 0,-1 0-60 16</inkml:trace>
          <inkml:trace contextRef="#ctx0" brushRef="#br0" timeOffset="44131.2898">5846 6074 478 0,'0'0'28'16,"0"0"-16"-16,0 0 42 16,0 0-13-16,0 0-19 15,0 0 10-15,0 0-4 16,0 0-1-16,55-183 0 15,-46 158 1-15,-5 1-9 16,-4 2 6-16,0 3 2 0,0-4-5 16,0 6-2-16,0-7-16 15,-4 4 5-15,-19 6-4 16,4 5 5-16,6 5-9 16,-13 4 1-16,6 0 5 15,-7 0-7-15,-2 4-2 16,3 32-2-16,0 8 0 15,3 17-3-15,8-1-4 16,11-6 5-16,4-3-2 16,0-11 2-16,0-6-4 15,13-10 6-15,25 1-3 16,1-3 5-16,16-9-2 0,9 2 3 16,0-7-1-1,-3 3-2-15,-6 2 3 0,-6 2-6 16,-8 4-3-16,-5-6-1 15,-19 10-3-15,-6 3-2 16,-7 4 12-16,-4 15 0 16,0 7 4-16,-13-2 4 15,-23 1 0-15,-5-4 4 16,-2-11 8-16,3-12 0 16,4-14 2-16,13-10 6 15,3 0 7-15,-1 0-26 16,11-34-4-16,6-12-1 15,4-6 0-15,0-11 2 16,0-3-2-16,19 2-1 16,21 5 1-16,15-3-2 0,5 7-2 15,8 5-11 1,-4 7 9-16,-5 9-14 0,-11 16 2 16,-9 18 1-16,-8 0-7 15,-4 11-2-15,-14 44 16 16,-4 16 10-16,-9 16 3 15,0 3 0-15,0-13-1 16,0-8-2-16,0-15 2 16,0-11-1-16,0-5-2 15,6-17 1-15,10-5 0 16,4-6 0-16,-1-9-2 16,13-1-4-16,-9 0-7 0,12-1 0 15,1-37 13 1,2-5 5-16,-8-7-2 0,-8-5-2 15,-2-3 7-15,-6 5-5 16,-10 1 1-16,-4 2 11 16,0 3 1-16,-4 9 0 15,-33 7 8-15,-3 14-6 16,-14 9-7-16,-6 8-8 16,1 0-2-16,8 8-2 15,6 19-30-15,12 9-19 16,20 10-44-16,4-8-54 15,9-5-167-15</inkml:trace>
        </inkml:traceGroup>
        <inkml:traceGroup>
          <inkml:annotationXML>
            <emma:emma xmlns:emma="http://www.w3.org/2003/04/emma" version="1.0">
              <emma:interpretation id="{C61FBDE2-AFEB-4C19-9FAB-6B66538CAF32}" emma:medium="tactile" emma:mode="ink">
                <msink:context xmlns:msink="http://schemas.microsoft.com/ink/2010/main" type="inkWord" rotatedBoundingBox="18658,7238 19508,7181 19558,7934 18708,7991"/>
              </emma:interpretation>
              <emma:one-of disjunction-type="recognition" id="oneOf6">
                <emma:interpretation id="interp10" emma:lang="" emma:confidence="1">
                  <emma:literal>is</emma:literal>
                </emma:interpretation>
                <emma:interpretation id="interp11" emma:lang="" emma:confidence="0">
                  <emma:literal>'is</emma:literal>
                </emma:interpretation>
                <emma:interpretation id="interp12" emma:lang="" emma:confidence="0">
                  <emma:literal>it</emma:literal>
                </emma:interpretation>
                <emma:interpretation id="interp13" emma:lang="" emma:confidence="0">
                  <emma:literal>'s</emma:literal>
                </emma:interpretation>
                <emma:interpretation id="interp14" emma:lang="" emma:confidence="0">
                  <emma:literal>"is</emma:literal>
                </emma:interpretation>
              </emma:one-of>
            </emma:emma>
          </inkml:annotationXML>
          <inkml:trace contextRef="#ctx0" brushRef="#br0" timeOffset="77350.12">9277 5590 321 0,'0'0'111'16,"0"0"-48"-16,0 0-53 0,0 0-10 15,0 0 0 1,0 0-2-16,1 22 2 0,19-9 5 15,-2-3-5-15,2-7-5 16,-1 4 2-16,1-3 3 16,1-4 6-16,-8 0-3 15,-3 0 4-15,1 0-1 16,-6 0-2-16,-1 0 11 16,-4 0-4-16,0 0 7 15,0 0 26-15,0 0-3 16,0 0 4-16,0 0-23 15,-20 0-7-15,1 0-12 16,-1 0-1-16,8 0-2 16,3 11 0-16,5 2 0 15,4 4-2-15,0 0-2 0,0-5-8 16,16 6-27-16,17-5-17 16,12-9-11-16,6-4-61 15</inkml:trace>
          <inkml:trace contextRef="#ctx0" brushRef="#br0" timeOffset="76913.9599">9426 6070 218 0,'0'0'20'16,"0"0"16"-16,0 0 80 15,0 0-40-15,0 0-23 16,0 0-5-16,0 0 13 16,0-12-9-16,0 12-2 15,-7 0-17-15,3 0 2 16,4-5-5-16,0 5-7 16,0 0-12-16,0 0-3 15,0 0-6-15,0 0-2 16,-5 0-1-16,5 0-5 0,0 0 0 15,-1 0 4-15,1 30 2 16,0 4 3-16,0 4-1 16,0-1-2-16,0-1 1 15,0-7 1-15,0-3-2 16,0-8-2-16,1-5 1 16,12-6-7-16,3 1 5 15,0-6-1-15,7-2-5 16,3 0 5-16,15-2 4 15,5-26-1-15,2-11 1 16,3-4 0-16,4-3-2 16,-7 0-2-16,-6 2 2 15,-3-4 1-15,-2 4 1 0,-10-6 0 16,-2 4 0 0,-9 10 0-16,-8 12 0 0,-8 5 0 15,0 11 1-15,0 8 1 16,0 0 1-16,0 0 1 15,0 0-2-15,0 0-2 16,0 0 0-16,0 0-5 16,0 0 3-16,0 4-1 15,0 19-4-15,0 5 7 16,0 4-1-16,0-4 4 16,0-2-4-16,0-1 1 15,0-3-1-15,11-3-1 0,10-5-2 16,7-3-4-1,0 1 7-15,-4-6 0 0,1 2-8 16,-6 0 7-16,-12-7-5 16,2 4 6-16,-5-2-8 15,-4 1 6-15,0 4-5 16,0 0 5-16,0 12 3 16,-25 6 0-16,-14-7 8 15,-9 5-5-15,-5-7-2 16,0-2 2-16,3-4-3 15,10-3-19-15,-2-8-24 16,12 0-33-16,-8 0-15 16,2 0-137-16</inkml:trace>
        </inkml:traceGroup>
        <inkml:traceGroup>
          <inkml:annotationXML>
            <emma:emma xmlns:emma="http://www.w3.org/2003/04/emma" version="1.0">
              <emma:interpretation id="{733AA96B-C0FD-4487-90A4-4C6497C53A7D}" emma:medium="tactile" emma:mode="ink">
                <msink:context xmlns:msink="http://schemas.microsoft.com/ink/2010/main" type="inkWord" rotatedBoundingBox="20042,6813 25286,6463 25414,8385 20170,8734"/>
              </emma:interpretation>
              <emma:one-of disjunction-type="recognition" id="oneOf7">
                <emma:interpretation id="interp15" emma:lang="" emma:confidence="1">
                  <emma:literal/>
                </emma:interpretation>
              </emma:one-of>
            </emma:emma>
          </inkml:annotationXML>
          <inkml:trace contextRef="#ctx0" brushRef="#br0" timeOffset="55556.39">10784 5574 551 0,'0'0'53'0,"0"0"-44"15,0 0 6-15,0 0 3 16,0 0-16-16,0 0-4 16,0-7-1-16,0 1 2 15,14 2 1-15,14-3 0 16,-6 4-3-16,-1-3 7 15,4 2-5-15,-6 0 1 0,-3 1-15 16,0 0 2-16,-12-1 0 16,5 0 5-16,-3-4 3 15,2 3 3-15,0 5-1 16,5-14 2-16,-3 8 1 16,4-1-1-16,-4 0 7 15,-2-1-5-15,0 2-1 16,1 3 1-16,-3-7-1 15,3 5 0-15,5-7 0 16,-1 5-3-16,2 0-21 16,2 1-24-16,2-1-62 15,-15 7-76-15</inkml:trace>
          <inkml:trace contextRef="#ctx0" brushRef="#br0" timeOffset="55171.92">11107 5444 534 0,'0'0'21'0,"0"0"-13"0,0 0 18 15,0 0 10 1,0 0-16-16,0 0-2 0,0 0 1 16,-20 62 0-16,19-18 6 15,-8 4-2-15,3 9-11 16,-3-3 4-16,1 6 5 16,2-4-13-16,1 1-4 15,5-2-4-15,0-1 3 16,0-13 2-16,0-3-5 15,0-10-4-15,0-3-15 16,0-7-37-16,-4-6-46 16,-3-12-69-16,-12 0-179 15</inkml:trace>
          <inkml:trace contextRef="#ctx0" brushRef="#br0" timeOffset="56177.54">10743 6409 434 0,'0'0'16'15,"0"0"-4"-15,0 0 42 16,0 0-25-16,0 0-20 0,0 0 5 15,190 81-5 1,-125-81 4-16,4-30-11 0,5-15 2 16,-11-2-4-16,-9 0 11 15,6-3-11-15,-10 3-6 16,-5 4 6-16,-10 7 10 16,-10 5-10-16,-11 12 4 15,-2 7-2-15,-8 9 5 16,1 3 6-16,0 0 10 15,-5 0-1-15,5 0-1 16,-5 0-9-16,4 0-6 16,6 0-6-16,5 18 0 15,9 11 4-15,5 2 1 16,-2 3 7-16,6-6-9 16,-10-5-1-16,6-9-1 15,-4-9 4-15,-3-4-5 0,-4-1-4 16,3 0 3-16,-1 0-1 15,3-20 2-15,5-14 10 16,4-7-5-16,-5-10 5 16,4 9-2-16,-7 2 1 15,0 10-2-15,-8 16-6 16,-2-3 6-16,1 12-7 16,-1 5-7-16,2 0 3 15,7 0-1-15,5 0 5 16,2 0 4-16,4 13 0 15,-4-4-4-15,-4-4-14 0,3-5-19 16,0 0-49 0,-11-4 19-16,0-34-105 0,0 1-117 15</inkml:trace>
          <inkml:trace contextRef="#ctx0" brushRef="#br0" timeOffset="56612.38">12197 5737 369 0,'0'0'167'0,"0"0"-128"0,0 0 8 16,0 0-10-16,0 0-34 16,0 0 10-16,81-99 5 15,-17 59 1-15,-3-2 0 16,2-3-17-16,-3 6 3 16,-9 7-5-16,-5 0-64 15,-13 13-58-15,-6 10-24 16</inkml:trace>
          <inkml:trace contextRef="#ctx0" brushRef="#br0" timeOffset="56435.87">12361 5357 427 0,'0'0'47'16,"0"0"10"-16,0 0 33 16,0 0-29-16,0 0-10 15,0 0-15-15,0 0-24 16,-28 126-9-16,28-53 17 0,0-4-12 16,0 0-2-1,19-9-4-15,5-13-1 0,-3 0-1 16,-2-13-7-16,-8-6-5 15,1-11-30-15,-12-3-39 16,0-4-22-16,0-7-66 16,0-3-114-16</inkml:trace>
          <inkml:trace contextRef="#ctx0" brushRef="#br0" timeOffset="57506.61">12581 6053 350 0,'0'0'19'0,"0"0"19"16,0 0 27-16,0 0-32 15,0 0-17-15,0 0 5 16,186-21 13-16,-146-19-20 16,-2-1-1-16,-12 0-12 15,-3 1 4-15,-14-5-3 16,-5 8 2-16,-4-1-2 16,0 7 2-16,0 7-2 15,-4 11-1-15,-9 4 2 16,-2 9 19-16,2 0 8 15,3 0-14-15,-1 27-16 0,-2 16 0 16,11 12-1 0,2-5 2-16,0 1-1 0,0-13 1 15,19-1-1-15,7-11 0 16,6-6-2-16,3-8 2 16,3-9 0-16,-4-3-1 15,-3 0-7-15,-1 0 8 16,-1-20 2-16,-8-8 0 15,-7-8 3-15,-7-2-5 16,2-3 2-16,-9 4 3 16,0-10-4-16,0 9-1 15,-9 3-1-15,-7-2 1 16,6 8 2-16,-1 12-2 0,11 5 0 16,0 8-1-1,0 4 1-15,0 0-9 0,0 0-3 16,26 0 4-16,6 0 5 15,0 4 3-15,-1 16 0 16,0 8 0-16,2-1 4 16,-2 1-4-16,-5 10 0 15,3-1 7-15,-6 3 4 16,-4-2-7-16,0-4 7 16,-2-10-2-16,-5-4-7 15,4-5 5-15,-8-6-6 16,3-5 4-16,-3-4-5 15,-5 0 0-15,6 0-10 16,0 0 10-16,2-22 4 0,-1-15 12 16,-1-10-15-16,-2 6 5 15,-7-6 2-15,0 9-8 16,0-3 4 0,-7 10 7-16,-6 2 1 0,-3 5-1 15,6 15-4-15,10 0-7 16,0 9 0-16,0 0-3 15,0 0 1-15,0 0-5 16,0 0-7-16,26 0 2 16,12 9 11-16,-3 15 1 15,-1 9 3-15,7 3 0 16,-3 2 1-16,-6 3-4 16,-6-9-3-16,-2 3 2 0,-8-4-50 15,-1-11 3-15,-1-3-41 16,-12-6-76-16,7-11-125 15</inkml:trace>
          <inkml:trace contextRef="#ctx0" brushRef="#br0" timeOffset="58179.32">14040 5589 313 0,'0'0'182'16,"0"0"-123"-16,0 0 17 15,0 0-18-15,0 0-39 0,0 0 0 16,0 144-5-16,0-108-2 16,5-4-12-16,0-8 1 15,10-5-1-15,-5-4 0 16,-1-8 0-16,-2-3-5 16,3-4-6-16,9 0-23 15,0-4 13-15,3-33 12 16,7-8-18-16,-5-2 10 15,2 0 5-15,-1 12 10 16,-6 15 2-16,-7 10 2 16,-8 10-2-16,0 0-4 15,-2 0 1-15,8 0 3 16,0 0 11-16,6 10-8 0,1 4 10 16,4-3 5-1,-2-3-15-15,2-4-1 0,4-4-2 16,5 0-3-16,7 0-11 15,6-27-7-15,8-16 15 16,4-12-33-16,0-2-52 16,-11-5 45-16,-14-3-30 15,-17 8 6-15,-13-5 70 16,0 5 15-16,0 5 59 16,-17 5 12-16,-2 15-48 15,-4 13 2-15,8 10 19 16,-2 4-14-16,8 5 11 0,-1 0-6 15,1 0-5 1,5 0-4-16,-2 0-11 16,-3 0-5-16,1 33-11 0,0 18-10 15,4 18 0-15,4 24-3 16,0 18 3-16,0 11-3 16,35 16 3-16,14 0-2 15,2 5-2-15,10 2 6 16,-7-11-4-16,-14 7-1 15,-4-15-1-15,-17-17 0 16,-10-19-25-16,-9-22-25 16,0-22-30-16,0-22-62 15,-30-20-69-15</inkml:trace>
          <inkml:trace contextRef="#ctx0" brushRef="#br0" timeOffset="58479.52">14625 5747 441 0,'0'0'22'16,"0"0"10"-16,0 0 33 16,0 0-18-16,233-158-3 15,-166 143-14-15,-2 15 3 16,-10 0-15-16,-5 0-8 15,-20 20-5-15,-1 18 1 0,-23 8 2 16,-6 6 15-16,0 6 2 16,-12-2-13-16,-22 3-5 15,-10-13-7 1,-2-3-3-16,-2-15-18 0,1-8-21 16,-2-16-54-16,14-4-58 15,0-12-188-15</inkml:trace>
          <inkml:trace contextRef="#ctx0" brushRef="#br0" timeOffset="58945.45">14971 5479 494 0,'0'0'61'16,"0"0"-57"-16,0 0 11 15,0 0-3-15,0 0-6 16,0 0-3-16,173-168 1 16,-122 145-4-16,-11 4-10 15,-5 2-52-15,-14 9-73 0,-13 8-145 16</inkml:trace>
          <inkml:trace contextRef="#ctx0" brushRef="#br0" timeOffset="59852.04">15050 5891 1 0,'0'0'465'16,"0"0"-459"-16,0 0 0 15,0 0 36-15,0 0-21 16,0 0 0-16,233-131-6 15,-178 74-5-15,-4-1-4 0,-7 7 0 16,-14-2-5-16,-2 8 0 16,-15 11 0-16,-3 8 18 15,-6 11-4-15,-4 11 14 16,0 4 21-16,0 0-5 16,0 0-18-16,0 0-1 15,0 0-12-15,0 27-11 16,-8 4 4-16,-3 9-5 15,3 1 6-15,8 1-5 16,0-2-2-16,0 0 0 16,0-1 0-16,0-2 0 15,13-3 0-15,6-10-1 16,1-7 0-16,0-2-4 16,-2-7 3-16,5-5-2 15,2-3-10-15,1 0 7 0,3-3 2 16,1-29-3-16,-1 0 4 15,-7-9-3-15,-5-3 0 16,-14 5 6-16,-3 0 0 16,0 3 2-16,0-3 6 15,-3 4 2-15,-24 10 2 16,-5 7 0-16,0 10 6 16,4 8-7-16,5 0 13 15,7 0-10-15,6 15-7 16,0 12-7-16,6 10 1 15,4 9-2-15,0-3 1 16,0-3 0-16,0-5 2 0,4-5-2 16,12-2 0-16,0-5-2 15,1-13 1-15,-7-7-2 16,6-3-1-16,5 0-1 16,-7 0-2-16,11-13 7 15,-5-21 8-15,-1-11 0 16,-3-4-8-16,-7-9 8 15,-6-11-5-15,-3-13 1 16,0-16 14-16,0-19-6 16,0-7-3-16,0 13 3 15,-8 22-5-15,0 33 1 0,8 29 10 16,0 22-3 0,-5 5-2-16,5 0-3 0,0 0-7 15,-3 0 0-15,-1 40-1 16,-5 26 1-16,9 18-1 15,0 14 3-15,0 3-4 16,0 1-1-16,0 0 3 16,0-4 0-16,5-11-1 15,11-11-2-15,0-17-6 16,2 2-27-16,-2-15-42 16,18-4-21-16,6-18-130 15,24-21-236-15</inkml:trace>
          <inkml:trace contextRef="#ctx0" brushRef="#br0" timeOffset="58757.95">15085 5064 620 0,'0'0'98'0,"0"0"-58"16,0 0 32-16,0 0-32 15,0 0-30-15,0 0-7 16,40 24 6-16,-30 31-4 16,3 16 19-16,-1 13-10 15,-3 3-10-15,-5 0-2 16,-1-3 3-16,-3-15-5 16,0-4-1-16,0-18-20 15,0-10-22-15,0-10-24 16,0-3-67-16,-7-14-52 0,-8-10-274 15</inkml:trace>
        </inkml:traceGroup>
        <inkml:traceGroup>
          <inkml:annotationXML>
            <emma:emma xmlns:emma="http://www.w3.org/2003/04/emma" version="1.0">
              <emma:interpretation id="{AB62C074-9828-46D6-B0A5-614BB580ADA0}" emma:medium="tactile" emma:mode="ink">
                <msink:context xmlns:msink="http://schemas.microsoft.com/ink/2010/main" type="inkWord" rotatedBoundingBox="26793,6563 28077,6477 28138,7388 26854,7474"/>
              </emma:interpretation>
              <emma:one-of disjunction-type="recognition" id="oneOf8">
                <emma:interpretation id="interp16" emma:lang="" emma:confidence="1">
                  <emma:literal/>
                </emma:interpretation>
              </emma:one-of>
            </emma:emma>
          </inkml:annotationXML>
          <inkml:trace contextRef="#ctx0" brushRef="#br0" timeOffset="60879.44">18063 5319 295 0,'0'0'221'15,"0"0"-137"-15,0 0 26 16,0 0-27-16,0 0-42 16,0 0-18-16,0 0-1 15,-86-83-11-15,66 61 2 16,-9-1-4-16,-8 9 4 16,-8 6-7-16,-5 8 0 15,-10 0 5-15,-4 8-9 16,3 46 4-16,2 7-4 15,11 4 0-15,21-1-2 16,12-2-2-16,11-8 2 16,4-6-1-16,0-17 0 15,19-7-3-15,17-4-2 16,3-12 0-16,0-8-18 16,8 0 1-16,3-30 14 0,5-19 7 15,-2-7 2-15,-7 6 0 16,-10 3 1-16,-8 19-1 15,-12 5 3-15,-6 18-3 16,-4-1 0-16,-6 6-3 16,0 0 3-16,4 0-9 15,11 0 0-15,5 20 9 16,6 7 5-16,7 7 2 16,-11-3-5-16,7-6 2 15,-3-3-3-15,-1-8-1 16,3-11-12-16,-2-3-22 15,6 0-41-15,-1-39 16 0,1-17-14 16,-8-14-29-16,-1 0 16 16,-10-5 24-16,-13-2 24 15,0 2 38-15,0 1 2 16,0 11 35-16,-25 12 44 16,9 16 2-16,8 26 17 15,8 9 9-15,0 0-50 16,0 0-20-16,0 29-14 15,0 25-6-15,0 27 5 16,0 6 2-16,0 6-2 16,0 5-9-16,17-3 1 15,-1-9-10-15,0-9 4 16,-6-17-7-16,3-8-3 16,-6-11 0-16,6-13-27 15,-10-5-5-15,-3-18-25 0,0-5-38 16,0 0-67-16,0 0 2 15</inkml:trace>
          <inkml:trace contextRef="#ctx0" brushRef="#br0" timeOffset="61058.97">18051 5213 131 0,'0'0'423'0,"0"0"-410"16,0 0 1-16,0 0 23 0,0 0-4 15,0 0 5 1,232-88-11-16,-129 47-13 0,3-9-14 16,4-3-52-16,-10 2-177 15</inkml:trace>
        </inkml:traceGroup>
        <inkml:traceGroup>
          <inkml:annotationXML>
            <emma:emma xmlns:emma="http://www.w3.org/2003/04/emma" version="1.0">
              <emma:interpretation id="{ED2143B2-C185-4A8B-A654-D74F9F2D6FD0}" emma:medium="tactile" emma:mode="ink">
                <msink:context xmlns:msink="http://schemas.microsoft.com/ink/2010/main" type="inkWord" rotatedBoundingBox="28868,6134 30360,6035 30423,6986 28932,7085"/>
              </emma:interpretation>
              <emma:one-of disjunction-type="recognition" id="oneOf9">
                <emma:interpretation id="interp17" emma:lang="" emma:confidence="1">
                  <emma:literal/>
                </emma:interpretation>
              </emma:one-of>
            </emma:emma>
          </inkml:annotationXML>
          <inkml:trace contextRef="#ctx0" brushRef="#br0" timeOffset="62240.41">19522 5013 781 0,'0'0'4'16,"0"0"5"0,0 0-7-16,0 0 6 0,268-135 32 15,-103 46 0-15,7-5-30 16,-14 6-4-16,-32 13-6 16,-36 19-31-16,-39 24-84 15,-34 25-104-15,-17 7-304 16</inkml:trace>
          <inkml:trace contextRef="#ctx0" brushRef="#br0" timeOffset="62011.03">20179 4590 528 0,'0'0'85'16,"0"0"6"-16,0 0 24 15,0 0-38-15,0 0-22 16,0 0-15-16,-39-11-4 15,18 11-8-15,-6 35-17 0,-5 31-7 16,-7 16-2 0,4 7 2-16,9-1 4 0,6-4-5 15,11-9-3-15,9-4-1 16,0-18-1-16,10-10 0 16,39-16-18-16,11-23-26 15,9-4-17-15,11-21 21 16,-3-40 33-16,-9-14-1 15,-13-4-12-15,-20-8 0 16,-10-6 20-16,-14-4 2 16,-6 2 5-16,-5 0-5 15,0 17 3-15,0 26 2 16,-5 23 9-16,1 17 14 16,-2 12-4-16,5 0-16 15,1 22-4-15,0 53-2 0,0 35-2 16,0 12 4-16,0 5 1 15,0-5-2-15,0-15 4 16,0-9-6-16,0-23 3 16,0-20-3-16,0-27-1 15,0-17 0-15,0-11-2 16,0 0-6-16,0 0-11 16,0-17-16-16,0-21 32 15,1 3 2-15,24 3-1 16,4 7 0-16,1 7 1 15,5 6 0-15,6 6-1 16,5-3 2-16,-2 4 0 0,-1-2 1 16,-1-2 0-1,-3-2-1-15,6-14 0 0,-5 3 0 16,-10-6 0-16,-4-6-1 16,-6 6 1-16,-6-4 0 15,-10 6 2-15,-4 2 1 16,0 8 1-16,0 5 11 15,-9 7 0-15,-10 4-1 16,3 0 2-16,-4 0-8 16,6 31-8-16,1 21-7 15,5 2 7-15,8 4 5 16,0-6-5-16,0-2 0 16,0-7-1-16,8-8 1 0,10 0-11 15,-5-19-20-15,-5-3-28 16,0-9-24-16,-8-4-87 15,0 0-89-15</inkml:trace>
        </inkml:traceGroup>
      </inkml:traceGroup>
    </inkml:traceGroup>
    <inkml:traceGroup>
      <inkml:annotationXML>
        <emma:emma xmlns:emma="http://www.w3.org/2003/04/emma" version="1.0">
          <emma:interpretation id="{E22DCF35-F546-42A2-9751-18CBEA71FD15}" emma:medium="tactile" emma:mode="ink">
            <msink:context xmlns:msink="http://schemas.microsoft.com/ink/2010/main" type="paragraph" rotatedBoundingBox="18518,9369 33318,7337 33677,9954 18877,11985" alignmentLevel="3"/>
          </emma:interpretation>
        </emma:emma>
      </inkml:annotationXML>
      <inkml:traceGroup>
        <inkml:annotationXML>
          <emma:emma xmlns:emma="http://www.w3.org/2003/04/emma" version="1.0">
            <emma:interpretation id="{0422295F-C996-416F-99B6-4A38ACF45181}" emma:medium="tactile" emma:mode="ink">
              <msink:context xmlns:msink="http://schemas.microsoft.com/ink/2010/main" type="line" rotatedBoundingBox="18518,9369 33318,7337 33677,9954 18877,11985"/>
            </emma:interpretation>
          </emma:emma>
        </inkml:annotationXML>
        <inkml:traceGroup>
          <inkml:annotationXML>
            <emma:emma xmlns:emma="http://www.w3.org/2003/04/emma" version="1.0">
              <emma:interpretation id="{8EF0EF6E-6C59-4C18-BEE6-519393352A88}" emma:medium="tactile" emma:mode="ink">
                <msink:context xmlns:msink="http://schemas.microsoft.com/ink/2010/main" type="inkWord" rotatedBoundingBox="18518,9369 20828,9051 21009,10368 18698,10685"/>
              </emma:interpretation>
              <emma:one-of disjunction-type="recognition" id="oneOf10">
                <emma:interpretation id="interp18" emma:lang="" emma:confidence="1">
                  <emma:literal/>
                </emma:interpretation>
              </emma:one-of>
            </emma:emma>
          </inkml:annotationXML>
          <inkml:trace contextRef="#ctx0" brushRef="#br0" timeOffset="63782.16">9290 8841 465 0,'0'0'40'15,"0"0"20"-15,0 0 25 16,0 0-27-16,0 0-8 0,0 0-22 16,19-114-11-16,26 44 0 15,1-13 1-15,9-12-6 16,3-6 1-16,-11-11-5 15,-2 17-1-15,-22 10 6 16,-12 26-11-16,-6 18 1 16,-5 18 4-16,0 17 10 15,0 1-12-15,-29 5 9 16,-13 0-14-16,1 15 0 16,-5 35 2-16,9 19-4 15,23 16 2-15,14 10-2 16,0 3 2-16,10-5 1 15,35-10-1-15,10-22 0 0,5-9-1 16,3-13 0 0,-2-21 0-16,6-8-2 0,-8-10-8 15,-3 0 0-15,-9-17 4 16,-12-20 7-16,-4-11 3 16,-4-6-3-16,-14-2 1 15,-4-4-3-15,-7-1 5 16,-2 17-3-16,0 13 1 15,0 18 0-15,0 9-1 16,0 4-4-16,0 0-6 16,8 4 3-16,15 29-7 15,1 22 14-15,10 7 2 16,4-3 9-16,-12-5-11 16,3-11 2-16,-3-11 0 15,-7-12-2-15,-6-11 0 0,-4-9-1 16,1 0-7-16,6 0-9 15,4-9 17-15,17-33 4 16,-5-15 3-16,7-2-7 16,-9 8 0-16,1 1 1 15,-2 22 2-15,-13 14-3 16,-6 8-1-16,3 6-5 16,1 0-2-16,4 0 3 15,8 0 5-15,7 20 0 16,-2 5 4-16,4 5-1 0,4-2 1 15,1-1-2 1,7 1-1-16,1-4-1 0,2-9-1 16,5-11-1-16,5-4-5 15,-1 0 7-15,-3-21 0 16,-6-16 1-16,-11-3 4 16,-10 1-3-16,-15 8 3 15,-6-2-3-15,-8 2 4 16,0 2-3-16,-11-2-2 15,-23 5 0-15,-2 8-1 16,-2 0-5-16,3 18 3 16,4 0 1-16,3 0 1 15,0 24 0-15,10 8-1 16,0 10 0-16,4-5-1 16,9 1 2-16,5-10 0 0,0-4-2 15,0-7-4-15,0-7 0 16,0-6-7-16,9-4-2 15,14 0-6-15,0-5 14 16,9-38 7-16,0-6 2 16,-4-12 1-16,-1-9-3 15,-5-8 2-15,-7-7 0 16,-11-5-1-16,-4-13 0 16,0 0 4-16,0-2-1 15,-19 10 21-15,5 22 0 16,2 30-4-16,8 27 3 15,4 16 1-15,0 0-14 0,0 0-4 16,0 9-2 0,0 50-4-16,0 31 3 0,0 24 10 15,8 11-9-15,0 1 17 16,5 2-14-16,-2-6-4 16,4 1-3-16,5-18 1 15,-1-10-1-15,1-20-1 16,11-23-14-16,1-6-35 15,11-26-11-15,8-13-75 16,8-7-59-16,10-14-388 16</inkml:trace>
        </inkml:traceGroup>
        <inkml:traceGroup>
          <inkml:annotationXML>
            <emma:emma xmlns:emma="http://www.w3.org/2003/04/emma" version="1.0">
              <emma:interpretation id="{C7485F72-1935-4DA4-A5E5-9BE9A09CB680}" emma:medium="tactile" emma:mode="ink">
                <msink:context xmlns:msink="http://schemas.microsoft.com/ink/2010/main" type="inkWord" rotatedBoundingBox="21708,9125 22514,9014 22840,11394 22034,11504"/>
              </emma:interpretation>
              <emma:one-of disjunction-type="recognition" id="oneOf11">
                <emma:interpretation id="interp19" emma:lang="" emma:confidence="1">
                  <emma:literal/>
                </emma:interpretation>
              </emma:one-of>
            </emma:emma>
          </inkml:annotationXML>
          <inkml:trace contextRef="#ctx0" brushRef="#br0" timeOffset="64607.75">12648 7923 474 0,'0'0'184'0,"0"0"-177"16,0 0 22-16,0 0 19 16,0 0-21-16,-118 251 8 15,101-172-3-15,7 4-8 16,0-9-12-16,10-8-2 15,0-15-10-15,0-16 2 16,0-6 5-16,0-11-7 16,10-12-3-16,4-6-17 0,6 0-6 15,-1 0 8-15,2-24 11 16,-5-23-2-16,-3-8 9 16,-12-5-13-16,-1-5 7 15,0 1 6-15,0-7 3 16,-19-4-2-16,-18-2-1 15,-3 3 2-15,-9-1 9 16,3 0 8-16,14 5 2 16,9 6 1-16,14 10-1 15,9 3-10-15,4 5-8 16,41 0 1-16,10 12 1 16,2 7 0-16,7 9 2 0,-5 18-7 15,4 0 0-15,-11 0-3 16,-6 45 3-16,2 11 0 15,-10 23 3-15,-1 22 1 16,-15 20 5-16,-6 20-1 16,-16 20 1-16,0 15 0 15,0 9-2-15,0 4 6 16,-4-7 5-16,-3-11-6 16,7-8 1-16,0-25-7 15,11-9-6-15,17-30 1 16,8-26-1-16,3-17-1 15,-4-15-2-15,-5-18-2 0,-1-14-6 16,-2-9-11-16,-3 0 3 16,1-19 13-16,-6-32 3 15,1-21 1-15,-8-17 2 16,-4-8-5-16,-8-9 2 16,0 0 3-16,-33 8-6 15,-27 5 12-15,-15 10-7 16,-2 13 1-16,3 6 0 15,3 9 12-15,19 4 1 16,16 3-8-16,17-9-5 16,19-3 0-16,0-9 0 15,14-13-2-15,40 7 0 16,7 0-9-16,7 8-21 0,-6 10-25 16,-2 11-24-16,-5 4-87 15,0 14-127-15</inkml:trace>
        </inkml:traceGroup>
        <inkml:traceGroup>
          <inkml:annotationXML>
            <emma:emma xmlns:emma="http://www.w3.org/2003/04/emma" version="1.0">
              <emma:interpretation id="{B9135619-3005-4575-8C78-307A68C2CDE2}" emma:medium="tactile" emma:mode="ink">
                <msink:context xmlns:msink="http://schemas.microsoft.com/ink/2010/main" type="inkWord" rotatedBoundingBox="24281,9009 26575,8694 26876,10887 24582,11202"/>
              </emma:interpretation>
              <emma:one-of disjunction-type="recognition" id="oneOf12">
                <emma:interpretation id="interp20" emma:lang="" emma:confidence="1">
                  <emma:literal/>
                </emma:interpretation>
              </emma:one-of>
            </emma:emma>
          </inkml:annotationXML>
          <inkml:trace contextRef="#ctx0" brushRef="#br0" timeOffset="65222.43">14989 8015 492 0,'0'0'54'0,"0"0"-6"0,0 0 30 15,0 0-34-15,0 0-23 16,0 0-1-16,35-123-6 15,-14 45-7-15,0-16-2 16,3-3-2-16,-13 9 6 16,-3 13-7-16,-8 15 3 15,0 24 2-15,0 12 2 16,0 19 1-16,0 5-1 16,-4 0 4-16,-11 0 3 15,4 33-16-15,-5 29 0 16,3 10-1-16,8 9 2 15,5-10 2-15,0 4-2 0,14-9 1 16,22-16-2-16,3-13 0 16,3-9-1-16,10-10-9 15,3-18-17-15,2 0-35 16,-2-9-25-16,4-42-30 16,-14-13-47-16,-1 0-117 15</inkml:trace>
          <inkml:trace contextRef="#ctx0" brushRef="#br0" timeOffset="65957.4599">15604 7430 299 0,'0'0'148'0,"0"0"-32"16,0 0-2-16,0 0-34 15,0 0-46-15,0 0-24 16,0-6-9-16,14 43 0 0,13 19 7 16,2-1 1-1,1 10 5-15,0-1-3 0,-1-2-8 16,-7-8 2-16,-1-13-3 15,-7-2 0-15,-5-17 0 16,-5-9-2-16,-4-8 1 16,0-5 5-16,0 0 0 15,4 0-6-15,-4-18-25 16,8-33 18-16,6-22-8 16,7-7 2-16,8 2-1 15,-3 9 7-15,7 18-12 16,-7 3 11-16,9 9-6 0,1-1 6 15,3 5 2 1,-4 5 0-16,-1 7 6 16,-13 6 4-16,0 6-4 0,-13 11 2 15,-3-3-1-15,-5 3-1 16,0 0 27-16,0 0 3 16,0 0 3-16,0 0-10 15,-21 31-14-15,-8 7-2 16,-1 14 0-16,-1-1 11 15,7 5-6-15,1-3 10 16,2 2-11-16,14-8-10 16,7 4 9-16,0-4-10 15,0-4 0-15,19-3 0 16,8-6-1-16,4-6 1 16,5-10-9-16,-4-9 0 0,0-9-2 15,-6 0-8-15,-1 0-2 16,2-9 19-16,-6-27-1 15,-1-2 1-15,-1-4 1 16,-16 0 1-16,1-4 2 16,-4 0-2-16,0-9 0 15,0 11 2-15,0 3 0 16,0 15-2-16,4 11 0 16,1 4-7-16,-4 3 5 15,9 8 2-15,0 0-2 16,8 0-8-16,-1 0 6 15,4 0-1-15,3 23 5 0,4 11 0 16,-1 10 1 0,1-3 0-16,-5 1 0 0,-4-3-1 15,-3-12-56-15,1-2-19 16,-1-8-69-16,3-8-5 16</inkml:trace>
          <inkml:trace contextRef="#ctx0" brushRef="#br0" timeOffset="66588.48">16761 7484 558 0,'0'0'58'16,"0"0"19"-16,0 0-5 0,0 0-51 16,0 0-20-16,0 0 0 15,3 55 5-15,15-26-5 16,-2 3-1-16,5-9 0 15,0-5 0-15,2-8 0 16,2 4-3-16,-1-14-6 16,2 0-28-16,5 0 24 15,4-38 13-15,5-12-1 16,-1-6-1-16,-4-5 2 16,-1-7 0-16,-8 16 0 15,-2 14 4-15,-9 17-4 16,-8 11 6-16,-7 10 12 15,0 0 10-15,0 0 2 0,0 0 9 16,0 46-21-16,0 27-1 16,-3 15 2-16,-10 21 7 15,12 5-5-15,-4 2-13 16,5 17 1-16,0 3-3 16,0-1-3-16,0 0-2 15,6-6 1-15,7-9-2 16,-6-5-2-16,2-6 0 15,-4-7-4-15,-5-16 2 16,0-7 1-16,0-14-2 16,0-20 5-16,-14-6 3 15,-7-16-2-15,-8-8 0 16,-10-11 3-16,-12-4-2 16,-16 0 5-16,-11-20 4 15,-11-26-5-15,-1-20 8 0,13-21 3 16,9-23-11-16,22-7 1 15,21-8-3-15,25 4-2 16,0 5 3-16,20 1-10 16,36 0 3-16,7 16-30 15,3 17-16-15,-2 8-17 16,-9 23-34-16,-9 9-102 16,-11 14-220-16</inkml:trace>
        </inkml:traceGroup>
        <inkml:traceGroup>
          <inkml:annotationXML>
            <emma:emma xmlns:emma="http://www.w3.org/2003/04/emma" version="1.0">
              <emma:interpretation id="{078DB40F-D74E-43E4-AA9B-4D4C8E8664E7}" emma:medium="tactile" emma:mode="ink">
                <msink:context xmlns:msink="http://schemas.microsoft.com/ink/2010/main" type="inkWord" rotatedBoundingBox="27293,8277 32755,7527 32935,8839 27473,9589"/>
              </emma:interpretation>
              <emma:one-of disjunction-type="recognition" id="oneOf13">
                <emma:interpretation id="interp21" emma:lang="" emma:confidence="1">
                  <emma:literal/>
                </emma:interpretation>
              </emma:one-of>
            </emma:emma>
          </inkml:annotationXML>
          <inkml:trace contextRef="#ctx0" brushRef="#br0" timeOffset="67279.7899">17957 6960 137 0,'0'0'414'16,"0"0"-403"-16,0 0-10 0,0 0 5 16,0 0 15-16,264-137 2 15,-158 85-8-15,-1 2-11 16,-6 6-1-16,-13 3-3 15,-18 21-33-15,-26 12-60 16,-26 8-104-16</inkml:trace>
          <inkml:trace contextRef="#ctx0" brushRef="#br0" timeOffset="67856.25">18202 7669 544 0,'0'0'22'0,"0"0"4"0,0 0 39 16,0 0-29-16,58 193-18 16,0-182 7-16,10-11 1 15,7 0-11-15,2-15-1 16,-3-26-4-16,-1-13-3 16,-15-8-6-16,-6-2 1 15,-10-1-2-15,-7 5 0 16,-10-2-9-16,-9 4 8 15,-8 11 1-15,-3 14-3 16,-5 14 3-16,1 15 4 16,-1 4 0-16,0 0 3 15,0 0-2-15,0 0 3 0,9 6-8 16,-2 31 1 0,6 7 8-16,7 10 0 15,-5-6-2-15,1-1-2 0,3-8-1 16,1-11-2-16,-4-2-2 15,-7-17 2-15,1-1-2 16,-6-8-10-16,-4 0-10 16,5 0-10-16,-3-4 19 15,11-31 11-15,8-17 7 16,-2-3-7-16,1-4-5 16,0 5 5-16,-2 13 0 15,-1 18 0-15,-7 9-2 16,0 14 2-16,-4 0-8 15,6 0-6-15,11 0 5 16,2 28 9-16,1 6 5 0,7-2-5 16,-7-5 5-16,3 1-5 15,-7-6 0-15,7-13-40 16,-3-3-36-16,7-6 8 16,2 0-60-16,0-37-16 15,-3-18-26-15</inkml:trace>
          <inkml:trace contextRef="#ctx0" brushRef="#br0" timeOffset="67090.3">18727 6867 456 0,'0'0'59'16,"0"0"-7"-16,0 0 56 15,0 0-11-15,0 0-34 16,0 0-1-16,0 0-19 16,20-14-12-16,-20 14-6 15,0 0-20-15,0 9-5 16,0 34 0-16,0 17 0 0,0 14 4 15,0 6 1 1,0-2-7-16,0-4 9 0,-7 4-6 16,-2-9-1-16,-5-14-35 15,-11-11-6-15,-1-13-24 16,-10-13-62-16,-12-16-69 16,-12-2-165-16</inkml:trace>
          <inkml:trace contextRef="#ctx0" brushRef="#br0" timeOffset="68183.4099">19726 7035 370 0,'0'0'111'0,"0"0"-29"15,0 0 18 1,0 0-42-16,0 0-8 0,0 0-8 16,-172 110-16-16,153-71-10 15,6 1-9-15,13-7-7 16,0 3 0-16,0-4-1 15,35-2-8-15,4-9-6 16,6-1-4-16,-5-10-4 16,1 3 15-16,-8 2-2 15,-11-6-2-15,1 9 2 16,-7-1-6-16,-7 7 10 16,-9-1 3-16,0 4 0 15,0 4 3-15,-13 0 5 16,-18 2-1-16,-11-2-1 15,-1-4 4-15,-6-12-4 0,11-2-3 16,2-13-1 0,8 0-18-16,9-18-64 0,-1-36-101 15,4-20-185-15</inkml:trace>
          <inkml:trace contextRef="#ctx0" brushRef="#br0" timeOffset="68674.1">19829 6913 589 0,'0'0'11'16,"0"0"-10"-16,0 0 15 15,0 0-1-15,205-226-12 16,-104 169 5-16,-2 7-7 15,-18 18-1-15,-13 9-21 16,-26 12-49-16,-21 11-87 16,-13 0-119-16</inkml:trace>
          <inkml:trace contextRef="#ctx0" brushRef="#br0" timeOffset="68461.67">19884 6432 606 0,'0'0'72'0,"0"0"-21"16,0 0 33-16,0 0-37 16,0 0-29-16,0 0-3 15,8 31-11-15,6 27 0 16,4 10 6-16,5 13-6 15,0 1-1-15,2 2-2 16,-4 2 2-16,-3 2-3 16,-15 3 0-16,5-4-10 15,-2 6-22-15,-6-10-22 16,5-13-57-16,-5-20-53 16,0-17-151-16</inkml:trace>
          <inkml:trace contextRef="#ctx0" brushRef="#br0" timeOffset="69032.14">20111 7321 417 0,'0'0'32'16,"0"0"-1"-16,0 0 35 16,0 0-40-16,0 0-6 15,0 0 1-15,130 109-7 16,-96-109-9-16,-4-34 21 16,-4-7-25-16,8-12 10 15,-4-6-9-15,-4 0 5 16,3-6-7-16,-4 3-1 15,-6 8 1-15,1 7 9 0,-4 19-7 16,-10 13-2 0,-2 7 0-16,-4 8-1 0,4 0-8 15,1 0 9-15,6 17 3 16,-1 17 12-16,8 6 5 16,-2 8-1-16,4 9-16 15,-5-3 0-15,5-2 7 16,0-2-10-16,-5-5-3 15,1-8-30-15,-6-12-56 16,6-13-45-16,-3-12-114 16</inkml:trace>
          <inkml:trace contextRef="#ctx0" brushRef="#br0" timeOffset="69460.2099">20846 7053 527 0,'0'0'73'0,"0"0"-31"16,0 0 45-16,0 0-51 16,0 0-10-16,0 0-3 15,18 131-20-15,2-88 6 16,-1 1-6-16,0 6-3 16,-2-16-1-16,-3 3 0 15,-2-14 2-15,-2-8-2 16,0-11-9-16,0-4-22 15,8 0-1-15,-2-15 19 0,4-21-3 16,6-15 2-16,-3-7-22 16,2 8 26-16,-5-10 2 15,-9 15 6-15,-4 6 3 16,2 9 2-16,-9 10 7 16,0 16 14-16,0 1 12 15,0 3-2-15,0 0-8 16,0 0-11-16,0 0-13 15,4 0-1-15,3 16-2 16,6 8 2-16,2 7 3 16,1 7-3-16,0-6 0 15,-3 11-3-15,1-16-50 16,2-4-31-16,-1 1-16 0,5-10-77 16</inkml:trace>
          <inkml:trace contextRef="#ctx0" brushRef="#br0" timeOffset="69860.16">21724 6946 635 0,'0'0'14'0,"0"0"-7"15,0 0 27-15,0 0-34 16,0 0-5-16,0 0-6 15,0-18 10-15,4 5 1 0,3-4 0 16,-2-4 5 0,-1 2-2-16,-4 1 0 0,0 1 2 15,0 2-2-15,0 0 16 16,-20 6 10-16,-4 3-16 16,-7 6 3-16,4 0 7 15,-2 0-4-15,6 2-3 16,7 30-9-16,10 9-2 15,2 7-5-15,4 7 3 16,0 1-3-16,15-1 2 16,15-8 1-16,15-11-6 15,-1-7 2-15,2-16-25 0,0-13-13 16,7 0-29-16,5-32-21 16,-3-24-13-16,9-13-96 15,-6-10 66-15</inkml:trace>
          <inkml:trace contextRef="#ctx0" brushRef="#br0" timeOffset="70433.72">22012 6742 528 0,'0'0'12'16,"0"0"-11"-16,0 0 12 15,0 0 18-15,0 0-8 16,0 0-3-16,231-28-6 16,-190 28-6-16,-7 15 21 15,1 8-1-15,-10 9-12 16,-6 1-8-16,-3 3-3 16,-12 12 26-16,-1-3 3 15,-3 1-5-15,0 1-5 16,0-5-12-16,0-1-4 15,0-8-4-15,0-16-4 0,0-16 0 16,0-1-13 0,0 0-33-16,0 0-37 0,0-18-58 15,0-28-75-15</inkml:trace>
          <inkml:trace contextRef="#ctx0" brushRef="#br0" timeOffset="70123.55">22247 6114 345 0,'0'0'124'0,"0"0"-40"16,0 0 47-16,0 0-30 16,0 0-35-16,0 0-25 15,-69-70-11-15,60 84-7 16,0 42-9-16,9 12-1 15,0 16-2-15,0 8-4 16,0 0 0-16,0 6-2 16,0-4-5-16,0-7 3 15,9 11 0-15,-9-12-3 0,0-11-11 16,0-6-14-16,0-18-16 16,0-18-17-16,0-24-35 15,0-9-67-15,0 0-126 16</inkml:trace>
          <inkml:trace contextRef="#ctx0" brushRef="#br0" timeOffset="72061.77">22643 6572 487 0,'0'0'32'0,"0"0"-13"15,0 0 43-15,0 0-12 16,0 0-14-16,0 0 9 16,29-94-3-16,-29 94-18 15,0 0-5-15,0 0-2 16,0 0-12-16,0 0 3 15,0 0-8-15,0 0-2 0,0 0 2 16,0 12 2 0,0 15 2-16,-20 4 1 0,-8 1 0 15,1 0-3-15,8-8 5 16,6-10-3-16,10-14 2 16,3 0 1-16,0 0-7 15,0-8 2-15,3-30-2 16,25-9 0-16,1 7 0 15,-8 6 2-15,0 18 0 16,-8 5-2-16,-6 5 0 16,-3 2-9-16,1 4-29 15,-4 0-84-15,-1 0-67 0</inkml:trace>
          <inkml:trace contextRef="#ctx0" brushRef="#br0" timeOffset="70620.2399">22574 6385 649 0,'0'0'41'15,"0"0"25"-15,0 0-10 0,0 0-42 16,0 0-14 0,0 0-6-16,0-9-18 0,0 9-55 15,0 0-72-15,0 0-145 16</inkml:trace>
          <inkml:trace contextRef="#ctx0" brushRef="#br0" timeOffset="71311.28">22735 6650 487 0,'-16'16'114'15,"4"1"-91"-15,12 5 49 16,-4 11-7-16,4 4-28 0,0 0-5 15,0 13-5 1,0-3-6-16,0 0-7 0,0 0-12 16,0-6 2-16,0-4-2 15,4-10-2-15,3-13 0 16,2-4-20-16,3-6-15 16,2-4-14-16,4 0-11 15,2-14 21-15,-4-27-2 16,-6-5-15-16,-1-1-9 15,-6 0 16-15,-3 7 11 16,0-3 26-16,0 2 12 16,0 2 10-16,-12 3 23 0,2 3-4 15,0 1 5 1,10 1-10-16,0 4 0 16,0-3-12-16,0 3-8 15,14 3 4-15,4 3-7 0,0 11-1 16,7 0 0-16,0 9 1 15,-6 1-2-15,4 0 2 16,0 0 11-16,2 18-2 16,-1 16 10-16,-5 7 2 15,2 13 2-15,-10 4-5 16,-1 6 4-16,3 1 2 16,-10-4-4-16,2-10-10 15,-5-1 4-15,0-16-7 16,0-10-8-16,0-13 0 15,0-9 0-15,0-2 3 0,4 0 2 16,0 0-4-16,2-33 2 16,7-17 5-16,10-15-8 15,1-3 0-15,5-14-8 16,-8 18-2-16,0 13 0 16,-8 20 8-16,-6 20-1 15,-3 11-5-15,-4 0 3 16,10 8-19-16,11 31 24 15,3 7 4-15,7 5-4 16,-4 1-5-16,10-3-13 16,-7 3-23-16,5-11 0 15,-6-3-93-15,-4-23-171 0</inkml:trace>
        </inkml:traceGroup>
        <inkml:traceGroup>
          <inkml:annotationXML>
            <emma:emma xmlns:emma="http://www.w3.org/2003/04/emma" version="1.0">
              <emma:interpretation id="{4B56379E-676F-4711-9F24-536E7A8200F5}" emma:medium="tactile" emma:mode="ink">
                <msink:context xmlns:msink="http://schemas.microsoft.com/ink/2010/main" type="inkWord" rotatedBoundingBox="33393,8346 33455,8338 33458,8357 33396,8365"/>
              </emma:interpretation>
              <emma:one-of disjunction-type="recognition" id="oneOf14">
                <emma:interpretation id="interp22" emma:lang="" emma:confidence="1">
                  <emma:literal/>
                </emma:interpretation>
              </emma:one-of>
            </emma:emma>
          </inkml:annotationXML>
          <inkml:trace contextRef="#ctx0" brushRef="#br0" timeOffset="71495.7899">24076 6709 769 0,'0'0'12'0,"0"0"-9"16,0 0-3-16,0 0-15 15,0 0-58-15,0 0-72 16,-63 0-234-16</inkml:trace>
        </inkml:traceGroup>
      </inkml:traceGroup>
    </inkml:traceGroup>
  </inkml:traceGroup>
</inkml:ink>
</file>

<file path=ppt/ink/ink3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7:17.29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54D6735-A8C6-4BEB-A3FB-5A5D235B2181}" emma:medium="tactile" emma:mode="ink">
          <msink:context xmlns:msink="http://schemas.microsoft.com/ink/2010/main" type="inkDrawing" rotatedBoundingBox="10946,11407 11628,16173 11246,16228 10564,11461" semanticType="callout" shapeName="Other">
            <msink:sourceLink direction="with" ref="{0015CC27-4A3C-49D7-B62F-00E2D0FE13DB}"/>
          </msink:context>
        </emma:interpretation>
      </emma:emma>
    </inkml:annotationXML>
    <inkml:trace contextRef="#ctx0" brushRef="#br0">248 0 522 0,'0'0'13'15,"0"0"-4"-15,0 0 19 16,0 0 0-16,0 0 8 16,0 0-2-16,-182 222-15 0,150-125-9 15,13 6 12-15,6 8-2 16,13-6-1-16,0-3-8 16,0 6 3-16,0-12-13 15,8-7 2-15,23-2 1 16,2-6-4-16,5-10 1 15,10-5-1-15,-2 1 4 16,5-3-1-16,4-5-3 16,-11 3 0-16,-2 0 4 15,-5 0-3-15,-6 3-1 16,-12 5-2-16,-11 3 2 16,-8 11 1-16,0 9 2 0,-8 4 2 15,-24-5 0-15,-6 2 2 16,-1-8-5-16,11-5 2 15,5-14 1-15,10-5-5 16,2-10 6-16,6-20-6 16,5-5 0-16,0 4-5 15,0-3 5-15,25 6 0 16,5-2 0-16,12 14 0 16,-10 5-1-16,13 5 2 15,-3 23 0-15,-5 3-1 16,-1 12-3-16,-10-1 3 15,3 14 7-15,-16-1-7 16,-9 0 8-16,1 1-6 16,-5-11-1-16,0-11 11 0,0-7 7 15,0-17-11-15,0-15 2 16,0-4-4-16,0-11 3 16,0-11-7-16,0 7-1 15,0-6 5-15,0-1-4 16,0 8 0-16,0-9-1 15,0 9 6-15,0-5-7 16,0 11 0-16,0 1 0 16,0 2 1-16,0 1-1 15,0-1-1-15,0 0 1 16,0 0-11-16,0-6-4 0,-18-1-24 16,-2-3-5-1,-5-22-46-15,-2-5-57 0,-1-23-183 16</inkml:trace>
  </inkml:traceGroup>
</inkml:ink>
</file>

<file path=ppt/ink/ink3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7:30.95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7959937-8334-485D-B454-240F098AE223}" emma:medium="tactile" emma:mode="ink">
          <msink:context xmlns:msink="http://schemas.microsoft.com/ink/2010/main" type="inkDrawing" rotatedBoundingBox="8433,9431 9451,9352 9455,9392 8436,9471" semanticType="underline" shapeName="Other">
            <msink:sourceLink direction="with" ref="{5954E50F-930B-4F74-AED8-CE0DC4034F6D}"/>
          </msink:context>
        </emma:interpretation>
      </emma:emma>
    </inkml:annotationXML>
    <inkml:trace contextRef="#ctx0" brushRef="#br0">5 77 347 0,'0'0'22'0,"0"0"-13"15,0 0 9-15,0 0 35 16,0 0-24-16,0 0-11 16,0 0 24-16,-5 3-15 15,5-3-3-15,0 0-2 16,0 0 11-16,0 0-6 16,0 0 8-16,0 5-8 15,0-5-2-15,0 4-8 16,0-4 1-16,0 0-9 15,0 3 3-15,0-3 0 16,0 0-5-16,0 0-2 16,0 0 1-16,0 0 2 15,0 0-7-15,0 0 0 0,5 0-1 16,-5 0-3-16,4 0-5 16,6 0 7-16,18 0 1 15,7 0 1-15,11 0 0 16,14 0 2-16,-1 0-3 15,5 0 3-15,-5-3-2 16,5-9-1-16,0 1 1 16,-7 5 0-16,-2-7-1 15,-9 8 0-15,0 1 3 16,-9 0-3-16,-5 4 3 0,-2 0-3 16,3 0 0-1,-2 0 0-15,-2-5 1 0,-3 5-1 16,-7 0 1-16,4 0-1 15,-14 0 1-15,0 0-1 16,-5 0 0-16,-4 0 1 16,0 0-1-16,0 0 0 15,0 0 1-15,0 0 1 16,0 0 2-16,0 0 0 16,0 0 0-16,0 0-2 15,0 0-2-15,0 0-1 16,4 0 1-16,-4 0 0 15,0 0 0-15,0 0 1 16,0 0-1-16,2 0 0 16,-2 0 1-16,0 0-2 0,0 0 3 15,0 0-2-15,0 0 1 16,0 0-1-16,0 0 1 16,0 0-1-16,0 0-1 15,0 0 1-15,0 0 0 16,0 0 1-16,0 0-1 15,0 0 0-15,0 0 0 16,0 0 0-16,0 0 0 16,0 0 0-16,0 0 0 15,0 0 0-15,0 0 0 0,0 0 0 16,0 0 2 0,0 0 1-16,0 0-3 0,0 0 0 15,0 0 0-15,0 0 0 16,0 0 0-16,0 0 0 15,0 0 1-15,0 0-1 16,0 0 0-16,0 0 0 16,0-2 0-16,0 2-1 15,0 0 1-15,0 0 1 16,0 0-1-16,0 0 0 16,0 0 0-16,0 0 0 15,0 0 0-15,0 0 0 16,0 0 2-16,0 0-2 15,4 0 2-15,-4 0 0 16,0 0-2-16,4-4 0 0,-4 4 0 16,0-5 1-1,0 1-1-15,0 4 0 0,5-1 0 16,-5-3 0-16,0 4 0 16,3-4-3-16,-3 4 2 15,0-5-1-15,0 4-19 16,0 1-13-16,7 0-39 15,-3 0-76-15,-4 0 8 16</inkml:trace>
  </inkml:traceGroup>
</inkml:ink>
</file>

<file path=ppt/ink/ink3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7:34.08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B499C0C-3BA6-4961-AFF4-B1759FDA24D7}" emma:medium="tactile" emma:mode="ink">
          <msink:context xmlns:msink="http://schemas.microsoft.com/ink/2010/main" type="writingRegion" rotatedBoundingBox="15526,10497 16646,14489 12439,15670 11318,11678">
            <msink:destinationLink direction="with" ref="{605B831A-81CB-410F-AB99-63E5BED80767}"/>
          </msink:context>
        </emma:interpretation>
      </emma:emma>
    </inkml:annotationXML>
    <inkml:traceGroup>
      <inkml:annotationXML>
        <emma:emma xmlns:emma="http://www.w3.org/2003/04/emma" version="1.0">
          <emma:interpretation id="{707E2B6F-6696-46FD-8149-73F539FA7587}" emma:medium="tactile" emma:mode="ink">
            <msink:context xmlns:msink="http://schemas.microsoft.com/ink/2010/main" type="paragraph" rotatedBoundingBox="15526,10497 16646,14489 15096,14924 13976,10932" alignmentLevel="1"/>
          </emma:interpretation>
        </emma:emma>
      </inkml:annotationXML>
      <inkml:traceGroup>
        <inkml:annotationXML>
          <emma:emma xmlns:emma="http://www.w3.org/2003/04/emma" version="1.0">
            <emma:interpretation id="{7F20BAA5-3800-476D-8A6F-86D2F370985D}" emma:medium="tactile" emma:mode="ink">
              <msink:context xmlns:msink="http://schemas.microsoft.com/ink/2010/main" type="inkBullet" rotatedBoundingBox="15526,10497 16117,12605 14568,13040 13976,10932"/>
            </emma:interpretation>
          </emma:emma>
        </inkml:annotationXML>
        <inkml:trace contextRef="#ctx0" brushRef="#br0">-579-2067 257 0,'0'0'111'0,"0"0"-37"16,0 0 8-16,0 0-21 16,0 0-16-16,0 0-12 15,0 0-8-15,0 0-7 16,0 0-5-16,0 0 0 15,0 0-3-15,0 0 2 16,0 0-2-16,0 0 2 0,0 0-3 16,0 0 10-1,0 0-3-15,0 0 3 0,0 0 1 16,0 0-5-16,0 0 5 16,0 0-11-16,0 0-3 15,0 0 1-15,-10 0-3 16,1 0 0-16,3 0-1 15,2 0-3-15,4 0 6 16,0 0-1-16,0 0-1 16,0 0 1-16,0 0-2 15,0 0 3-15,0 0-2 16,0 0-3-16,0 0 7 0,0 0-6 16,0 0 5-1,0 0-3-15,0 0 0 0,0 0-4 16,0 0 4-16,0 0 0 15,0 0-4-15,0 0 0 16,0 0-3-16,0 0 2 16,0 0 1-16,0 0 0 15,0 0-4-15,0 0 2 16,0 0-2-16,0 0 1 16,0 0 3-16,0 0-2 15,0 14 2-15,0-9 2 16,10 4-2-16,-1 0 1 15,1-4 1-15,-2 3-2 16,-3 3-3-16,-1-2 3 16,1 2 5-16,8 0-5 0,-8-1 0 15,8 0 2-15,-2 2-2 16,-3-7 0-16,-3 5 0 16,3-6 0-16,-2 2-2 15,-1-2 0-15,3-1 2 16,-8-3 0-16,5 6-1 15,-5-6 1-15,0 0-2 16,0 0 6-16,0 0-4 16,0 0 0-16,0 0 1 15,2 0-1-15,-2 0 0 16,5 0-2-16,-1 0 1 16,8 0-1-16,-8 0 0 0,15 0 2 15,6 0 0 1,4-13-1-16,3-11 4 0,8 4-2 15,7-7-1-15,0-9 0 16,13-2 1-16,5-17 4 16,3 0-5-16,11-5 0 15,-7-5 0-15,1 1 0 16,-9 2 1-16,-5 2 1 16,1 9-2-16,-1-1 0 15,-10 7 0-15,-2 6 3 16,-7 4-3-16,-5 6 0 15,-1 3 1-15,-13 11-1 16,-6 2 0-16,-7 8-2 0,-3 0 2 16,-5 5 3-1,0 0-3-15,0 0 2 0,0 0-1 16,0 0 2-16,0 0 4 16,0 0-4-16,0 0-2 15,0 0 6-15,0 0-7 16,0 0 1-16,0 0 0 15,0 0-1-15,0 0 1 16,0 0-1-16,0 0 1 16,0 0 0-16,0 0 0 15,0 0 2-15,0 0-1 16,0 0-2-16,0 0 0 16,0 0 0-16,0 0 1 0,0 0-3 15,0 0 2-15,0 0-11 16,0 0-18-16,0 0-26 15,0 0-34-15,-9-1-89 16,-45-7-210-16</inkml:trace>
        <inkml:trace contextRef="#ctx0" brushRef="#br0" timeOffset="9326.01">-520-1312 476 0,'0'0'0'16,"0"0"0"-16,0 0 6 15,0 0 0-15,0 0 6 16,0 0 12-16,0 0 6 16,-42-79-8-16,42 79-11 15,0-4-1-15,0 4 4 16,0 0 3-16,0 0-2 0,0 0-5 15,0 0-6 1,0 0 10-16,0 0-10 0,0 0 2 16,0 0-1-16,0 0 5 15,0 0 2-15,0 0-3 16,0 0-5-16,0 0 0 16,0 0-2-16,0 0 2 15,0 0-1-15,0 0-5 16,0 24 2-16,13 3 0 15,16 1 9-15,-7 8-6 16,6-8-2-16,-5-5 3 16,-4 5-3-16,1-8 1 15,-6-7-1-15,5 5-1 16,-10-8 0-16,0-6 2 0,-5 0-2 16,0 0 0-1,5-4 0-15,-3 0 0 16,8 0-1-16,4 0 1 0,14-4 0 15,14-32 9-15,14-7 14 16,6-12-3-16,8-11-5 16,6 3-8-16,0 3 4 15,-8 3-10-15,-3 8 4 16,-6 8-2-16,-3 2-1 16,-5 16-1-16,-14 4-1 15,-5 6-1-15,-17 2-7 16,-6 6 8-16,-10 5 0 15,-3 0 0-15,0 0 0 0,0 0-2 16,0 0 2 0,0 0-1-16,0 0 1 0,0 0-13 15,0 0-3-15,0 0-15 16,0 0-10-16,0 0-31 16,0 16-31-16,-16 43-7 15,-44 21-146-15</inkml:trace>
        <inkml:trace contextRef="#ctx0" brushRef="#br0" timeOffset="10179.54">-289-585 274 0,'0'0'30'0,"0"0"-22"0,0 0 29 16,0 0 49-16,0 0-47 15,0 0-8-15,0 0-1 16,0 0-21-16,0 0 1 16,0 0 3-16,0 0-13 15,0 0 0-15,0 0 3 16,4 5-3-16,-2 5 0 15,11 4 2-15,6 3 13 16,-11-2-2-16,11 4-7 16,1-6 1-16,1 6 2 15,2-1-2-15,2 3 2 16,-5-8-4-16,2 5 1 0,1-5 1 16,4-9-4-16,1 2 10 15,8-6-3-15,11 0 1 16,6-6 14-16,16-31 6 15,9-17-18-15,3-17-2 16,6 1 3-16,9 6-7 16,-13-2 0-16,-8 7-3 15,-1 13-1-15,-12 3 2 16,-7 3-5-16,-2 6 0 16,-17 3 0-16,-10 3 5 15,-3 11-3-15,0 1-2 16,-14 8 2-16,0-2 6 15,-5 10-4-15,-2 0 0 0,-2 0 3 16,0 0-6 0,0 0 10-16,0 0-5 0,0 0 0 15,0 0-1-15,0 0-5 16,0 0 3-16,0 0 0 16,0 0-3-16,0 0 2 15,0 0-1-15,0 0-1 16,0 0-3-16,0 0 3 15,0 0 2-15,0 0-2 16,0 0-13-16,0 0 10 16,0 0-17-16,0 0-13 15,0 0-9-15,0 0-37 0,0 5-25 16,-15 28-17-16,-21 8-158 16</inkml:trace>
      </inkml:traceGroup>
      <inkml:traceGroup>
        <inkml:annotationXML>
          <emma:emma xmlns:emma="http://www.w3.org/2003/04/emma" version="1.0">
            <emma:interpretation id="{08FA8FF6-3DA0-4019-87B6-2083ECF9B2DA}" emma:medium="tactile" emma:mode="ink">
              <msink:context xmlns:msink="http://schemas.microsoft.com/ink/2010/main" type="line" rotatedBoundingBox="16177,13318 16516,14526 15105,14922 14766,13714">
                <msink:destinationLink direction="with" ref="{8B6FF1EC-5CC1-40DF-B349-5EB1DFD006F2}"/>
              </msink:context>
            </emma:interpretation>
          </emma:emma>
        </inkml:annotationXML>
        <inkml:traceGroup>
          <inkml:annotationXML>
            <emma:emma xmlns:emma="http://www.w3.org/2003/04/emma" version="1.0">
              <emma:interpretation id="{57AA0D2D-2C7C-4DEB-A315-108A9DF26602}" emma:medium="tactile" emma:mode="ink">
                <msink:context xmlns:msink="http://schemas.microsoft.com/ink/2010/main" type="inkWord" rotatedBoundingBox="16177,13318 16516,14526 15105,14922 14766,13714"/>
              </emma:interpretation>
              <emma:one-of disjunction-type="recognition" id="oneOf0">
                <emma:interpretation id="interp0" emma:lang="" emma:confidence="1">
                  <emma:literal>(</emma:literal>
                </emma:interpretation>
                <emma:interpretation id="interp1" emma:lang="" emma:confidence="0">
                  <emma:literal>\</emma:literal>
                </emma:interpretation>
                <emma:interpretation id="interp2" emma:lang="" emma:confidence="0">
                  <emma:literal>'</emma:literal>
                </emma:interpretation>
                <emma:interpretation id="interp3" emma:lang="" emma:confidence="0">
                  <emma:literal>I</emma:literal>
                </emma:interpretation>
                <emma:interpretation id="interp4" emma:lang="" emma:confidence="0">
                  <emma:literal>`</emma:literal>
                </emma:interpretation>
              </emma:one-of>
            </emma:emma>
          </inkml:annotationXML>
          <inkml:trace contextRef="#ctx0" brushRef="#br0" timeOffset="12856.3498">0 597 461 0,'0'0'17'0,"0"0"-10"15,0 0-1-15,0 0 24 16,0 0 14-16,0 0-8 16,0 0-9-16,21 0-7 15,-16 0-1-15,-1 4-15 0,-4-4 10 16,0 0 9-16,0 6 5 15,0-6-10-15,0 0-3 16,0 5-6-16,0-5-3 16,1 4-6-16,4 0 3 15,8 1-2-15,6 5 4 16,2 3-3-16,1-3 3 16,3-1-5-16,5-1 6 15,-1-1-4-15,6-7-1 16,7 4 3-16,2-4-4 15,7 0 0-15,8 0 0 16,6-28 1-16,15-14-1 0,4-14 2 16,6-9 1-16,0-5-2 15,-6 2 3-15,-11 2-2 16,-1 7-2-16,-11 3 0 16,2 9 0-16,-17 10 9 15,-10 1-8-15,0 12 0 16,-17 9 0-16,-6 6 8 15,-5 1 0-15,-8 8-8 16,0 0 15-16,0 0-5 16,0 0-9-16,4 0 14 15,-4 0-15-15,0 0 6 16,0 0-1-16,0 0-2 16,0 0 1-16,0 0-1 15,4 0-4-15,-4 0 2 0,0 0 0 16,0 0-2-16,0 0-1 15,0 0 1-15,0 0 0 16,0 0 4-16,0 0-4 16,0 0-5-16,0 0 2 15,0 0-3-15,0 0 0 16,0 0-4-16,0 0-7 16,0 0-17-16,0 0-1 15,0 0-5-15,0 0-23 16,0 0-16-16,0 0-21 15,-4 0-74-15</inkml:trace>
          <inkml:trace contextRef="#ctx0" brushRef="#br0" timeOffset="14992.59">300 1279 492 0,'0'0'32'0,"0"0"-28"15,0 0 8-15,0 0 17 16,0 0 6-16,0 0-7 16,0-10-12-16,0 10 0 15,0 0 0-15,0 0-2 16,0 0 0-16,0 0 0 16,0 0-6-16,0 0-4 15,0 0-2-15,0 0-2 0,0 0 5 16,0 0-4-1,7 0-1-15,9 10 0 16,-3 18 4-16,2-1 0 0,5-9 3 16,-4 1 4-16,-3-1-8 15,0 1-1-15,0-5 0 16,6 4 1-16,4 1-1 16,-6-8-1-16,10 0-1 15,6-9 0-15,9 2 0 16,2-4 2-16,6 0 12 15,18-17-3-15,2-31-2 16,10-13 7-16,-5-3-13 0,2-1-3 16,-4 9 20-1,-4 5-17-15,-6 9 3 0,-8 10 3 16,-4 9-9-16,-15 4 0 16,-4 1 6-16,-9 8-6 15,-7 5 1-15,-10 1 6 16,-2 4-2-16,0 0-5 15,-4 0 3-15,0 0 3 16,0 0 0-16,0 0-3 16,0 0-3-16,0 0 1 15,0 0 0-15,0 0-1 16,0 0 2-16,0 0-2 16,0 0-7-16,0 0-3 15,0 0-9-15,0 0-5 16,0 0-7-16,0-4-9 0,0-1-50 15,0-5-48-15,-18-16-261 16</inkml:trace>
        </inkml:traceGroup>
      </inkml:traceGroup>
    </inkml:traceGroup>
    <inkml:traceGroup>
      <inkml:annotationXML>
        <emma:emma xmlns:emma="http://www.w3.org/2003/04/emma" version="1.0">
          <emma:interpretation id="{F2869675-016A-4924-A264-8A8E78EFFCCE}" emma:medium="tactile" emma:mode="ink">
            <msink:context xmlns:msink="http://schemas.microsoft.com/ink/2010/main" type="paragraph" rotatedBoundingBox="13399,11492 13988,15139 12301,15412 11711,11765" alignmentLevel="1"/>
          </emma:interpretation>
        </emma:emma>
      </inkml:annotationXML>
      <inkml:traceGroup>
        <inkml:annotationXML>
          <emma:emma xmlns:emma="http://www.w3.org/2003/04/emma" version="1.0">
            <emma:interpretation id="{01BDE0DF-25C6-431E-BAB4-4A5784EFBD38}" emma:medium="tactile" emma:mode="ink">
              <msink:context xmlns:msink="http://schemas.microsoft.com/ink/2010/main" type="line" rotatedBoundingBox="13399,11492 13988,15139 12301,15412 11711,11765"/>
            </emma:interpretation>
          </emma:emma>
        </inkml:annotationXML>
        <inkml:traceGroup>
          <inkml:annotationXML>
            <emma:emma xmlns:emma="http://www.w3.org/2003/04/emma" version="1.0">
              <emma:interpretation id="{0015CC27-4A3C-49D7-B62F-00E2D0FE13DB}" emma:medium="tactile" emma:mode="ink">
                <msink:context xmlns:msink="http://schemas.microsoft.com/ink/2010/main" type="inkWord" rotatedBoundingBox="13399,11492 13988,15139 12301,15412 11711,11765">
                  <msink:destinationLink direction="with" ref="{454D6735-A8C6-4BEB-A3FB-5A5D235B2181}"/>
                </msink:context>
              </emma:interpretation>
              <emma:one-of disjunction-type="recognition" id="oneOf1">
                <emma:interpretation id="interp5" emma:lang="" emma:confidence="1">
                  <emma:literal>"</emma:literal>
                </emma:interpretation>
                <emma:interpretation id="interp6" emma:lang="" emma:confidence="0">
                  <emma:literal>J</emma:literal>
                </emma:interpretation>
                <emma:interpretation id="interp7" emma:lang="" emma:confidence="0">
                  <emma:literal>i</emma:literal>
                </emma:interpretation>
                <emma:interpretation id="interp8" emma:lang="" emma:confidence="0">
                  <emma:literal>j</emma:literal>
                </emma:interpretation>
                <emma:interpretation id="interp9" emma:lang="" emma:confidence="0">
                  <emma:literal>1</emma:literal>
                </emma:interpretation>
              </emma:one-of>
            </emma:emma>
          </inkml:annotationXML>
          <inkml:trace contextRef="#ctx0" brushRef="#br0" timeOffset="-17980.43">-2472 2039 170 0,'0'0'228'15,"0"0"-228"-15,0 0 0 16,0 0 28-16,0 0 28 16,0 0-3-16,248 4-20 15,-171-28-11-15,5-7-6 16,0 3-5-16,3-5 6 15,4-3-13-15,1 2 7 0,-5-7-9 16,-1 13 3 0,-7 0-1-16,-9 9-4 0,-12 14 24 15,-25-3-24-15,-13 8 2 16,-8 0-6-16,-1 0 3 16,-9 0 1-16,0 0 1 15,0 0 1-15,0 0 6 16,0 0 0-16,0 0 1 15,0 0-2-15,0 0-2 16,0 0-5-16,-28-6-44 16,-4-7-56-16,-19-5-201 15</inkml:trace>
          <inkml:trace contextRef="#ctx0" brushRef="#br0" timeOffset="-20140.32">-3058-1381 468 0,'0'0'7'0,"0"0"30"16,0 0 6-16,0 0 11 15,0 0-39-15,0 0 2 16,0 0 14-16,-19 0-8 16,15 3 1-16,4-3-4 15,0 7-7-15,0-3 0 16,0-4-11-16,0 4 0 15,0-4-2-15,0 0 6 16,4 0-6-16,38 0 0 16,26 0 4-16,18 0 3 0,20-18 4 15,17-14 3 1,13-10-4-16,5-6 4 0,-9 0-9 16,-4-3-1-16,-9 7 5 15,-15 3-9-15,-8 14 1 16,-9 2 0-16,-16 3-1 15,-6-2 0-15,-10 7-1 16,-14 6 2-16,-14 3 3 16,-15 7-4-16,-8-3 1 15,-4 4 0-15,0 0 0 16,0 0 1-16,0 0 0 16,0 0 0-16,0 0-2 0,0 0-3 15,0 0-19-15,-8 0-16 16,-23 27-49-16,-18 20-41 15,-16 9-87-15</inkml:trace>
          <inkml:trace contextRef="#ctx0" brushRef="#br0" timeOffset="-19046.6298">-2662-885 398 0,'0'0'26'0,"0"0"-22"0,0 0 43 16,0 0 13-16,0 0-21 15,0 0 0-15,-6 0-2 16,6 0-16-16,0 0 2 16,0 0-9-16,0 0 4 15,1 0-6-15,27 4-6 16,0 1 10-16,25-1 8 15,11-4 1-15,17 0-10 16,16 0 1-16,11-28-3 16,4-13 0-16,6 3-5 15,0-1-3-15,-8 0 0 16,-14 3-5-16,-10 12 4 0,-15-5-4 16,-12 7 0-16,-13 9 0 15,-12 7 1-15,-12-2 0 16,-9 5-1-16,-13 3 0 15,0 0 0-15,0 0 0 16,0 0-1-16,0 0 0 16,0 0-10-16,0 0-12 15,-13 3-6-15,-24 24-21 16,-3 5-36-16,-15 4-16 16,-14 2-81-16</inkml:trace>
          <inkml:trace contextRef="#ctx0" brushRef="#br0" timeOffset="-19044.6">-2630-245 502 0,'0'0'6'0,"0"0"-6"15,0 0 26-15,0 0 15 16,0 0-10-16,0 0-9 16,4 39-9-16,24-29 19 15,12-5-9-15,11-4 10 0,17-1-13 16,13 0 4 0,17-16 3-16,9-15-21 0,3-1 5 15,-8 4-10-15,2-1-1 16,-4 7 1-16,-1 3-1 15,2 10-1-15,-11-5 1 16,-17 14 1-16,-17 0 2 16,-15 0-3-16,-13 0-3 15,-5 0 2-15,-19 0 1 16,-4 0-17-16,0 0 9 16,0 0-2-16,0 0-18 15,0 4-10-15,-16 19 2 16,-23 7-37-16,-12-3-15 15,-13 1-152-15</inkml:trace>
          <inkml:trace contextRef="#ctx0" brushRef="#br0" timeOffset="-18856.1298">-2652 482 539 0,'0'0'15'16,"0"0"-13"-16,0 0 36 0,0 0 2 16,0 0-1-1,0 0-39-15,39 0 0 0,8 0 0 16,25-10 12-16,19-8 12 15,20-5 4-15,12-11-1 16,3 2-7-16,2-11-19 16,-9 8 2-16,-10 8-2 15,1 7-2-15,-14 1 0 16,-11 15 1-16,-25-5 1 16,-24 9-1-16,-13-4-3 15,-8 4-2-15,-11 0 5 16,0 0-24-16,-4 0 5 15,0 0-9-15,0 0-3 0,-23 13-18 16,-18 15-10 0,-9 5-49-16,-4-9-134 15</inkml:trace>
          <inkml:trace contextRef="#ctx0" brushRef="#br0" timeOffset="-18446.18">-2562 1219 466 0,'0'0'0'15,"0"0"0"-15,0 0 13 16,0 0 28-16,0 0 5 15,0 0 6-15,209 3-14 16,-128-29-8-16,12-3-7 16,3-17-2-16,9 0-5 15,4-1-7-15,-4-3-3 16,3 17 0-16,7-9-2 16,-12 14-4-16,-1 5 0 15,-20 0 4-15,-18 9-2 16,-9 4 5-16,-10 1-7 15,-14 5 0-15,-7 4-8 16,-15-5 8-16,-9 5 0 16,0 0-8-16,0 0 1 15,0 0-16-15,-4 0-22 0,-25 0-17 16,-16 24-37-16,-5 0-107 16</inkml:trace>
        </inkml:traceGroup>
      </inkml:traceGroup>
    </inkml:traceGroup>
  </inkml:traceGroup>
</inkml:ink>
</file>

<file path=ppt/ink/ink3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8:05.289"/>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0 10 0,'0'0'13'0,"0"0"-2"15,0 0-1-15,0 0-5 16,0 0-1-16,0 0 4 16,0 0 0-16,0 0-5 0,0 88 3 15,0-83-3-15,0-1 2 16,0 4-5-16,0-7 0 16,0 5 0-16,0-2-6 15,0-4-20-15</inkml:trace>
</inkml:ink>
</file>

<file path=ppt/ink/ink3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7:25.40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B6FF1EC-5CC1-40DF-B349-5EB1DFD006F2}" emma:medium="tactile" emma:mode="ink">
          <msink:context xmlns:msink="http://schemas.microsoft.com/ink/2010/main" type="inkDrawing" rotatedBoundingBox="14255,10921 15326,15545 15004,15619 13933,10996" semanticType="verticalRange" shapeName="Line">
            <msink:sourceLink direction="with" ref="{08FA8FF6-3DA0-4019-87B6-2083ECF9B2DA}"/>
          </msink:context>
        </emma:interpretation>
      </emma:emma>
    </inkml:annotationXML>
    <inkml:trace contextRef="#ctx0" brushRef="#br0">-817-2342 139 0,'0'0'66'16,"0"0"-17"-1,0 0-16-15,0 0 29 0,0 0-5 16,0 0-20-16,0 0-8 15,55-3 7-15,-32 3-23 16,9 0-8-16,-9 7 11 16,8 20-14-16,5 8 10 15,-8 16-2-15,4 16 4 16,-18 15 6-16,-1 15-5 16,-9 10 19-16,-4 7-16 15,0 3-4-15,-4 0 2 16,-19-6-13-16,10-4 5 15,4-12-6-15,9-7-3 16,0-4 9-16,0-9-14 16,18 4 12-16,19-12-7 0,0-5 1 15,7-1 0-15,0-11-1 16,2-4 5-16,1-9-5 16,-5 1 1-16,-6-6 0 15,5 5 0-15,-11-5-3 16,4 5 6-16,-13 9-7 15,-2 9-1-15,-4 7 5 16,-7 8 5-16,-8 18-5 16,0 5-5-16,0 2 4 15,0-1 2-15,-8-6 7 16,-2-5-4-16,5-3-4 16,5-7 3-16,0 2-2 0,0-9 0 15,0 10-1-15,28 5 0 16,-1-3 0-16,5 14 0 15,0-4 3-15,4-5-3 16,4-8 0-16,-1-1 0 16,1 1 1-16,-9-9-1 15,2 1 0-15,-11-2 1 16,-3 7 0-16,-3 9-1 16,-5-1 0-16,-11 7 0 15,0-17 2-15,0-8 2 16,0-8-2-16,0-13 0 15,0 0 6-15,0-17-1 0,0-5-6 16,0-11 2 0,0 1-3-16,0-5 0 0,0-4 0 15,0 7 0-15,0-7-11 16,0 0-23-16,0 4-41 16,-23-4-27-16,-9 0-157 15</inkml:trace>
  </inkml:traceGroup>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4:06.41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A20423A-94ED-4D75-A8DC-1899A665BA15}" emma:medium="tactile" emma:mode="ink">
          <msink:context xmlns:msink="http://schemas.microsoft.com/ink/2010/main" type="inkDrawing" rotatedBoundingBox="7147,13550 7557,17569 6410,17686 6000,13667" semanticType="verticalRange" shapeName="Other">
            <msink:sourceLink direction="with" ref="{44D2704C-DE60-4CB5-817E-72DC7996FF81}"/>
          </msink:context>
        </emma:interpretation>
      </emma:emma>
    </inkml:annotationXML>
    <inkml:trace contextRef="#ctx0" brushRef="#br0">3623 2810 154 0,'0'0'202'16,"0"0"-187"-16,0 0 12 0,0 0-12 16,0 0 24-16,0 0-8 15,103-14-23-15,-70 8 3 16,-1 0 13-16,-8 1 5 15,5 2 2-15,-6 3-13 16,6-2-12-16,12 2-1 16,8 0-3-16,16 0 3 15,6 0 0-15,11 2-2 16,-2 18-1-16,2 0-2 16,-20 6-1-16,-10 5 1 15,-6 3-2-15,-17 7 2 16,-10 6-1-16,-11 0 1 0,-8-2-1 15,0 5 1-15,0-2 2 16,-6-3-1-16,-9 2 0 16,-5 4 0-16,0 6 4 15,-5 4-3-15,-6 7 2 16,2 6 2-16,-3 5-5 16,-1 2 8-16,12 2-8 15,5-1 9-15,6 5-2 16,10-5-5-16,0 1 6 15,0-4-2-15,0-6 7 16,19-8-7-16,18-8-4 16,3-10-3-16,0-5 5 15,4-11 0-15,-7-12-4 16,-4-4 16-16,4-8 9 16,15-7 15-16,-3 0-7 0,11 0-9 15,1-19-12-15,-10-3-3 16,-22 6-6-16,-8 1 2 15,-10 4-1-15,-6 6 0 16,0 1 10-16,-5 4 3 16,0 0-18-16,0 0-4 15,0 0-11-15,-5 4-1 16,-21 18 10-16,-4 13 6 16,-2 4 3-16,7 3-1 15,-3 15 1-15,-9 10-2 0,3 15-1 16,2 4-3-1,8 7 3-15,14-1 1 0,5 8 1 16,5 4-3-16,0 1 1 16,0 1 0-16,24-13 3 15,2 3-2-15,-5 1-1 16,-2-3-1-16,-4-1 1 16,-11-10 0-16,-4-4 0 15,0-7 0-15,0-5 0 16,-19-6 4-16,-10-3 0 15,-8-5 9-15,9 4-7 16,-9-4 2-16,3-11-3 16,3-2-4-16,6-10 10 15,-6-3-3-15,10-8 0 16,-3-9-8-16,0-5 4 16,-3-1-2-16,-11 4 1 0,-14-8-3 15,-4 0-52-15,6 0-110 16,10-8-341-16</inkml:trace>
  </inkml:traceGroup>
</inkml:ink>
</file>

<file path=ppt/ink/ink3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8:11.10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05B831A-81CB-410F-AB99-63E5BED80767}" emma:medium="tactile" emma:mode="ink">
          <msink:context xmlns:msink="http://schemas.microsoft.com/ink/2010/main" type="inkDrawing" rotatedBoundingBox="16827,10728 17780,15468 16476,15730 15523,10990" semanticType="verticalRange" shapeName="Other">
            <msink:sourceLink direction="with" ref="{CB499C0C-3BA6-4961-AFF4-B1759FDA24D7}"/>
          </msink:context>
        </emma:interpretation>
      </emma:emma>
    </inkml:annotationXML>
    <inkml:trace contextRef="#ctx0" brushRef="#br0">0 92 270 0,'0'0'15'15,"0"0"-4"-15,0 0 29 16,0 0-2-16,0 0-10 0,215-78 12 16,-179 73-7-1,-1 1-7-15,-5 0-20 0,-1 4 12 16,0 0-15-16,-2 0 5 16,-3 17 9-16,2 17 0 15,2 16 1-15,-5 24-4 16,-4 9 7-16,-3 15 2 15,-3 20 9-15,-6 9-14 16,2 21 15-16,-9 12-16 16,0-4 2-16,4-7 1 15,1-15-9-15,5-23-1 16,6-22-8-16,8-12 1 0,3-16 0 16,10-11-3-1,4-3 2-15,10-12-2 0,2 0 0 16,-2-8-2-16,9 1 2 15,3 4 5-15,-10 2-4 16,10 7-1-16,-16 14 0 16,-5 6-2-16,-16 14 2 15,-16 11 4-15,-6 17-1 16,-4 7 0-16,0 19 0 16,0-1-3-16,0 1 2 15,-8-6 1-15,8-15-2 16,0-16 4-16,0-17-5 15,13-7 2-15,23-11-1 16,6-2-1-16,6-5-1 16,3 5-4-16,4-2 4 0,-4 8 2 15,8 5 3-15,-10 1-2 16,1-1 3-16,-11-3-5 16,-13-11-4-16,-10 5 4 15,-4-10 0-15,-12-2 10 16,0-4 4-16,0-9-6 15,0-3 0-15,0-6 6 16,0-5 1-16,-12-5-5 16,5-3-4-16,-6-6 6 15,7 5 1-15,2-5-12 16,-1 3 9-16,1-3-7 16,4-4 5-16,-3 0-4 0,3 4-3 15,0-4-1-15,-2 0 0 16,2 0 2-16,0 0 3 15,0 0-5-15,0 0 0 16,0 0-5-16,0 0 5 16,0 0 0-16,0 0 7 15,0 0-7-15,0 0 0 16,0 0-5-16,0 0 7 16,0 0-2-16,0 0 1 15,-4 2 5-15,4-2 2 16,0 3 4-16,-4-3-3 15,-1 4-3-15,-5 2 4 16,-9-1-4-16,-7 18-6 0,-19 3-1 16,-18 8 1-1,-11 11 5-15,-22-4-5 0,-4 6 0 16,-15 0 5-16,1-4-5 16,11 3 0-16,10-14 2 15,13-5 9-15,16-9 3 16,13-3 0-16,15 0-7 15,7-1 17-15,16-10-9 16,6 0 2-16,7-4-7 16,0 0-10-16,0 0-1 15,0 0-2-15,0 0-5 16,40 0 0-16,20 0 7 0,17-22-10 16,-3 2 4-1,-6-3 3-15,-14 5-5 0,-31 8-3 16,-6-2 4-16,2 5 1 15,-10-2-3-15,-1-6-42 16,-8-2-47-16,-13-11-54 16,-78-9-496-16</inkml:trace>
  </inkml:traceGroup>
</inkml:ink>
</file>

<file path=ppt/ink/ink3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2:58:12.27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293364D-DC77-45B9-94CA-6A0C274F1D6F}" emma:medium="tactile" emma:mode="ink">
          <msink:context xmlns:msink="http://schemas.microsoft.com/ink/2010/main" type="writingRegion" rotatedBoundingBox="18263,12140 19477,12140 19477,13440 18263,13440"/>
        </emma:interpretation>
      </emma:emma>
    </inkml:annotationXML>
    <inkml:traceGroup>
      <inkml:annotationXML>
        <emma:emma xmlns:emma="http://www.w3.org/2003/04/emma" version="1.0">
          <emma:interpretation id="{F624BFE8-1960-421C-89F3-9C14CDDD1E49}" emma:medium="tactile" emma:mode="ink">
            <msink:context xmlns:msink="http://schemas.microsoft.com/ink/2010/main" type="paragraph" rotatedBoundingBox="18263,12140 19477,12140 19477,13440 18263,13440" alignmentLevel="1"/>
          </emma:interpretation>
        </emma:emma>
      </inkml:annotationXML>
      <inkml:traceGroup>
        <inkml:annotationXML>
          <emma:emma xmlns:emma="http://www.w3.org/2003/04/emma" version="1.0">
            <emma:interpretation id="{D309CE3B-6CD3-4A1C-8F17-A10A1EA6C115}" emma:medium="tactile" emma:mode="ink">
              <msink:context xmlns:msink="http://schemas.microsoft.com/ink/2010/main" type="line" rotatedBoundingBox="18263,12140 19477,12140 19477,13440 18263,13440"/>
            </emma:interpretation>
          </emma:emma>
        </inkml:annotationXML>
        <inkml:traceGroup>
          <inkml:annotationXML>
            <emma:emma xmlns:emma="http://www.w3.org/2003/04/emma" version="1.0">
              <emma:interpretation id="{F34EA936-E887-4115-8F6B-AD20F34100B7}" emma:medium="tactile" emma:mode="ink">
                <msink:context xmlns:msink="http://schemas.microsoft.com/ink/2010/main" type="inkWord" rotatedBoundingBox="18263,12140 19477,12140 19477,13440 18263,13440"/>
              </emma:interpretation>
              <emma:one-of disjunction-type="recognition" id="oneOf0">
                <emma:interpretation id="interp0" emma:lang="" emma:confidence="0">
                  <emma:literal>at</emma:literal>
                </emma:interpretation>
                <emma:interpretation id="interp1" emma:lang="" emma:confidence="0">
                  <emma:literal>ot</emma:literal>
                </emma:interpretation>
                <emma:interpretation id="interp2" emma:lang="" emma:confidence="0">
                  <emma:literal>it</emma:literal>
                </emma:interpretation>
                <emma:interpretation id="interp3" emma:lang="" emma:confidence="0">
                  <emma:literal>At</emma:literal>
                </emma:interpretation>
                <emma:interpretation id="interp4" emma:lang="" emma:confidence="0">
                  <emma:literal>It</emma:literal>
                </emma:interpretation>
              </emma:one-of>
            </emma:emma>
          </inkml:annotationXML>
          <inkml:trace contextRef="#ctx0" brushRef="#br0">451 769 527 0,'0'0'53'0,"0"0"-53"16,0 0 0-16,0 0 0 16,0 0 19-16,0 0-2 15,-138-110 29-15,115 110-21 16,-3 0-19-16,-11 0 4 16,1 34 3-16,-10 18-11 15,5 15-1-15,9 15 6 0,-1-3-7 16,13 2 6-1,9-10 1-15,3-9-4 0,8-19 1 16,0-11-4-16,0-10 0 16,0-12-6-16,19-6-7 15,10-4-22-15,5 0 16 16,7-27 9-16,0-14 10 16,4-20 12-16,-3-4-9 15,1 5 0-15,1 4 3 16,-9 10-6-16,1 14 0 15,-10 16-1-15,3 8 2 16,-3 8-1-16,-1 0 0 16,2 0 0-16,-1 0-1 15,3 0 3-15,2 0 6 16,1 0-3-16,0 0-5 0,5 0-16 16,8-36 15-16,5-21-14 15,-1-15-13-15,2-18-13 16,-5-4-21-16,-14 4-13 15,-4 4 19-15,-15 8 19 16,-12 0 22-16,-1 10 15 16,0 10 2-16,-1 12 32 15,-20 24 27-15,8 9 21 16,6 13-19-16,3 0 11 16,4 0-27-16,0 0-9 0,-5 0-16 15,1 0-17-15,4 35-4 16,0 18 3-16,0 15 1 15,0 21 0-15,0 5 8 16,13 1-12-16,15 3 0 16,-5-5-1-16,6-6 0 15,6-8 0-15,-9-9-45 16,6-12-19-16,-5-14-54 16,-15-17-18-16,-12-18-123 15</inkml:trace>
          <inkml:trace contextRef="#ctx0" brushRef="#br0" timeOffset="307.26">847 524 538 0,'0'0'0'0,"0"0"-12"15,0 0-9-15,0 0 21 16,0 0 11-16,0 0-9 15,127-69-2-15,-92 60 0 16,0 5 3-16,-10-2-3 16,-6 6 1-16,-5 0-4 15,-8 0 3-15,-6 0-13 16,0 0 6-16,0 0 6 16,0 0 1-16,0 0 0 15,0 0 1-15,0 0 1 0,0 0-2 16,0 0-2-16,0 0-25 15,0 0-8-15,0 6-46 16,0-1-49-16</inkml:trace>
        </inkml:traceGroup>
      </inkml:traceGroup>
    </inkml:traceGroup>
  </inkml:traceGroup>
</inkml:ink>
</file>

<file path=ppt/ink/ink3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1:06.39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72BE435-B7BD-4A64-AA02-4D28A85CF33F}" emma:medium="tactile" emma:mode="ink">
          <msink:context xmlns:msink="http://schemas.microsoft.com/ink/2010/main" type="writingRegion" rotatedBoundingBox="9467,9879 22390,9128 22584,12459 9661,13211"/>
        </emma:interpretation>
      </emma:emma>
    </inkml:annotationXML>
    <inkml:traceGroup>
      <inkml:annotationXML>
        <emma:emma xmlns:emma="http://www.w3.org/2003/04/emma" version="1.0">
          <emma:interpretation id="{B3BF2824-FD7C-4DAE-B441-6EA90B6BD1A5}" emma:medium="tactile" emma:mode="ink">
            <msink:context xmlns:msink="http://schemas.microsoft.com/ink/2010/main" type="paragraph" rotatedBoundingBox="15406,9420 22426,9252 22468,11002 15448,11169" alignmentLevel="2"/>
          </emma:interpretation>
        </emma:emma>
      </inkml:annotationXML>
      <inkml:traceGroup>
        <inkml:annotationXML>
          <emma:emma xmlns:emma="http://www.w3.org/2003/04/emma" version="1.0">
            <emma:interpretation id="{9A302228-86C0-4935-B671-6C505B5D52CD}" emma:medium="tactile" emma:mode="ink">
              <msink:context xmlns:msink="http://schemas.microsoft.com/ink/2010/main" type="inkBullet" rotatedBoundingBox="15420,10012 16598,9984 16614,10683 15437,10711"/>
            </emma:interpretation>
            <emma:one-of disjunction-type="recognition" id="oneOf0">
              <emma:interpretation id="interp0" emma:lang="" emma:confidence="0">
                <emma:literal>→</emma:literal>
              </emma:interpretation>
            </emma:one-of>
          </emma:emma>
        </inkml:annotationXML>
        <inkml:trace contextRef="#ctx0" brushRef="#br0">-3286 1047 667 0,'0'0'29'0,"0"0"-17"0,0 0 7 15,0 0 31-15,0 0-5 16,0 0-12-16,-13 14-16 16,13-14-3-16,0 0 2 15,0 0-13-15,0 0 4 16,0 0-1-16,0 0-6 15,0 0-2-15,0 0 1 16,9 0-7-16,27 0 8 16,17 0 2-16,21 0 0 15,8-4 7-15,3-10 1 16,1-6 7-16,2 7-13 16,-2-2-3-16,-8 2-1 0,-11-1 4 15,-3 6-3-15,-18-4 0 16,-4 4-1-16,-20 4-6 15,-3 3 6-15,-5 1 0 16,-9 0 0-16,-1 0 0 16,-4 0 1-16,0 0 3 15,0 0 7-15,0 0 5 16,0 0 6-16,0 0-4 16,0 0-2-16,0 0-4 15,0 0-4-15,0 0 0 16,0 0-4-16,0 0-4 15,0 0 0-15,0 0 0 16,0 0-1-16,0 0-22 0,0 0-22 16,0 0-5-16,0 0-6 15,0-13-23-15,-13-7-57 16,-15-1-64-16,10-13-93 16</inkml:trace>
        <inkml:trace contextRef="#ctx0" brushRef="#br0" timeOffset="526.65">-2564 654 390 0,'0'0'43'0,"0"0"-26"15,0 0 39-15,0 0 0 16,0 0-15-16,0 0-15 0,-3 0-17 16,3 0-8-16,16 3 3 15,15 17 13-15,9-7-13 16,4 5 11-16,-2 6-12 15,13 0 1-15,-16 3-2 16,5-4 3-16,-8 10-1 16,-5 3-4-16,-4 5 0 15,-4 7 2-15,-14-2 1 16,0 1-2-16,-9-2 2 16,0 5 1-16,0-11 9 15,0 1 6-15,-16-13-3 16,1 3 4-16,-4-9-2 15,9-6-1-15,6-6 12 16,0-2-12-16,4-7 12 16,-5 4-4-16,2-4-1 15,-3 0 0-15,-7 0-5 0,-1-16-19 16,4-20 1-16,-6-7 0 16,6-11 3-16,-8-12-1 15,7 12 0-15,2-2-2 16,6 5 3-16,-6 12 0 15,5 8-4-15,3 2 1 16,-8 11 1-16,9 4 1 16,-9 7-1-16,9 1-1 15,0 1-2-15,-4 5 0 16,4 0-15-16,0 0-14 16,-5 0-22-16,5 0-37 0,0 0-82 15,13 0-72 1</inkml:trace>
      </inkml:traceGroup>
      <inkml:traceGroup>
        <inkml:annotationXML>
          <emma:emma xmlns:emma="http://www.w3.org/2003/04/emma" version="1.0">
            <emma:interpretation id="{DCFD39C9-7E32-483B-A71E-F62DA2E69704}" emma:medium="tactile" emma:mode="ink">
              <msink:context xmlns:msink="http://schemas.microsoft.com/ink/2010/main" type="line" rotatedBoundingBox="18612,9343 22426,9252 22468,11002 18654,11093"/>
            </emma:interpretation>
          </emma:emma>
        </inkml:annotationXML>
        <inkml:traceGroup>
          <inkml:annotationXML>
            <emma:emma xmlns:emma="http://www.w3.org/2003/04/emma" version="1.0">
              <emma:interpretation id="{34E0A0ED-5892-4A16-89F0-A8D44924624A}" emma:medium="tactile" emma:mode="ink">
                <msink:context xmlns:msink="http://schemas.microsoft.com/ink/2010/main" type="inkWord" rotatedBoundingBox="18612,9343 22426,9252 22468,11002 18654,11093">
                  <msink:destinationLink direction="with" ref="{131D5686-8ACD-42B0-8AEF-4E9481087DCD}"/>
                </msink:context>
              </emma:interpretation>
              <emma:one-of disjunction-type="recognition" id="oneOf1">
                <emma:interpretation id="interp1" emma:lang="" emma:confidence="1">
                  <emma:literal/>
                </emma:interpretation>
              </emma:one-of>
            </emma:emma>
          </inkml:annotationXML>
          <inkml:trace contextRef="#ctx0" brushRef="#br0" timeOffset="2371.25">-2 0 184 0,'0'0'27'16,"0"0"-5"-16,0 0 38 15,0 0-15-15,0 0-20 16,0 0-3-16,0 0-12 16,0 0-5-16,0 0-5 15,0 0 2-15,0 0-2 16,4 0 0-16,-4 0 8 16,0 0-8-16,0 0 0 0,0 0 4 15,0 0 8-15,0 0 9 16,0 0 4-16,0 0-3 15,0 0 0-15,0 0 10 16,0 0-8-16,0 0 21 16,0 4-12-16,0-4 12 15,0 4-17-15,0 0-4 16,0-3-3-16,0 4-3 16,0-5-1-16,0 0-6 15,0 0 4-15,0 4-7 16,0-4 1-16,0 0 0 15,0 4-1-15,0-4-3 16,0 0 1-16,0 0 0 16,0 0 2-16,0 0-6 0,0 0 2 15,0 0 2-15,0 0-4 16,0 0 2-16,0 0-4 16,0 0 3-16,0 0 1 15,0 0-2-15,0 0-2 16,0 0 0-16,0 0 0 15,0 0 0-15,0 0-2 16,0 0-1-16,0 0-10 16,0 0-23-16,0 0-9 15,0 0-23-15,0 0-48 16,0 1-76-16,0 8-176 0</inkml:trace>
          <inkml:trace contextRef="#ctx0" brushRef="#br0" timeOffset="4635.22">202 147 395 0,'0'0'40'0,"0"0"-16"16,0 0 35-16,0 0 2 16,0 0-18-16,0 0 2 15,6-5 3-15,-6 5-7 16,0 0-4-16,0 0 3 15,0 0-3-15,0 0-16 16,0 5-6-16,0-4-2 16,0 16-1-16,-1 22 4 15,-25 16-7-15,-8 20-7 16,-5 7 8-16,3 3-7 16,-3 11 11-16,4 1-12 0,3 1 16 15,4-9-8-15,11-17-4 16,7-8-1-16,10-16-5 15,0-1 2-15,0-7-5 16,14 3 5-16,12-4-4 16,8-4 3-16,-7-2-2 15,10-11-7-15,-3-6 6 16,6-8-9-16,3 1 11 16,-2-9-17-16,1 0 15 15,1 0-4-15,-3-24 1 16,0-4 1-16,-5-8 3 15,-2-2 2-15,-11-2-2 0,-7-3 2 16,-4 7-1 0,-6-1 1-16,-5 5 6 15,0-1-6-15,0 5 0 0,-5 6 0 16,-15 6 3-16,-2 7-2 16,-7-4-4-16,-6 11 4 15,-4-2-6-15,0 4 7 16,-2 0-3-16,4 0 0 15,5 4 4-15,0 16-2 16,9 8-4-16,7 3 1 16,1 0 1-16,9 4-4 15,2-3-2-15,4 0-16 16,0 11-17-16,0-5-50 0,0-10-84 16,14-11-77-1</inkml:trace>
          <inkml:trace contextRef="#ctx0" brushRef="#br0" timeOffset="5921.32">987 1075 468 0,'0'0'95'0,"0"0"-72"16,0 0 55-16,0 0 4 16,0 0-25-16,0 0-20 15,9 10-12-15,-2-10-4 16,5 0-14-16,1-28 10 16,10-23 1-16,3-19 3 0,3-15-9 15,6-10-5 1,-3-18 4-16,0-2-6 0,-5-7-5 15,-8 3 2-15,-3 12-3 16,0 29 3-16,-16 31 1 16,0 23-3-16,0 20-3 15,0 4 0-15,0 0 2 16,0 0-4-16,0 24 5 16,0 23 3-16,0 24-2 15,-4 13 7-15,-15 4-5 16,6 6 0-16,7-7-3 15,6-3 0-15,0-13 1 0,0-2-2 16,0-9 2-16,6-5-2 16,21-14 0-16,-5 1-7 15,0-9-4-15,3-11 4 16,-7-4-8-16,3-8 4 16,-7-7-19-16,7-3 9 15,3 0-25-15,-1 0 14 16,5 0 23-16,-1-13 3 15,1-13-11-15,-9-1 16 16,-3 7-18-16,-7-4 19 16,-2-2 2-16,-7 1-4 15,0-1 6-15,0-2-3 16,0 9 12-16,0-5-4 16,-16 1 3-16,4 3-3 15,4-7-8-15,2 10 3 0,6-1-5 16,0 1 2-16,0 4-2 15,0 2 2-15,0-4-1 16,0 10 1-16,0-4-7 16,22 9-12-16,2 0-4 15,4 0 2-15,-2 0 9 16,-2 10 12-16,1 16-3 16,0-2 4-16,-3 8-1 15,-4-9 7-15,-2 1-5 16,0 0 10-16,8 2-8 0,0-1-1 15,-2-2-2 1,3-10 2-16,-11-9-3 0,1-4-4 16,-5 0-12-1,6 0-4-15,-3-17 20 0,1-17 2 16,2-10-2-16,-4-4-6 16,2-6-7-16,4 2-8 15,-4-5 13-15,-5 13 3 16,0 6 10-16,-5 14-4 15,-3 16 7-15,-1 8 19 16,0 0 8-16,0 0-1 16,0 0-3-16,0 0-13 15,0 0-6-15,0 26-2 16,0 14-4-16,0 18 4 16,0 17 1-16,-1 16 1 0,1 12-1 15,0-2 17 1,0-3-6-16,0-9-15 0,0 9-6 15,10-12 9-15,-5 2-6 16,2-10 0-16,-3-7 0 16,1-10 0-16,-1-17-3 15,-4-13-1-15,0-15 0 16,0-5-1-16,0-7-15 16,0-4-6-16,0 0-5 15,0 0-11-15,0 0-16 16,0-28-72-16,0-23-133 15</inkml:trace>
          <inkml:trace contextRef="#ctx0" brushRef="#br0" timeOffset="6284.34">2185 169 643 0,'0'0'60'0,"0"0"-59"16,0 0 45-16,0 0 5 15,0 0-31-15,0 0-10 16,41 11-8-16,-18 17 7 0,-5 10 15 16,5 9-6-1,-7 9 5-15,0 7-10 0,-2 6-6 16,-5 6 1-16,-5-1 4 15,-1-2-9-15,-3-10-1 16,0-11-2-16,4-1 4 16,-4-13-4-16,0-14 0 15,0 1 0-15,0-9-2 16,0-2-19-16,0-8-13 16,0-5-10-16,0 0-18 15,0 0-50-15,0 0 0 16,0-5-47-16</inkml:trace>
          <inkml:trace contextRef="#ctx0" brushRef="#br0" timeOffset="6555.69">2253 619 587 0,'0'0'7'15,"0"0"5"-15,0 0-2 16,0 0 16-16,0 0 6 16,0 0-26-16,37-74 14 15,3 51-19-15,-1-2 9 16,4-2 0-16,-6 7-6 16,-5 1 3-16,2 0-6 0,-4 5-1 15,-2 0-27 1,-11 6-15-16,-7 7-39 0,-1 1-49 15,-9 0-117-15</inkml:trace>
          <inkml:trace contextRef="#ctx0" brushRef="#br0" timeOffset="8332.54">2425 1047 163 0,'0'0'37'0,"0"0"20"15,0 0 9-15,0 0-12 16,0 0 10-16,0 0-17 16,0 0 0-16,0 0 1 15,0 0-3-15,0 0 1 16,0 0 4-16,0 0-5 15,0 0-12-15,0 0 2 16,0 0-19-16,0 0 9 16,0 0-11-16,0 0-1 15,0 0-6-15,0 0-2 16,0 0-1-16,0 0 0 16,0 0-4-16,0 0 0 0,0 0 4 15,-5 18-4-15,-11 2 0 16,2 7 0-16,-7-3 0 15,4 3 1-15,1-9-2 16,10-4-3-16,-7 1 4 16,9-8 6-16,-3-7-4 15,2 0-2-15,5 0 2 16,0 0-1-16,0 0-1 16,0 0 0-16,-4 0-3 15,4 0 8-15,-3 0-2 16,-1 0-3-16,4 0 2 15,0 0 1-15,0 0-3 0,0 0 2 16,0 0-2-16,0 0 0 16,0 0-7-16,0 0 12 15,0 6-8-15,-9-2 3 16,8 3 0-16,-8 0 0 16,5-7 0-16,4 0-6 15,0 0-10-15,0 0-11 16,0 0-4-16,0 0-11 15,0 0-24-15,0 0-23 16,0 0-2-16,0 0-74 16,0-18-52-16</inkml:trace>
          <inkml:trace contextRef="#ctx0" brushRef="#br0" timeOffset="7104.44">2340 1214 516 0,'0'0'8'0,"0"0"-4"16,0 0-4-16,0 0 57 15,0 0 7-15,0 0-21 16,214-144-24-16,-172 93-6 16,-2 0-6-16,-5 3-4 15,-1-3-6-15,-13 6-1 16,-2 4-6-16,-6 0 9 15,-3 7-11-15,-5 11 12 16,-5 5 0-16,0 5 0 16,0 9 2-16,0 4 10 15,0 0-11-15,0 0 21 16,0 0-10-16,0 0 10 0,-5 0-12 16,-5 0-7-1,6 0 5-15,-5 0-1 0,3 17-2 16,-2 1-4-1,-4 2 1-15,3 4-1 0,5-4 0 16,3 4-1-16,1-1 1 16,0 0-2-16,0 5 5 15,0-4-2-15,0 3 0 16,10 0 3-16,6-4 0 16,3-7-5-16,4 6 5 15,-2-9-2-15,-2-2-2 16,5-2 1-16,-1-1-2 15,1-8-8-15,3 0 8 16,-3 0-21-16,7 0 4 0,12 0-31 16,8-8-45-16,4-12-38 15,-6-6 83-15</inkml:trace>
          <inkml:trace contextRef="#ctx0" brushRef="#br0" timeOffset="8804.63">2381 936 333 0,'0'0'35'15,"0"0"-16"-15,0 0 49 16,0 0-12-16,0 0-16 16,0 0-12-16,9 0-10 15,-9 0 2-15,0 0 11 16,0 0-14-16,0 0-5 0,0 0-5 15,0 0 9 1,0 0-16-16,0 0 4 0,0 17 2 16,0 7 0-16,0-2 1 15,0-2-3-15,0 4 0 16,0 2-2-16,0-3 2 16,-5 1-2-16,1-4 4 15,0 1-2-15,-2-11-3 16,6 3-1-16,0-12 3 15,0-1-3-15,0 0 2 16,0 0 1-16,0 0-3 16,0 0 0-16,0 0 0 15,0 0-4-15,0 0 4 16,0 0-4-16,0 0 2 16,0 0-6-16,0 0 0 0,0 0 6 15,14 0-11-15,1 0-19 16,1 0-31-16,3-18-11 15,-5-5-127-15</inkml:trace>
          <inkml:trace contextRef="#ctx0" brushRef="#br0" timeOffset="-200580.26">2855 843 75 0,'0'0'255'16,"0"0"-254"-16,0 0 6 16,0 0 5-16,0 0 90 15,0 0-60-15,-129 69-21 16,89-59-1-16,5 3 25 15,0-8-21-15,5 4 1 16,1-5 5-16,7 7 13 16,2-11-29-16,-1 4 4 15,7-4 4-15,1 5-10 16,5-5 1-16,4 0-1 0,4 4 1 16,0-4-2-16,0 0-6 15,0 0-5-15,0 0 5 16,0 0-5-16,0 0-3 15,0 0 0-15,0 0 3 16,26-9 0-16,15-11 0 16,2-6 0-16,4-2 1 15,-4-5-1-15,-4 6 0 16,-2-7 4-16,-4 6-3 16,-7 2 0-16,-7-2-1 0,0 8 0 15,-6 3 0 1,-9 3 0-16,1-3 7 0,-4 6-6 15,-1 2 3-15,0-6-1 16,0 2 0-16,0-5-1 16,0 2-2-16,0-3 0 15,0 6 2-15,0-5-1 16,0-3-1-16,0 5 0 16,0 5 2-16,0 4-2 15,0 5 8-15,0-2-4 16,0 1 11-16,0 3-4 15,0-4-1-15,0 4-3 16,0 0-2-16,0-6-2 16,0 6-1-16,0 0-1 15,0 0 2-15,0 0-3 0,0 0 0 16,0 0 5-16,0 0-5 16,0 0 0-16,-6 0 0 15,-7 0-1-15,-10 13 1 16,0 3 0-16,5 2-1 15,-9 5 1-15,8-5-4 16,3 5 4-16,4-10 0 16,2 3 0-16,2-3-2 15,3-3 2-15,1 7-1 16,1-4-5-16,3 4 2 16,0 6 4-16,0 2-5 15,0-6 4-15,0 6 1 16,0-3 0-16,0-4 1 15,7-3-2-15,2 3 1 16,1 6-3-16,0-6 3 0,0 2 6 16,2 1-6-16,1-7-2 15,-3-1 2-15,-1-2-1 16,10-3 0-16,-11 4 1 16,7-8 0-16,2 9-1 15,2-4 1-15,-1-4 0 16,-4-1-2-16,6 0 2 15,1-4 0-15,0 0-4 16,-2 0 9-16,2 0-6 16,-1 0 2-16,-7 0-2 0,2 0 1 15,-1 0 0 1,-5 0 0-16,4 0 2 0,-3 0-5 16,6 0 6-16,0-4-2 15,1-4-1-15,-2 3 0 16,-8-4 2-16,2 4-2 15,-5 1 0-15,-2 4 0 16,-2 0 0-16,4-4 2 16,-4 4-2-16,0 0 0 15,0 0-9-15,0-7 7 16,6 7-4-16,-6 0-10 16,4 0-14-16,0 0-15 15,-2 0-10-15,2 0-50 16,-4 0-11-16,0 0-144 0</inkml:trace>
          <inkml:trace contextRef="#ctx0" brushRef="#br0" timeOffset="7316.87">3718 764 639 0,'0'0'0'0,"0"0"3"15,0 0-3-15,0 0 1 16,0 0-1-16,0 0-19 15,0-4-96-15,-39 4-283 16</inkml:trace>
        </inkml:traceGroup>
      </inkml:traceGroup>
    </inkml:traceGroup>
    <inkml:traceGroup>
      <inkml:annotationXML>
        <emma:emma xmlns:emma="http://www.w3.org/2003/04/emma" version="1.0">
          <emma:interpretation id="{B37C5692-0485-4092-8EE5-978CA8144C50}" emma:medium="tactile" emma:mode="ink">
            <msink:context xmlns:msink="http://schemas.microsoft.com/ink/2010/main" type="paragraph" rotatedBoundingBox="9551,11310 22182,10575 22292,12476 9661,13211" alignmentLevel="1"/>
          </emma:interpretation>
        </emma:emma>
      </inkml:annotationXML>
      <inkml:traceGroup>
        <inkml:annotationXML>
          <emma:emma xmlns:emma="http://www.w3.org/2003/04/emma" version="1.0">
            <emma:interpretation id="{B96B6E20-3D09-4F08-BB1D-07BEBA0459DC}" emma:medium="tactile" emma:mode="ink">
              <msink:context xmlns:msink="http://schemas.microsoft.com/ink/2010/main" type="line" rotatedBoundingBox="9551,11310 22182,10575 22292,12476 9661,13211"/>
            </emma:interpretation>
          </emma:emma>
        </inkml:annotationXML>
        <inkml:traceGroup>
          <inkml:annotationXML>
            <emma:emma xmlns:emma="http://www.w3.org/2003/04/emma" version="1.0">
              <emma:interpretation id="{4E60244A-CB57-4827-8B65-50EAD6BCBCDF}" emma:medium="tactile" emma:mode="ink">
                <msink:context xmlns:msink="http://schemas.microsoft.com/ink/2010/main" type="inkWord" rotatedBoundingBox="9551,11310 12104,11161 12157,12070 9603,12218">
                  <msink:destinationLink direction="with" ref="{05E28128-33EB-4377-A9B0-996EAE45B171}"/>
                </msink:context>
              </emma:interpretation>
              <emma:one-of disjunction-type="recognition" id="oneOf2">
                <emma:interpretation id="interp2" emma:lang="" emma:confidence="1">
                  <emma:literal/>
                </emma:interpretation>
              </emma:one-of>
            </emma:emma>
          </inkml:annotationXML>
          <inkml:trace contextRef="#ctx0" brushRef="#br0" timeOffset="67938.15">-8454 2771 433 0,'0'0'23'16,"0"0"26"-16,0 0 0 15,0 0-38-15,0 0 1 0,0 0 10 16,97 45 9-16,-42-45-12 16,4-4-6-16,-2-23-12 15,4-7 3-15,-2-13-4 16,1-8-40-16,-15 1-108 15,-3 2-252-15</inkml:trace>
          <inkml:trace contextRef="#ctx0" brushRef="#br0" timeOffset="67712.75">-8404 2288 122 0,'0'0'339'16,"0"0"-291"-16,0 0 35 16,0 0-40-16,0 0-20 15,0 0-19-15,2-103-4 16,47 68 2-16,15 2-2 15,0 4 0-15,0 3-6 16,-5 13-58-16,-23 6-75 16,-12 7-316-16</inkml:trace>
          <inkml:trace contextRef="#ctx0" brushRef="#br0" timeOffset="67512.2899">-8135 2069 556 0,'0'0'58'16,"0"0"44"-16,0 0-23 15,0 0-38-15,0 0-22 16,0 0-9-16,-18 48-7 16,14-7-1-16,4 6 7 15,-4 8 5-15,-1 5-7 16,1 5 1-16,4-1-3 15,0-6-5-15,0-7 4 16,0-7-3-16,0-6 0 16,0-4 0-16,0-12-1 0,0-8 0 15,0-10-20-15,0-4-33 16,0 0-37-16,0 0-33 16,0-22-108-16</inkml:trace>
          <inkml:trace contextRef="#ctx0" brushRef="#br0" timeOffset="68380.0399">-7655 2205 363 0,'0'0'169'0,"0"0"-138"0,0 0 51 15,0 0-39 1,0 0-31-16,0 0-5 0,0 50 4 16,0-2 17-16,0-3 9 15,0 9-16-15,0 0-9 16,0-3-7-16,0-4 0 16,0-6-3-16,0-10-1 15,0 3 1-15,0-11 1 16,0-10-3-16,0 1 3 15,0-14-2-15,0 0 0 16,0 0 5-16,0 0 0 16,0-33 3-16,0-22-9 15,0-13 0-15,0-13 0 16,0-1 1-16,9 3-2 0,4 0 1 16,0 9-1-16,11 4 1 15,3 11 0-15,-9 14-2 16,10 10 0-16,-2 7 0 15,-4 6-4-15,2 7 6 16,0 7-7-16,3 4-2 16,-1 0-6-16,2 0-5 15,8 0-21-15,-4 10-24 16,-4 17-4-16,-14 10 9 16,-14-2-241-16</inkml:trace>
          <inkml:trace contextRef="#ctx0" brushRef="#br0" timeOffset="68605.52">-7551 2468 351 0,'0'0'214'0,"0"0"-205"15,0 0 61-15,0 0-45 16,0 0-22-16,0 0 4 15,64-4 1-15,-10-24-7 16,1 1 1-16,4-11-2 16,5 1 0-16,-4 0-75 15,4 6-124-15,-9 6-197 0</inkml:trace>
          <inkml:trace contextRef="#ctx0" brushRef="#br0" timeOffset="69024.69">-6850 2108 488 0,'0'0'51'15,"0"0"30"-15,0 0-21 16,0 0-26-16,0 0-8 16,0 0-1-16,-90 180-6 15,81-134-2-15,9 9-5 16,0-12-3-16,0-2-5 15,0-7-4-15,9-3 1 16,8-8-1-16,10-2 0 0,2-4 0 16,1-14 1-16,3-3-1 15,-5 0 1-15,8 0 0 16,-8-13 0-16,4-18-1 16,-9-7 3-16,2-9-1 15,-5 3-1-15,-7 0 8 16,-13-2-9-16,0 10 1 15,0-7 7-15,-9 8 15 16,-24-3-1-16,2 9 0 16,-5 7-3-16,4 3-12 0,0 14-4 15,9 5-2 1,-9 0-1-16,9 0-4 0,-7 15-13 16,5 25-34-16,3 8-58 15,0-3-167-15</inkml:trace>
          <inkml:trace contextRef="#ctx0" brushRef="#br0" timeOffset="66984.14">-8995 2025 331 0,'0'0'155'0,"0"0"-32"15,0 0-32-15,0 0-46 16,0 0-25-16,0 0-6 16,0 0-1-16,0 41-11 15,0 14 0-15,0 19 26 16,-9 4-8-16,5 16 1 15,-5-5-6-15,-3 2-12 16,1-8 19-16,1-8-11 16,-8-9-2-16,9-21-4 0,-5-9-4 15,14-20 9 1,-4-8-9-16,4-8 2 0,0 0 4 16,0 0-6-16,0 0 10 15,-5 0 6-15,-1-28 9 16,-7-27-18-16,0-23-8 15,5-15 0-15,3-9-2 16,5-9-1-16,0 9 0 16,5 14 0-16,21 9-6 15,3 27 5-15,1 6-5 16,4 15 2-16,-4 11 0 16,8 3 2-16,-3 2-2 15,-2 10 2-15,2 1-1 16,-2 4-2-16,-7 0 2 15,3 0 4-15,-11 0-8 0,-1 9-6 16,-4 6 4-16,3 2-25 16,-7-3-8-16,-9 6-47 15,0 4-40-15,0 2-201 16</inkml:trace>
          <inkml:trace contextRef="#ctx0" brushRef="#br0" timeOffset="67188.11">-9050 2558 512 0,'0'0'2'0,"0"0"2"16,0 0 39-16,0 0 5 16,0 0 1-16,0 0-21 15,255-141-8-15,-196 106-16 16,1-4-4-16,-9 16-3 15,-2-4-70-15,2 3-105 16</inkml:trace>
        </inkml:traceGroup>
        <inkml:traceGroup>
          <inkml:annotationXML>
            <emma:emma xmlns:emma="http://www.w3.org/2003/04/emma" version="1.0">
              <emma:interpretation id="{A7195F5F-64F0-4774-AD10-9A2809C7752A}" emma:medium="tactile" emma:mode="ink">
                <msink:context xmlns:msink="http://schemas.microsoft.com/ink/2010/main" type="inkWord" rotatedBoundingBox="13294,11276 16416,11095 16516,12812 13394,12994"/>
              </emma:interpretation>
              <emma:one-of disjunction-type="recognition" id="oneOf3">
                <emma:interpretation id="interp3" emma:lang="" emma:confidence="1">
                  <emma:literal/>
                </emma:interpretation>
              </emma:one-of>
            </emma:emma>
          </inkml:annotationXML>
          <inkml:trace contextRef="#ctx0" brushRef="#br0" timeOffset="70842.7899">-3669 2357 264 0,'0'0'55'0,"0"0"30"15,0 0-15-15,0 0-29 16,75 225 27-16,-54-158-44 15,-8 12 11-15,1 5-12 16,-2 0 6-16,-8-11 1 16,1 6-16-16,-5 0 3 0,0-9-9 15,-5 0 12 1,-25-10-1-16,-8 0 1 0,-1-6 5 16,-3-7 10-16,-8-10-16 15,14-13 4-15,0-10-7 16,0-11 6-16,4-3 6 15,-4 0-14-15,-2-31-6 16,6-25-8-16,9-14-2 16,11-18 1-16,12-1 1 15,0-5-4-15,4 8 2 16,37 9-12-16,4 2 4 16,6 9-7-16,2 11 7 15,7 0-2-15,4 5-6 16,-5-2-2-16,-4 12-10 15,-15 5 2-15,2 8 6 0,-16 8 12 16,-6 10 3-16,-7 5 5 16,-9 4 2-16,1 0-5 15,3 0 5-15,-2 0 2 16,7 12 1-16,2 4 6 16,-2-2-2-16,-4-1-2 15,-4-2-2-15,4 2 0 16,0 2-3-16,-6-12 3 15,5 7-2-15,0-10-1 16,-4 0-5-16,0 0-36 16,1 0-108-16,-5 0-75 15</inkml:trace>
          <inkml:trace contextRef="#ctx0" brushRef="#br0" timeOffset="71027.3">-3420 2066 629 0,'0'0'27'16,"0"0"78"-16,0 0-27 15,0 0-46-15,0 0-24 16,0 0-8-16,-17 0-2 16,17 0-39-16,0 0-68 15,13 0-55-15,6 0-76 16</inkml:trace>
          <inkml:trace contextRef="#ctx0" brushRef="#br0" timeOffset="71420.25">-3420 2066 560 0,'150'121'91'0,"-150"-113"36"16,0 2-55-16,0 4-39 15,0 4-13-15,0 11-10 16,0 8 1-16,0-6-11 16,0 2 1-16,0-9 0 15,0 2-1-15,11-7 0 16,11-1-1-16,-4-8 1 0,5-1 0 16,0-5 1-16,-4 6-1 15,1-9 0-15,1 3-1 16,-13 4 1-16,2-7-1 15,-5 9-1-15,-1-5-1 16,0 4 2-16,-4 4 1 16,0-4 0-16,0 11 1 15,0-2-1-15,0 6 2 16,-17-7-2-16,3-3 1 16,-7-5-1-16,5 2 0 15,2-11-1-15,5 0-34 16,-4-25-65-16,-2-39-137 15</inkml:trace>
          <inkml:trace contextRef="#ctx0" brushRef="#br0" timeOffset="71686.08">-3154 1803 536 0,'0'0'71'16,"0"0"11"-16,0 0-11 15,0 0-37-15,0 0-26 16,0 0-6-16,9 59 14 16,-1-13 10-16,2 1-4 15,-1 7-7-15,-4-1-9 0,8 2-2 16,-3-1 2-16,6 0-5 16,0-6-1-16,-8 0 0 15,2-2 0-15,4-11-19 16,-3-5-38-16,-1-16-67 15,0-14-60-15,-1 0-229 16</inkml:trace>
          <inkml:trace contextRef="#ctx0" brushRef="#br0" timeOffset="71912.47">-3150 2181 541 0,'0'0'26'16,"0"0"37"-16,0 0-22 0,0 0-17 16,0 0-9-16,0 0-10 15,151-198-4-15,-116 170 6 16,3 13-7-16,-12 2-16 16,-7 3-24-16,-1 6-62 15,-13 4-68-15,-5 0-174 16</inkml:trace>
          <inkml:trace contextRef="#ctx0" brushRef="#br0" timeOffset="72670.4399">-3045 2507 453 0,'0'0'41'0,"0"0"-28"15,0 0 55-15,0 0-41 16,0 0-6-16,0 0 7 15,85 36-1-15,-56-45-4 16,-3-18-12-16,2-8-6 16,0-8 1-16,-5-8-2 15,0-6-4-15,-1 4-4 16,-12 7 2-16,-6 5 2 16,-4 10 1-16,0 8 16 15,0 13 25-15,0 5 1 16,0 5-3-16,0 0-8 15,-4 0-15-15,-15 24-11 0,-1 14-3 16,-1 10 0-16,11 10 0 16,2-4-1-16,8 7-2 15,0-7 3-15,0-3-3 16,14-8 0-16,18-11 3 16,0-5-3-16,4-8 0 15,3-10 0-15,-1-9 2 16,-2 0-2-16,5 0 0 15,-3-21-9-15,-7-17 8 16,-4-3-3-16,-9-6 1 16,-12-4 1-16,-1 4 0 15,-5-3 4-15,0 12-1 0,0 9 1 16,0 11-2-16,0 10 7 16,0 7 5-16,0 1-2 15,0 0-5-15,0 0 3 16,0 0-5-16,0 0 3 15,0 0-2-15,0 0-4 16,0 0 2-16,0 0-2 16,0 0 1-16,0 0-4 15,0 0 3-15,0 0 0 16,0 0-2-16,0 0 1 16,0 0 0-16,0 0 0 15,0 0-2-15,0 0 3 16,0 0 0-16,0 1-6 0,0 12 6 15,11-2 6 1,-2 11-5-16,-3 2-2 0,8 3 2 16,-5 16-1-1,4-2 0-15,-4 4 1 0,1 3-1 16,3-6 0-16,1-1 0 16,-5-10-1-16,0-1-12 15,1-3-32-15,6-10-51 16,4-2-102-16,8-15-379 15</inkml:trace>
          <inkml:trace contextRef="#ctx0" brushRef="#br0" timeOffset="70262.34">-5378 2649 1 0,'0'0'574'0,"0"0"-563"0,0 0 59 16,0 0-38 0,0 0-19-16,0 0 8 0,-29-240-11 15,45 170 6-15,-11-1 5 16,-5 5-5-16,0 4-4 15,0 6-5-15,0 10 5 16,0 19-4-16,-9 7 11 16,-6 6-8-16,7 11 0 15,3 3 10-15,1 0 1 16,4 0-8-16,0 0-7 16,0 0-7-16,0 0-7 15,0 17 5-15,9 14-2 16,27 9 4-16,7-5 1 0,4 4-1 15,8-4-6 1,4-4 6-16,1-5 4 0,-1 1-4 16,-9-9 0-16,0 12-4 15,0-12 4-15,-13 9 0 16,0-4 1-16,-5-3-1 16,-2-2 0-16,3-8 0 15,-6 3 0-15,-4-13 0 16,4 0-1-16,1 0 1 15,-1-3-1-15,4-35 1 16,2-5 1-16,-7-2 1 16,3-3 2-16,-7-2-3 0,-17 16 1 15,-1-1 0 1,-4 7 0-16,0 13 3 0,0 10-4 16,0 1 1-16,0 4 9 15,0 0-4-15,-9 0-1 16,-8 8-6-16,-2 31-3 15,9 8 3-15,5 3 0 16,5 2-5-16,0-11 2 16,0 1 1-16,24-10 1 15,12-10 0-15,6-7-5 16,1-15-4-16,17 0-21 16,8-9-10-16,6-36 8 15,0-17-25-15,-6 1-25 16,-14 1 36-16,-13 5 8 15,-12 19 27-15,-16 16 8 0,-9 5 4 16,-4 12 47 0,0-1-1-16,0 4 18 0,0 0-20 15,0 0-27-15,0 0-7 16,-9 7-7-16,-10 17 0 16,6 10-3-16,8 6 1 15,0-2-1-15,1-1 5 16,4 5-5-16,0-10 2 15,0 0-9-15,4-9 7 16,15-3-1-16,0-6 1 16,-2-5 0-16,6-9-5 15,1 0 4-15,3 0 1 16,4-16-1-16,2-15 1 0,-11-10 0 16,-3-1-1-16,-11 4 3 15,-8 3-7-15,0-2 7 16,0 13-2-16,0-9 3 15,-8 9 4-15,-17 10-7 16,3 1 10-16,-5 3-1 16,5 10-6-16,3 0-6 15,-3 0-2-15,3 24-13 16,6 8-23-16,8 6-39 16,5-7-34-16,0-1-102 15</inkml:trace>
        </inkml:traceGroup>
        <inkml:traceGroup>
          <inkml:annotationXML>
            <emma:emma xmlns:emma="http://www.w3.org/2003/04/emma" version="1.0">
              <emma:interpretation id="{5EA071FA-2A0C-46F5-9914-994D1DA165D3}" emma:medium="tactile" emma:mode="ink">
                <msink:context xmlns:msink="http://schemas.microsoft.com/ink/2010/main" type="inkWord" rotatedBoundingBox="17714,10912 22186,10652 22230,11413 17758,11673"/>
              </emma:interpretation>
              <emma:one-of disjunction-type="recognition" id="oneOf4">
                <emma:interpretation id="interp4" emma:lang="" emma:confidence="1">
                  <emma:literal/>
                </emma:interpretation>
              </emma:one-of>
            </emma:emma>
          </inkml:annotationXML>
          <inkml:trace contextRef="#ctx0" brushRef="#br0" timeOffset="73811.35">-932 2330 206 0,'0'0'405'0,"0"0"-361"15,0 0 88-15,0 0-62 0,0 0-37 16,0 0-23-16,-49-176-10 16,72 71 8-16,13-8-7 15,-5 12 1-15,-8 7-2 16,-13 29 9-16,-10 20-1 15,0 17 0-15,0 15 5 16,0 2 2-16,0 7-6 16,-19 4 0-16,9 0-9 15,-3 0-1-15,0 4-3 16,4 31 4-16,-1 5-8 16,10 2 3-16,0 3 4 15,0-7 1-15,29 5-2 16,16-8 0-16,0-4 0 0,10-6 2 15,0-2 0 1,-4-5-3-16,-2 2 2 0,-12-3 0 16,-1 1-3-16,-17-2-2 15,-6 1 4-15,-6 3-2 16,-3-2 1-16,-4 6 2 16,0 3 1-16,-24 9 3 15,-11 2-1-15,-4-6-1 16,1-3 0-16,-1-7 3 15,6-13-2-15,12 1 2 16,7-10-4-16,6 0 4 16,8 0-3-16,0 0-1 0,0 0-1 15,0 0-11 1,0 0-1-16,8-14-6 0,15-6 12 16,7 3-11-16,7 2 8 15,9-1 9-15,-1-4-10 16,1-7 2-16,5-7 3 15,3-2 3-15,-13 3-1 16,-5-5 2-16,-6 6 1 16,-5 1 1-16,-6-2 0 15,-6 15 2-15,-10 3-1 16,1 11 2-16,-4 4 9 16,0 0 6-16,0 0 0 15,0 0 0-15,0 0-9 16,0 0-6-16,0 0 1 15,0 19-4-15,-7 13-5 0,-11 18 5 16,8-3 0-16,2 4 0 16,8-10 0-16,0 2 0 15,0-8 0-15,0-11 0 16,13-4 2-16,13-13-2 16,3 0-6-16,6-7 0 15,4 0-15-15,10-38-18 16,-1-23-10-16,7-3-72 15,-11-4-11-15,-14-4-73 16</inkml:trace>
          <inkml:trace contextRef="#ctx0" brushRef="#br0" timeOffset="74249.18">-162 1908 565 0,'0'0'38'15,"0"0"-14"-15,0 0 15 16,0 0-35-16,0 0 4 16,0 0-6-16,219-129-2 0,-153 105-3 15,5 1-77 1,-2 4-65-16,4 6-112 0</inkml:trace>
          <inkml:trace contextRef="#ctx0" brushRef="#br0" timeOffset="74056.69">57 1509 448 0,'0'0'70'15,"0"0"21"-15,0 0-16 16,0 0-11-16,0 0-23 15,0 0-13-15,-68 57-12 16,68-20-3-16,0 2-8 16,0 4 10-16,0 4-3 15,0 0 0-15,13-1-9 16,2-1-3-16,1-2 1 16,0-1 5-16,-3 4-5 15,-7-9-1-15,5 5 0 16,-2-18-41-16,0-1-34 0,-9-14-89 15,0-9-170 1</inkml:trace>
          <inkml:trace contextRef="#ctx0" brushRef="#br0" timeOffset="74394.8">671 1719 505 0,'0'0'40'0,"0"0"74"16,0 0 20-16,0 0-79 15,0 0-22-15,0 0-17 16,0 13-13-16,0-13-3 16,0 0-32-16,6 0-76 15,8-24-100-15</inkml:trace>
          <inkml:trace contextRef="#ctx0" brushRef="#br0" timeOffset="126125.08">706 1566 251 0,'0'0'210'0,"0"0"-168"16,0 0-16-16,0 0 0 16,0 0 6-16,0 0-5 15,0 0-3-15,0 0 5 16,-24 0-7-16,24 0-1 16,-5 0 3-16,1 0-2 0,2 0 3 15,2 0-14 1,0 0 3-16,0 0-3 0,0 0-3 15,0 0 1-15,-4 0-6 16,4 0-2-16,0 0 5 16,0 0-6-16,0 0 3 15,0 0-3-15,0 0 1 16,0 0-1-16,6 0 7 16,35 0-7-16,5 0 0 15,6 0 1-15,-1 0-1 16,0 0 1-16,1 0-1 15,-3 0 0-15,-1 0 2 16,5 0-5-16,-3 3 4 16,0-2-1-16,2-1 0 15,7 0-1-15,11 0 1 0,8 0 1 16,5 0 1-16,-3 0-2 16,-6 0 4-16,2 0-4 15,3 0-4-15,3 0 2 16,9 0 4-16,-4 0-4 15,-6 0 2-15,2 0 0 16,13 0 0-16,-2 0 3 16,3 0 0-16,-9 0-2 15,-7 9-2-15,-6 1 2 16,-15-10-1-16,-9 10 0 16,-12-6 0-16,-10 0-1 15,-10-1 1-15,0 0-1 0,-6-3 1 16,-3 0-1-16,3 0 1 15,6 8-2-15,8-2 2 16,18 8 1-16,0 0-1 16,5-11 1-16,-4 8-1 15,-11-7 3-15,4-4-2 16,-7 0 0-16,-4 0 3 16,-8 0 3-16,-10 0-4 15,-6 0-2-15,-4 0-1 16,0 0 2-16,0 0 5 15,0 0-4-15,0 0-3 16,0 0 5-16,0 0-5 16,0 0 3-16,0 0-3 15,0 0 2-15,0 0 0 0,0 0-2 16,0 0 0-16,0 0 2 16,0 0-1-16,0 0 1 15,0 0-1-15,0 0 3 16,0 0-3-16,0 0 3 15,0 0-2-15,0 0 1 16,0 0 2-16,0 0-3 16,0 0-1-16,0 0 5 15,0 0-5-15,0 0 0 16,0 0 0-16,0 0 0 16,0 0-1-16,0 0 3 0,0 0 0 15,0 0 0 1,0 0-3-16,0 0 2 0,0 0-2 15,0 0 3-15,0 0 1 16,0 0 3-16,0 0-5 16,0 0 1-16,0 0 2 15,0 0 1-15,0 0-1 16,0 0 0-16,0 0-3 16,0 0 5-16,0 0-5 15,0 0 0-15,0 0-2 16,0 0 1-16,0 0 0 15,0 0 2-15,0 0-1 16,0 0-2-16,0 0 1 16,0 0 2-16,0 0-2 15,0 0-1-15,0 0 0 0,0 0 0 16,0 0 0 0,0 0 1-16,0 0 0 0,0 0-2 15,0 0 2-15,0 0-2 16,0 0 1-16,0 0 0 15,0 0 1-15,0 0 3 16,0 0-4-16,0 0 0 16,0 0 1-16,0 0-1 15,0 0 0-15,0 0-1 16,0 0 1-16,0 0-1 16,0 0 1-16,0 0-2 15,0 0 2-15,0 0-2 0,0 0-1 16,0 0-1-1,0 0-4-15,0 0-1 0,0 0-4 16,0 0 0-16,0 6-8 16,0-6 3-16,0 0-6 15,0 0-9-15,0 0-8 16,0-24-44-16,0-18-194 16</inkml:trace>
        </inkml:traceGroup>
      </inkml:traceGroup>
    </inkml:traceGroup>
  </inkml:traceGroup>
</inkml:ink>
</file>

<file path=ppt/ink/ink3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1:29.37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E1D10D5-59BE-4DB6-BF1D-5FC679549749}" emma:medium="tactile" emma:mode="ink">
          <msink:context xmlns:msink="http://schemas.microsoft.com/ink/2010/main" type="inkDrawing" rotatedBoundingBox="28582,10024 31308,10095 31285,10986 28559,10916" semanticType="callout" shapeName="Other">
            <msink:sourceLink direction="from" ref="{EB58D990-7EBD-4531-BDF5-646FCE47BB59}"/>
            <msink:sourceLink direction="to" ref="{67068792-1FB2-4A14-AF47-0492A41797A3}"/>
          </msink:context>
        </emma:interpretation>
      </emma:emma>
    </inkml:annotationXML>
    <inkml:trace contextRef="#ctx0" brushRef="#br0">48 151 465 0,'0'0'10'0,"0"0"-5"16,0 0 41-1,0 0 13-15,0 0-10 0,0 0 3 16,-49 0-8-16,49 0-13 15,0 0-8-15,0 0 2 16,0 0-7-16,0 0-9 16,0 0 1-16,0 0-8 15,0 0-2-15,0 0-1 16,0 0 0-16,26 0 2 16,13 0-1-16,16 0 7 15,13 0-2-15,3 0-4 16,8-1 2-16,6-2 11 15,11-2-11-15,8 0-3 16,15 0 11-16,3-3-8 0,7 3-1 16,-3-10-2-16,-7 7 1 15,-4-3-1-15,-11-2-3 16,-4 7 2-16,-5-3 0 16,-14 5 2-16,-1-1-2 15,-11 1 1-15,2 4 0 16,-2-6 1-16,-13-1-1 15,8 7-1-15,-13-5 1 16,4 5 1-16,-7-1 0 16,-2 1-1-16,-11 0 0 15,-3 0 0-15,-5 0 0 16,2 0 0-16,-7 0 0 16,-2 0 2-16,1 0-1 0,-7 0-2 15,2 0 1-15,2 0-2 16,-7 0 2-16,4-4 0 15,1 4 0-15,-2-3 2 16,5-2-2-16,-9-1 6 16,-2 2-9-16,0 4 3 15,-3 0 0-15,-1-4 0 16,-3 4 0-16,4 0 6 16,-5 0-6-16,0 0 0 15,0 0 0-15,0 0 1 16,0 0 0-16,0 0-1 15,0 0-1-15,0 0 1 0,0 0 2 16,0 0 0-16,0 0-2 16,-5 0-22-16,-29 0-36 15,-13 0-78-15,-8 0-78 16</inkml:trace>
    <inkml:trace contextRef="#ctx0" brushRef="#br0" timeOffset="1114.73">77-739 509 0,'0'0'10'0,"0"0"-1"15,0 0-9-15,0 0 14 0,0 0 6 16,0 0 10 0,0 0 2-16,0 0-17 0,0 0-3 15,0 0 0-15,0 0-4 16,0 0-5-16,0 0 29 15,0 0-23-15,0 5-7 16,0 3 10-16,3 2 9 16,10 0-3-16,-3 8 2 15,3 1 2-15,6-1-5 16,0-4-7-16,5 0-5 16,5 0 4-16,2 5-7 15,8-6 6-15,3-2 0 16,10 0-4-16,11 1 1 15,6-12-2-15,5 0 2 0,8 0 0 16,0 0-5 0,4 0 5-16,10 0-5 0,-2 0 5 15,0 0-8-15,-4 0 7 16,-3 0-4-16,-1-10 0 16,-8 8-5-16,6-2 5 15,-7 0 3-15,7 4-3 16,-1 0 0-16,8 0 0 15,-5 0 0-15,-1 0 1 16,-6 0-1-16,-4 0 0 16,-8 0 0-16,-3 0 1 15,-11 0-1-15,-6 0 0 16,2 0 0-16,-14 0 0 0,-5 0 1 16,-1 0-1-1,-7 0-1-15,-2 0 1 0,-1 0 1 16,0 0-1-16,-9 0 0 15,2 0 0-15,-8 0 0 16,1 0 0-16,0 0 0 16,0 0 0-16,3 0 0 15,4 0 0-15,-3 0 0 16,-2 0 0-16,2 0-1 16,-5 0 1-16,-3 0 0 15,-1 0 1-15,5 0-1 16,-5 0 0-16,0 0 2 15,0 0-4-15,0 0-7 16,0 0-10-16,0 0-12 0,-47 0-48 16,-27 0-119-16,-40 0-253 15</inkml:trace>
  </inkml:traceGroup>
</inkml:ink>
</file>

<file path=ppt/ink/ink3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1:32.62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0FC17F2-A2E0-4300-8778-587FF8824873}" emma:medium="tactile" emma:mode="ink">
          <msink:context xmlns:msink="http://schemas.microsoft.com/ink/2010/main" type="inkDrawing" rotatedBoundingBox="28336,8933 31479,8811 31507,9528 28364,9650" semanticType="callout" shapeName="Other">
            <msink:sourceLink direction="with" ref="{BFE13FBF-26B9-4D32-8670-6A6148BB8336}"/>
            <msink:sourceLink direction="with" ref="{0B423803-79B2-4CAE-816B-54CE7555BCD7}"/>
          </msink:context>
        </emma:interpretation>
      </emma:emma>
    </inkml:annotationXML>
    <inkml:trace contextRef="#ctx0" brushRef="#br0">0-1 487 0,'0'0'16'0,"0"0"-4"16,0 0 26-16,0 0-1 15,0 0 0-15,0 0-2 16,0 0-11-16,0 0 6 16,0 0-17-16,0 0-10 15,0 0 11-15,0 0-7 16,19 0 4-16,21 0 10 16,2 3-9-16,11 4 7 0,3-3-7 15,8 0-9 1,7-4 5-16,3 0 3 0,10 0-4 15,6 0 0-15,7 0-7 16,11 0 5-16,2 4-5 16,-8-4 0-16,0 2 0 15,-6-2 0-15,-6 3 3 16,4-3-3-16,-12 0 0 16,3 0 0-16,-5 0 0 15,-6 0 0-15,1 0 0 16,1 0 0-16,-11 0 0 15,3 0 1-15,-5 0 0 0,-4 0-1 16,-10 0 0 0,5 0 3-16,-12 0-3 0,6 0 1 15,3 0-2-15,0 0 1 16,-4 10 0-16,0-6 0 16,-8-3 0-16,-3 7 0 15,-1-4 1-15,-6-3-1 16,-3 5 0-16,-5-3 0 15,-7 2 0-15,2 0 0 16,-3-5 0-16,2 4 0 16,-4-4 1-16,-2 6-1 15,-5-6 0-15,-1 0 0 16,-3 0 0-16,0 0 0 0,0 0 0 16,0 0 1-1,0 0-1-15,0 0-1 0,0 0 1 16,0 0 0-16,0 0 0 15,0 0 0-15,0 0 0 16,0 0 0-16,0 0-2 16,0 0-33-16,0 0-28 15,-3-6-91-15,-45-17-452 16</inkml:trace>
    <inkml:trace contextRef="#ctx0" brushRef="#br0" timeOffset="-1057.8699">-350 569 82 0,'0'0'112'0,"0"0"131"16,0 0-149-16,0 0-70 16,0 0 17-16,0 0-14 15,54-1 0-15,-47 1 0 16,11 0 20-16,-1 0-7 0,8 0-15 16,4 0 12-1,1 0-19-15,5 0-3 0,0 0-4 16,5 0-1-16,4 0-6 15,2 0 8-15,5 0-8 16,4 0-2-16,-2 0 9 16,-7 0-6-16,2 0-5 15,-2 1 3-15,5 3-2 16,0 4 1-16,4-6-1 16,9 1 1-16,1 1-2 15,9 2 0-15,7-6 6 16,2 0-4-16,8 0-2 0,-5 0 0 15,-4 0 0 1,0 0 0-16,-7 0-4 0,-4 0 4 16,-1 0-1-16,-6 0 1 15,-5 0 0-15,4 0 0 16,-5 0 0-16,5 0 0 16,-3 0 2-16,-2 0-2 15,-3 0 0-15,-7 0-2 16,-2 0 4-16,-2 0-3 15,-8 1 2-15,-6 3-1 16,0 2 0-16,-4-6 0 16,3 0 0-16,-11 0 1 15,3 0-1-15,3 2-1 16,-6-2 1-16,1 0 1 16,1 0 1-16,-3 0 2 0,-1 0-8 15,3 0 2-15,2 0 2 16,-4 1 0-16,3 3 2 15,-2-4-2-15,-2 6 0 16,-6-6 0-16,-2 0 0 16,0 0 0-16,0 0 1 15,-3 0-1-15,-4 0 0 16,8 0-1-16,-3 0-9 16,-6 0 2-16,0 0-3 15,0 0-4-15,0 0-6 16,0 0-31-16,0 0-36 15,-34 0-94-15</inkml:trace>
  </inkml:traceGroup>
</inkml:ink>
</file>

<file path=ppt/ink/ink3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1:44.40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412856C-1411-489F-9413-D691525A9CAC}" emma:medium="tactile" emma:mode="ink">
          <msink:context xmlns:msink="http://schemas.microsoft.com/ink/2010/main" type="writingRegion" rotatedBoundingBox="27531,6171 32114,5822 32232,7367 27648,7716"/>
        </emma:interpretation>
      </emma:emma>
    </inkml:annotationXML>
    <inkml:traceGroup>
      <inkml:annotationXML>
        <emma:emma xmlns:emma="http://www.w3.org/2003/04/emma" version="1.0">
          <emma:interpretation id="{8F35B9A5-96C6-479A-B54F-0BDB57ADC2E0}" emma:medium="tactile" emma:mode="ink">
            <msink:context xmlns:msink="http://schemas.microsoft.com/ink/2010/main" type="paragraph" rotatedBoundingBox="27531,6171 32114,5822 32232,7367 27648,7716" alignmentLevel="1"/>
          </emma:interpretation>
        </emma:emma>
      </inkml:annotationXML>
      <inkml:traceGroup>
        <inkml:annotationXML>
          <emma:emma xmlns:emma="http://www.w3.org/2003/04/emma" version="1.0">
            <emma:interpretation id="{E838D7B6-42B2-44C6-AE7F-F8BDC6937D73}" emma:medium="tactile" emma:mode="ink">
              <msink:context xmlns:msink="http://schemas.microsoft.com/ink/2010/main" type="line" rotatedBoundingBox="27531,6171 32114,5822 32232,7367 27648,7716"/>
            </emma:interpretation>
          </emma:emma>
        </inkml:annotationXML>
        <inkml:traceGroup>
          <inkml:annotationXML>
            <emma:emma xmlns:emma="http://www.w3.org/2003/04/emma" version="1.0">
              <emma:interpretation id="{9A95ADE0-8C35-42F7-B6EA-CA8AED0CD67F}" emma:medium="tactile" emma:mode="ink">
                <msink:context xmlns:msink="http://schemas.microsoft.com/ink/2010/main" type="inkWord" rotatedBoundingBox="27547,6385 28482,6314 28576,7550 27641,7621"/>
              </emma:interpretation>
              <emma:one-of disjunction-type="recognition" id="oneOf0">
                <emma:interpretation id="interp0" emma:lang="" emma:confidence="1">
                  <emma:literal/>
                </emma:interpretation>
              </emma:one-of>
            </emma:emma>
          </inkml:annotationXML>
          <inkml:trace contextRef="#ctx0" brushRef="#br0">-849 909 453 0,'0'0'83'0,"0"0"-57"15,0 0 35-15,0 0 6 16,0 0-8-16,0 0-15 16,-9 21-11-16,9-21-8 0,0 0-14 15,0 0 2-15,0 0-10 16,0 0-3-16,0 0 1 16,15 0-1-16,17 0 0 15,16 0 0-15,2 0 3 16,5 0-2-16,9 0 2 15,2 0 0-15,2-13-1 16,-2 4 0-16,-5-6 1 16,-1 8 0-16,-5-4-3 15,-10 2 0-15,-10 5 0 16,-11 2 1-16,-13-2-1 16,-3 4 1-16,-8 0-1 15,0 0 2-15,0 0 0 0,0 0 1 16,0 0 4-1,0 0-6-15,0 0-1 16,0 0 1-16,0 0-1 16,0 0 1-16,0 0-1 0,0-7-12 15,0 0-19-15,-13-10-38 16,-3 3-23-16,-3-3-30 16,-2-3-7-16,-4 5-127 15</inkml:trace>
          <inkml:trace contextRef="#ctx0" brushRef="#br0" timeOffset="320.13">-304 662 334 0,'0'0'89'0,"0"0"-24"15,0 0 0-15,0 0-10 0,0 0-14 16,0 0-16-16,-8 0-7 16,8 0-11-16,0 0-7 15,0 0 2-15,17 0 4 16,5 0 1-16,11 7 17 15,2 10-5-15,-3 1-4 16,-2 0-3-16,-1 7-3 16,-3 5-6-16,-7 8 3 15,-3 3 0-15,-11 7-2 16,-5 2 9-16,0 5-7 16,0-8 5-16,0 0-5 15,-16-9 1-15,1-5-5 16,-1-12 3-16,2-2-4 15,-1-4-1-15,5-8-7 0,6-3-23 16,4-4-33-16,0 0-34 16,0 0-73-16</inkml:trace>
          <inkml:trace contextRef="#ctx0" brushRef="#br0" timeOffset="-2701.16">0-5 407 0,'0'0'76'0,"0"0"-6"15,0 0 8-15,0 0-23 16,0 0 7-16,0 0-18 16,0-9-5-16,0 9-4 15,0 0-7-15,0 0-7 16,0 0 1-16,0 0 3 15,0 0-14-15,0 0 0 16,0 0 2-16,0 0-12 16,0 0-1-16,0 0 0 15,0 9-2-15,0 19 0 0,0 19 2 16,0 12 1 0,11 9-1-16,1 0 0 0,-4 9 2 15,3 3-2-15,-3 8-1 16,-3-4 1-16,-5 4 2 15,0-6-2-15,0 0-1 16,0-11 1-16,3-9 0 16,1-13 0-16,-4-8 0 15,0-7 0-15,4-10 0 16,-4-10 0-16,0 2-2 16,5-10 2-16,-5 5-5 15,0-7-3-15,0 3-4 16,0-3-10-16,4-4-16 0,-3 0-32 15,10 0-85 1,-7-7-85-16</inkml:trace>
        </inkml:traceGroup>
        <inkml:traceGroup>
          <inkml:annotationXML>
            <emma:emma xmlns:emma="http://www.w3.org/2003/04/emma" version="1.0">
              <emma:interpretation id="{E48EF91D-C551-44A7-BE17-145307D56B8F}" emma:medium="tactile" emma:mode="ink">
                <msink:context xmlns:msink="http://schemas.microsoft.com/ink/2010/main" type="inkWord" rotatedBoundingBox="29228,6042 32114,5822 32232,7367 29346,7587"/>
              </emma:interpretation>
            </emma:emma>
          </inkml:annotationXML>
          <inkml:trace contextRef="#ctx0" brushRef="#br0" timeOffset="2256.91">1344 648 522 0,'0'0'80'15,"0"0"-24"-15,0 0 9 16,0 0-50-16,0 0-5 16,0 0-10-16,16-93 1 15,-6 44 2-15,5-7 3 16,-9 0 7-16,2-5 1 16,-3 6 3-16,-5 4-10 15,0 15 4-15,0 15-6 16,0 4 4-16,3 17-3 15,-3 0 1-15,0 0 3 16,0 0-8-16,0 0-2 16,0 0 0-16,0 0-2 15,0 17-5-15,0 17 7 0,0 17 1 16,0 7-1-16,0 0 1 16,0-3 2-16,8 8-1 15,7-6-4-15,9-9 3 16,-3-8-1-16,2-2 0 15,0-10-6-15,0-1 3 16,-2-14 0-16,3-2 3 16,-9-7-17-16,-4-4 12 15,2 0-5-15,-5 0 7 16,-4 0-2-16,2-4 1 16,3-20 1-16,-1 1 2 15,-5-5 1-15,-3 0 2 16,0 1-2-16,0 0 0 15,0 4 0-15,0 2 2 16,0 3-2-16,0 2 0 0,0 1 0 16,0 3-2-1,0 5 2-15,9 1-3 0,-5 6 0 16,2 0-1-16,9 0-1 16,-10 0 2-16,11 0 0 15,3 0 1-15,-3 12 2 16,4 1-6-16,-1 5 6 15,-1 0 0-15,-2-4-4 16,4-1 10-16,-6 2-12 16,2-6 12-16,0-3-9 0,-1-6 3 15,1 0-3 1,-2 0 3-16,5 0 0 0,-4 0 0 16,1-20 2-16,-6-3-5 15,3 5-1-15,-6 4 4 16,2 1 1-16,-5 2 6 15,-4 5-2-15,0 5 8 16,0 1 4-16,0 0-3 16,0 0 2-16,0 0-12 15,0 0 12-15,0 0-12 16,0 0-2-16,0 7 0 16,0 22-2-16,0 11 4 15,0 13 1-15,-9-8-5 16,1 6 1-16,8 0 0 15,0 0-1-15,0-4 6 0,0-1-9 16,0-10 5-16,0-6-4 16,0-3 4-16,0-9-4 15,0-9 5-15,0-1-6 16,0-6-8-16,0-2-22 16,0 0-37-16,0 0-60 15,0 0-34-15</inkml:trace>
          <inkml:trace contextRef="#ctx0" brushRef="#br0" timeOffset="2810.41">2084 262 283 0,'0'0'72'0,"0"0"-17"16,0 0-11-16,0 0-25 0,0 0-4 16,0 0-1-16,106-110-5 15,-71 84-5-15,4 8-1 16,-3-2-3-16,-1 6-2 15,-10 4-29-15,-7 3-123 16,-10 7-132-16</inkml:trace>
          <inkml:trace contextRef="#ctx0" brushRef="#br0" timeOffset="2578.7199">2068-33 487 0,'0'0'78'0,"0"0"-41"16,0 0 26-16,0 0-19 16,0 0-29-16,0 0-9 15,28 56 3-15,-15-11 16 16,-3-1-17-16,-3 1 4 16,6 6-5-16,-7-1-3 15,4 5 9-15,-1-8-13 16,1 7 2-16,-6-10-1 15,3-6-1-15,2-6-19 16,-4-14-27-16,0-9-26 0,0-1-19 16,-1-8-32-16,-4 0-131 15</inkml:trace>
          <inkml:trace contextRef="#ctx0" brushRef="#br0" timeOffset="3583.35">2255 577 120 0,'0'0'44'16,"0"0"10"-16,0 0-6 15,0 0 14-15,0 0-2 16,0 0-22-16,73 0-5 16,-57-22-12-16,0-1-16 15,-6-3 6-15,3-4-9 16,-2-2-1-16,-6 5 7 15,0 0 11-15,-5-3-5 16,6 17 14-16,-6-1 15 16,0 9 9-16,0 5-6 15,0 0-3-15,0 0-19 0,0 0-6 16,0 0-4-16,0 0-11 16,0 0-3-16,0 5 0 15,0 22 0 1,0 7 3-16,0-2-1 0,0 0-2 15,0 5 1-15,5-8-1 16,5-3-11-16,6-12 10 16,1-1-10-16,-1-2-8 15,-1-5 1-15,-4-6 1 16,4 0 1-16,-2 0 9 16,3 0 5-16,4-23-4 15,-10 2 1-15,3-5 4 16,-6 3-1-16,-2-2 2 15,-1 3 0-15,-4 9 1 0,0-2 5 16,0 6 18-16,0 9 6 16,0-3-1-16,0 3-16 15,0 0 2-15,0 0-14 16,0 0 8-16,0 0 6 16,0 0-12-16,0 0-3 15,0 0-1-15,0 0 0 16,0 0-9-16,0 0 10 15,0 3 0-15,12 6 1 16,-2 9-1-16,3 0 1 16,-1-4-1-16,-4-2 1 15,-2 1-1-15,4-4-5 16,-4 13 5-16,3-4 0 0,-5-4 5 16,3 10-5-16,-7-9 1 15,0 3-6-15,0-1 8 16,0 3-3-16,0 4 14 15,0-6-13-15,-7-5 8 16,-6 1-9-16,3-1-13 16,-6-6-35-16,4-7-78 15,-5 0-85-15</inkml:trace>
          <inkml:trace contextRef="#ctx0" brushRef="#br0" timeOffset="3763.86">2838 411 531 0,'0'0'82'15,"0"0"-10"-15,0 0 1 16,0 0-40-16,0 0-31 16,0 0-2-16,-9 0-1 15,-33 33-101-15,-26 18-114 16</inkml:trace>
          <inkml:trace contextRef="#ctx0" brushRef="#br0" timeOffset="-1643.5">2914-451 273 0,'0'0'80'0,"0"0"-27"16,0 0 22-16,0 0-30 16,0 0-5-16,0 0-2 15,8 0-7-15,-8 0 6 16,0 0-7-16,0 0-1 0,0 0-3 15,0 0 2 1,0 0-16-16,0 19 3 0,0 9-9 16,0 10 5-16,0 5-3 15,0 8-1-15,0 11-3 16,0 9 5-16,0 8-5 16,0 4-4-16,0 9 3 15,2-8-5-15,8 6 8 16,0-4-6-16,-1-3 0 15,-2-4 0-15,2 5 0 16,-5-5 2-16,2 2 0 16,3-10-1-16,-9-6-1 0,5-14 0 15,-5-10 0 1,0-16 2-16,2-3 0 0,-2-9-2 16,0 2 1-16,0-7 0 15,0-3-1-15,0-5 1 16,0 0 0-16,0 0-1 15,0 0 1-15,0 0 0 16,0 0-1-16,0 0 0 16,0 0 0-16,0 0-18 15,0 0-20-15,0 0-43 16,0 0-44-16,0-13-165 16</inkml:trace>
          <inkml:trace contextRef="#ctx0" brushRef="#br0" timeOffset="-841.57">3259 347 328 0,'0'0'98'0,"0"0"-50"15,0 0 22-15,0 0-17 16,0 0-14-16,0 0 5 15,-20 0-8-15,14 0 6 16,-7 13-4-16,-8 21-15 16,1 3-3-16,-6 12 4 0,-2 3-9 15,1-5 0 1,4 8 3-16,2-3-16 0,5-5 5 16,6-6-2-16,2-10 0 15,3-2-2-15,2-11-3 16,3-4 3-16,0-5-6 15,0-8 1-15,0 3 2 16,0 2-4-16,0-2 3 16,0 5 0-16,16 1 1 15,3-2 0-15,4 5 2 16,5-4 2-16,-1 6-4 16,5-5 0-16,5 0-1 15,-7-1-18-15,5 0-26 16,-6 4-29-16,-10 1-62 15,-16 3-87-15</inkml:trace>
          <inkml:trace contextRef="#ctx0" brushRef="#br0" timeOffset="-1279.4">3178 693 428 0,'0'0'58'16,"0"0"-37"-16,0 0 18 15,0 0-20-15,0 0 13 16,0 0-7-16,156-4 1 16,-101-3-2-16,-5 1-8 15,3 6-9-15,-6-4-5 16,-8 1 0-16,0-4 2 0,-11 7-4 16,-5 0 6-16,2 0-5 15,-10 0 1-15,0 0-2 16,-6 0 2-16,-9 0-2 15,0 0 1-15,0 0-2 16,0 0 1-16,0 0-5 16,0 7-9-16,0 0-35 15,-5-1-42-15,-24 1-60 16</inkml:trace>
          <inkml:trace contextRef="#ctx0" brushRef="#br0" timeOffset="1206.42">880 199 419 0,'0'0'81'15,"0"0"-16"-15,0 0 30 16,0 0-25-16,0 0-16 16,0 0-13-16,-29-2-11 15,28 2 1-15,1 0-9 0,0 0-5 16,0 0 1-16,0 0-8 15,0 0-2-15,0 0-5 16,0 0-1-16,0 0-4 16,0 21-4-16,-5 16 6 15,5 14 0-15,0 10 6 16,0-2-6-16,0 10-1 16,0-5 1-16,0 2 1 15,0-15-1-15,0 0-13 16,0-14 0-16,-4-7-5 15,4-13-1-15,0-3-9 16,0-14 3-16,0 0-39 16,0 0-49-16,0 0-30 0,0 0-146 15</inkml:trace>
        </inkml:traceGroup>
      </inkml:traceGroup>
    </inkml:traceGroup>
  </inkml:traceGroup>
</inkml:ink>
</file>

<file path=ppt/ink/ink3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4:53.93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31D5686-8ACD-42B0-8AEF-4E9481087DCD}" emma:medium="tactile" emma:mode="ink">
          <msink:context xmlns:msink="http://schemas.microsoft.com/ink/2010/main" type="inkDrawing" rotatedBoundingBox="17964,9694 21756,8191 22498,10065 18706,11568" hotPoints="22005,9228 20285,10930 17866,10852 19586,9150" semanticType="enclosure" shapeName="Ellipse">
            <msink:sourceLink direction="with" ref="{34E0A0ED-5892-4A16-89F0-A8D44924624A}"/>
            <msink:destinationLink direction="to" ref="{936D418C-F55F-410F-8190-50F262A042F4}"/>
          </msink:context>
        </emma:interpretation>
      </emma:emma>
    </inkml:annotationXML>
    <inkml:trace contextRef="#ctx0" brushRef="#br0">1203-93 181 0,'0'0'86'0,"0"0"-27"16,0 0 5-16,0 0 13 16,0 0-49-16,0 0 1 15,0 0-6-15,0 0-5 16,-6 0-9-16,-3 0 13 15,-3 0-11-15,-1 4 5 16,2 1 12-16,1-1-14 16,-8-1 9-16,2 5 4 0,-5 1-10 15,-10 2-7 1,-2-3-6-16,-3 6 7 0,5-5-4 16,-1 6-7-16,5-6 7 15,4 6-7-15,-5-2 6 16,5-5-4-16,5 2 4 15,-13-2 4-15,0 1-2 16,-4 7-2-16,1-8-2 16,5 6 2-16,2-8-4 15,-2 1 3-15,-1 0 2 16,-6 7-5-16,-5 0 1 16,1 3-2-16,-4-7-1 15,1 3 4-15,6-7-2 16,10 1 0-16,-1-5 3 15,2 6-1-15,-3-1-4 0,-1-3 1 16,2 3 1-16,1-7-1 16,-5 6 4-16,4 0-4 15,-2-1-2-15,-5-2 2 16,5-3 1-16,-8 5-2 16,8 4 3-16,-7-6-3 15,10 1 1-15,-5-4-1 16,1 2 0-16,-3 3 1 15,-5-1-1-15,-2 0 0 16,6-4 0-16,6 1 5 16,10-1-5-16,3 0 13 15,5 0-7-15,-2 0 3 0,7 0-6 16,-6 0-3-16,7 0 2 16,-14-1 2-16,0-12 1 15,-1 4-3-15,-5-5 3 16,2 0-5-16,-3-3 0 15,-3 0 0-15,-2-5 0 16,4 4 2-16,-1-6 0 16,1 6-1-16,-1-5-1 15,-2-1 5-15,1 5-5 16,7-3 1-16,-7-6 1 16,4 0 0-16,6 1-1 15,-8-5 8-15,12 7-3 16,-2-5-2-16,4 0-3 0,-2 6-1 15,5-3 0-15,2 4 1 16,3 5 1-16,2-1-2 16,-1-9 1-16,0 9-1 15,2-8-1-15,-2 0-4 16,4-1 5-16,-4 4 1 16,4-4 3-16,-5-3-4 15,5-3 0-15,0-3-7 16,0 0 9-16,0 0-2 15,0-4 2-15,0 0-2 16,5-2-1-16,9 0 0 16,2 0 1-16,7-5-1 15,-3 0 2-15,2 3-2 16,-6 12-3-16,4-1 4 0,-7 10 1 16,6-3-1-16,5 7-5 15,-7-4 5-15,5 0 0 16,7-9-1-16,11-12-4 15,20-6 5-15,11-10 0 16,17-3 0-16,6-7 2 16,12 1-2-16,3 0-7 15,-8 7 7-15,-8 16 0 16,-9 1 0-16,-16 14-1 16,0 7 1-16,-4 3 5 15,-4 9-5-15,3 6-5 16,11-5 4-16,15 3-6 15,3-10 7-15,0-4 4 0,2 3-4 16,-1-2 0-16,-1-2 0 16,-2 11 0-16,-9-5-3 15,4 5 5-15,-16-2-8 16,2 0 12-16,-6 10-6 16,5-3 0-16,-2 7 0 15,-4 1-2-15,-12-9 1 16,3 9 2-16,-9 0-3 15,1 0 4-15,-11 0-2 16,0 0 0-16,-1 0 0 16,0 0 0-16,4 0 0 15,6 0 0-15,1 0 0 0,5 0 0 16,-3 0 0 0,-2 0-2-16,-2 0 4 0,-5 5-5 15,-3 0 8-15,2 7-10 16,-15 4 5-16,6-1-1 15,-3 2 1-15,-6-7 1 16,-1 7-1-16,2-3-1 16,-6 6 1-16,4 1 0 15,-3-2 1-15,2-1 4 16,-2 3-9-16,-6-2 8 16,6 2-8-16,0-1 8 15,-8 3-9-15,2 3 6 16,4-6-1-16,-3-7 0 15,-1 15-1-15,0-9 1 16,-1 0 1-16,-3 5 3 0,7-5-2 16,-6 1-1-16,2 0-2 15,-8 4-1-15,-1-6 0 16,5 1 2-16,-5-1 3 16,0-3-3-16,0 3 0 15,0-1 0-15,0 3 0 16,0-2 5-16,0 5-7 15,0-8 4-15,0 3-4 16,0 5 0-16,0-4 2 16,0 2 1-16,0 0-1 0,0-3 2 15,0 0-2 1,0 4 1-16,0-3-1 0,0 9 2 16,0-4-2-16,0 2-2 15,-6 5 2-15,-7-8 8 16,1 5-8-16,2-8-3 15,1 1 3-15,-2-3 0 16,2-5 0-16,-2 6 2 16,2-4 1-16,-1 2-3 15,-3 2 0-15,-11 5 0 16,6-6 1-16,2 2-1 16,-5-4 1-16,3 5 2 15,-3-7-2-15,7-2-1 0,-1-3 0 16,1 2 1-1,-7 2 0-15,1 5-1 0,1-3 3 16,8-6-5-16,1-5 4 16,-8 3 4-16,-1 0-5 15,-4 3-2-15,-3 4 1 16,1-5 0-16,-4-1 3 16,3 7 0-16,-3-6 1 15,3 1-4-15,2-2 0 16,9-3 0-16,2-1 3 15,-10 7-3-15,4-7 0 16,3 5 0-16,2 1 0 16,-5-5 0-16,4 3 0 15,-1-2-1-15,2 2 1 0,-2-3 1 16,-4 10-1-16,-8-2-1 16,1 5 0-16,-5-5 2 15,4-2-2-15,5-1 2 16,6 3-2-16,-7-3 2 15,3-2-2-15,2 6 1 16,0-5-1-16,9-5 0 16,-2 6 1-16,8-9 1 15,-5 3 1-15,-1 0-2 16,6 0-1-16,-12 3-1 16,0 6 2-16,1 1 1 15,-2-9 0-15,5 3-1 16,-4 3 0-16,2-4 0 15,-4 3 0-15,-9-2 1 16,8-2-1-16,2 4 0 0,-2 4-1 16,0-6 1-16,-7 1 2 15,1 2-2-15,-1 2 0 16,-3-3 0-16,5 3-1 16,-4-2 1-16,-14 5-1 15,1 0 1-15,1-2 2 16,4-1 0-16,-1 5-2 15,1-12 0-15,13 6-2 16,0-7 2-16,13-4 1 16,-4 3-1-16,7-4-1 0,-1 4 1 15,2-4 2 1,-9 0-2-16,1 6-1 0,2-3 1 16,-7 4 0-1,-5 1 0-15,-1 1 0 0,2 2 0 16,-9 1 0-16,10-2-1 15,-7 3 0-15,10-8 1 16,-7 8 0-16,6-7-1 16,3-1-1-16,5 1 2 15,12-2-2-15,0-4 2 16,0 0 0-16,0 0 0 16,0 0 5-16,0 0-4 15,0 0-2-15,-4 0-4 0,4 0 5 16,0 0 2-1,0 0 2-15,0 0-4 0,0 0 0 16,0 0 0 0,0 0-6-16,0 0 5 0,0 0 1 15,0 0 0-15,0 0 0 16,0 0-1-16,0 0-3 16,0 0-9-16,0 0-28 15,16 0-32-15,26 0-37 16,3 0-18-16,14 0-70 15</inkml:trace>
  </inkml:traceGroup>
</inkml:ink>
</file>

<file path=ppt/ink/ink3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1:37.79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05A93F8-90F5-4095-8076-0B78E9F98194}" emma:medium="tactile" emma:mode="ink">
          <msink:context xmlns:msink="http://schemas.microsoft.com/ink/2010/main" type="inkDrawing" rotatedBoundingBox="28174,7616 28251,11508 27867,11516 27790,7623" semanticType="verticalRange" shapeName="Other">
            <msink:sourceLink direction="with" ref="{8951D46D-EDB9-49C0-8C34-0AB252D68BF6}"/>
          </msink:context>
        </emma:interpretation>
      </emma:emma>
    </inkml:annotationXML>
    <inkml:trace contextRef="#ctx0" brushRef="#br0">-282-775 417 0,'0'0'108'0,"0"0"-99"16,0 0-5-16,0 0 11 15,0 0 20-15,0 0-8 0,0 0 6 16,-67 168-4-16,49-127-5 16,4 5 11-16,-6 9-7 15,4-3-12-15,-3 12 2 16,3 1-3-16,-4 4-1 15,1-3-3-15,-2-2-6 16,5-2 8-16,6-3-9 16,2-3 7-16,8-5-10 15,0 3-2-15,0-7 0 16,4 4 1-16,19 3 0 16,5-2 4-16,-1 6-1 15,5-6-3-15,-4 5-6 16,-1-14 6-16,-4 5 1 0,-1-4 0 15,-3-2 0 1,-4 4 2-16,-11-9-3 0,-4 13 0 16,0-3 9-16,0 17-9 15,0 1 3-15,-29-5 8 16,-2 1-6-16,-2-13 1 16,-2 2 3-16,0-5 2 15,5-11-2-15,5-17 3 16,5-2 4-16,10-11-4 15,6 1-6-15,-8-5 5 16,3 0-3-16,5 0-4 16,-2 0-4-16,6 0 0 0,-6 0-1 15,6 0-4 1,0 0-12-16,0 0 6 0,0 0 0 16,0-5 6-16,0-3-16 15,10 3 9-15,5-1-2 16,5 6 11-16,2 0-14 15,3 0 13-15,-2 11-12 16,2 25 13-16,-5 7 2 16,-1 13 1-16,-3 11 6 15,-5 5-3-15,-2 0-3 16,-8 5 1-16,-1-9 0 16,0-3-1-16,0 5 1 15,0-1 0-15,0-4 0 16,0-1 5-16,0-3 6 15,0 3-11-15,-5 1 10 0,-10-1-10 16,9 1 18-16,-5-1-10 16,-2 6-7-16,2-4 1 15,-2-5 7-15,-3-7-10 16,5 7 2-16,1-2 0 16,-3-12 0-16,8-10 9 15,5-13-11-15,0-14-2 16,0 3 0-16,0 1-8 15,5-5 9-15,14-1 1 16,5-8 0-16,2 0 0 16,3 0 0-16,2 0 1 15,-1 0-1-15,-1-12 0 16,2-7-6-16,-2-4-26 16,-3 3-5-16,-2 2-29 0,-3-12-71 15,-17 3-43-15,-4-1-135 16</inkml:trace>
  </inkml:traceGroup>
</inkml:ink>
</file>

<file path=ppt/ink/ink3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7:50.78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B97C194-CE3E-4E3C-8FCA-8BF2B26391BB}" emma:medium="tactile" emma:mode="ink">
          <msink:context xmlns:msink="http://schemas.microsoft.com/ink/2010/main" type="inkDrawing" rotatedBoundingBox="21930,9001 22453,4896 24719,5184 24197,9290" hotPoints="22389,5137 0,0 22592,8892" semanticType="enclosure" shapeName="RightTriangle">
            <msink:sourceLink direction="with" ref="{C49D5F38-8EE5-4BFC-BBC3-753567DBDF66}"/>
            <msink:sourceLink direction="with" ref="{89A8191C-0ECF-497A-88C1-DC55D4D62003}"/>
          </msink:context>
        </emma:interpretation>
      </emma:emma>
    </inkml:annotationXML>
    <inkml:trace contextRef="#ctx0" brushRef="#br0">0 223 432 0,'0'0'5'0,"0"0"20"16,0 0 39-16,0 0-24 16,0 0-33-16,0 0-7 0,42-47-1 15,11 47 1-15,5 0 4 16,20 0-1-16,8-3 6 16,22-12 3-16,8-8 3 15,28-1-6-15,1-3 1 16,7 2-8-16,-2-1 4 15,-17 9-6-15,-18 14 4 16,-17 3-8-16,-15 0 3 16,-20 3-2-16,-13 28-5 15,-5 14-4-15,-7 9 12 0,-15 9 0 16,2 15 17 0,-9 16 3-16,-2 11 0 0,2-2 0 15,2 13-3-15,-2-10 0 16,-2-3-6-16,-2 8 9 15,1-6-19-15,-3 0 11 16,2 0-10-16,-4 1 6 16,-1 1-6-16,2-2 10 15,0-6-11-15,-8 2 4 16,8-14-3-16,-9-7 1 16,4-9-2-16,-4-2 1 15,0 0 0-15,0-3 2 16,0 1-2-16,0-5-3 15,0-7 4-15,0-5 1 16,0 2-4-16,-8-1 0 0,-2-8 1 16,-4-8-1-16,-1-3 0 15,-6-3 1-15,2 4-1 16,-13 0 7-16,-2 3-3 16,-13 0 0-16,-5-3 1 15,-6-1 5-15,-6-4-4 16,-5 2 3-16,-11-3-1 15,-1-3-5-15,2-7 4 16,-1-3-4-16,9-6 5 16,-3-3 9-16,-1-5-13 15,5 7 12-15,-1-7-11 16,3 0-1-16,3 0 5 0,-3 0-2 16,10 0-4-16,5 0 4 15,16 4-1-15,3 0-5 16,15 1 8-16,8-1-3 15,2-4 0-15,9 0-6 16,0 0 0-16,0 0 1 16,0 0-1-16,0 0 0 15,-3 4 0-15,-5 2 0 16,-11 7 0-16,-9 1 0 16,5-1 0-16,3-2 0 15,11-2-1-15,3-5 1 16,0 1 1-16,6-5-1 15,0 6-5-15,0-6-8 16,0 0-7-16,0 0-4 16,0 0-6-16,0 0-9 0,0 0-19 15,0 0-23-15,0 0-15 16,28 0 35-16,11 0-2 16,5-6-33-16,2-12-50 15,3-3-124-15</inkml:trace>
    <inkml:trace contextRef="#ctx0" brushRef="#br0" timeOffset="-983.61">61-274 366 0,'0'0'48'15,"0"0"29"-15,0 0-5 16,0 0-22-16,0 0 11 15,0 0-25-15,0-60-21 16,0 60-14-16,0 0-1 0,0 42-4 16,0 50-8-16,25 62 12 15,10 72 2-15,10 58 17 16,1 45-6-16,-11 28-5 16,-2 6 7-16,-15-7 2 15,-5-19-6-15,-7-23 0 16,-2-31 0-16,-4-13 6 15,0-34-4-15,0-33-1 16,-6-40-2-16,-11-56-8 16,14-53 0-16,3-29-2 15,0-18-11-15,0-7 11 16,0-13-5-16,0-64 3 0,-5-45-9 16,-3-31-57-1,2-4-52-15,-10 7-12 0,-9 15-117 16</inkml:trace>
    <inkml:trace contextRef="#ctx0" brushRef="#br0" timeOffset="200293.61">325 2957 88 0,'0'0'97'16,"0"0"-27"-16,0 0 9 16,0 0-9-16,0 0-14 15,0 0-15-15,0 0 0 16,0-2-10-16,0 2-1 15,0-3-3-15,0 3 2 16,0 0-2-16,0 0-5 16,0 0 4-16,0-4-7 15,0 4-14-15,0 0 10 0,0 0-13 16,0 0 3 0,0 0-2-16,0-6-1 0,0 6-2 15,0 0 0-15,0 0 0 16,0-5 0-16,6 1-5 15,4-4 5-15,6 2 3 16,3-2-3-16,4-1 0 16,-5 9 0-16,5-11 0 15,0 8 0-15,0-3 0 16,6-5-7-16,-3 4 0 16,3 1-5-16,-2-2-6 15,6 1-3-15,-4 4 2 16,3-5 4-16,4-1-14 15,8 0 5-15,6-2 6 16,1-7-9-16,1-1-1 0,6 2 11 16,-10-7-15-1,3 5 5-15,-3 0 25 0,-2 3-8 16,-2-3 1-16,-4 4 9 16,-5 1-12-16,3 1-1 15,0 4 13-15,-4-6-1 16,-3 4-11-16,-1-2 12 15,4 4 0-15,-4 4-2 16,-4-8 0-16,8 4-2 16,1 0 3-16,-4 0-11 15,9-1 8-15,-10-1-4 16,2 4-5-16,-4 1 8 0,-4-1 3 16,-2 0 2-1,3 3 0-15,-11 0 1 0,2 0 2 16,-7-1 1-16,2 1 2 15,7-6-5-15,-4 4 5 16,7-1 9-16,-5 3 3 16,-6 1-16-16,-2-1-1 15,0 4-1-15,0-4 1 16,-8 4 1-16,5 0 0 16,-5 0 1-16,0 0 1 15,0 0 0-15,0 0-1 16,0 0-3-16,0 0 2 15,0 0-1-15,0 0 3 0,0 0 2 16,0 0-2-16,0 0-1 16,0 0-1-16,0 0-2 15,0 0 1-15,0 0-1 16,0 0 0-16,0 0-6 16,0 0-4-16,0 0 3 15,0 0-4-15,0 0-2 16,0 0-5-16,0 4-4 15,0 3-24-15,0-3-59 16,-5 3-104-16</inkml:trace>
  </inkml:traceGroup>
</inkml:ink>
</file>

<file path=ppt/ink/ink3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8:57.16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EEA69A0-0A1E-4619-A578-B7B32A384DD1}" emma:medium="tactile" emma:mode="ink">
          <msink:context xmlns:msink="http://schemas.microsoft.com/ink/2010/main" type="inkDrawing" rotatedBoundingBox="25906,16381 29867,18759 28923,20330 24963,17953" semanticType="scratchOut" shapeName="Other"/>
        </emma:interpretation>
      </emma:emma>
    </inkml:annotationXML>
    <inkml:trace contextRef="#ctx0" brushRef="#br0">4337 1855 282 0,'0'0'60'0,"0"0"-15"16,0 0 22-1,0 0-3-15,0 0-29 0,0 0 1 16,0 0-3-16,0 0 5 15,-9 0 8-15,8 0-6 16,-4 0-3-16,1 0-8 16,-8 0-6-16,-1 0-5 15,-8 0-12-15,-4 0 16 16,-5 0-11-16,-7 0-11 16,-2 0 11-16,-13 2-5 15,-6 6-6-15,-16 6 3 16,-10-1-3-16,-6 4 1 0,0 4-1 15,-6-1 4-15,-2 3-4 16,-8-6 0-16,1 6 0 16,-5 1 0-16,0-2 0 15,4-2-1-15,7 0 5 16,1 0-4-16,2-1 4 16,6-4-1-16,9-2-2 15,1-3 11-15,2-1-11 16,-8 6 3-16,-10-11-4 15,-4 13 4-15,-4-7-4 16,-7 7 2-16,11 0 3 16,8-6-7-16,25 0 4 15,22-9 9-15,20-2-5 16,14 0 3-16,6 0 3 16,5 0-9-16,0 0 2 0,0-20-5 15,0-14 1-15,0-16-1 16,0-1 0-16,0-11-1 15,0-6 1-15,0-16 2 16,0-12-2-16,-19-9 0 16,-5-4-1-16,-2 0 0 15,-3 10 1-15,-2 8-6 16,2 10 6-16,-1 3 0 16,-5 3 0-16,3-4 1 15,-6-4-1-15,3 0 0 16,5-5 1-16,4-4-1 15,-3 4 0-15,4 9 0 0,6 10 0 16,-1 12 0-16,8 7 0 16,2 3-1-16,6 0 1 15,0 10 0-15,-1 6-5 16,2 8 5-16,3 0 4 16,-4 8-4-16,-5 6 1 15,5-1-1-15,-6-3 0 16,-2-2 0-16,-1 12 0 15,-7-11-1-15,1 7-1 16,-9 3 2-16,-11 1 2 16,-4 3 0-16,-8 0 3 15,-4 0-5-15,-8 0 0 16,0 0 0-16,-3 18 4 0,2 1-4 16,1-1 0-1,5-4 2-15,4-1-2 0,0-3 6 16,17-5-4-16,5-5 0 15,11 0 1-15,14 0 2 16,3 0-5-16,4 0-2 16,0 0 1-16,0 0 1 15,0 0-5-15,0 0-5 16,0 0-13-16,0 0-16 16,0 0-10-16,0 0-55 15,-23 0-86-15,-44 0-144 16</inkml:trace>
  </inkml:traceGroup>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5:43.96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E016827-E1C6-4007-8688-FBA2C5D3935B}" emma:medium="tactile" emma:mode="ink">
          <msink:context xmlns:msink="http://schemas.microsoft.com/ink/2010/main" type="inkDrawing" rotatedBoundingBox="14138,13344 17974,12958 17982,13045 14147,13431" semanticType="underline" shapeName="Other">
            <msink:sourceLink direction="with" ref="{B88422AF-4A4E-4A3E-A8E8-ECDB34F811B4}"/>
          </msink:context>
        </emma:interpretation>
      </emma:emma>
    </inkml:annotationXML>
    <inkml:trace contextRef="#ctx0" brushRef="#br0">151 449 332 0,'0'0'17'0,"0"0"17"0,0 0 25 16,0 0 7-16,0 0-27 16,0 0-19-16,-125-46-6 15,118 46-1-15,-1 0 8 16,2 0 13-16,1 0-9 15,5 0-3-15,0 0 4 16,0 0-9-16,0 0-1 16,0 0-7-16,0 0-2 15,0 0 0-15,0 0-2 16,0-4-3-16,0 4-2 16,0 0 6-16,0 0-2 0,0 0-3 15,0 0 21 1,0-5 14-16,30-5-20 0,35-1 5 15,21 0-19-15,25-4 1 16,25 1 0-16,10 4-2 16,7-2 0-16,15 3 6 15,1 4 5-15,-3-1-6 16,3-4 1-16,-1 1-5 16,4-7 2-16,5 1 11 15,-6 0-7-15,-12 4 3 16,-11-4-5-16,-18 0-2 15,1-6 11-15,1 4 1 16,-12 2-4-16,10-5 5 16,-7-1 2-16,3 1-5 15,-12 4-1-15,-7 0-9 0,-20 6 6 16,-17-3 4 0,-10 5-8-16,-15 5 4 0,-13-2-6 15,-13 5 11-15,-6 0-11 16,-13 0 2-16,1 0-11 15,-1 0 5-15,0 0-1 16,0 0-20-16,-14 5-86 16,-63 21-73-16,-40 3-11 15</inkml:trace>
  </inkml:traceGroup>
</inkml:ink>
</file>

<file path=ppt/ink/ink3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8:32.28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68302F7-87F2-4279-AB21-668ACD4ECBA8}" emma:medium="tactile" emma:mode="ink">
          <msink:context xmlns:msink="http://schemas.microsoft.com/ink/2010/main" type="writingRegion" rotatedBoundingBox="24172,12381 24626,12381 24626,12901 24172,12901">
            <msink:destinationLink direction="with" ref="{3FF705C9-59C3-4B30-9D21-F529C052D4CF}"/>
          </msink:context>
        </emma:interpretation>
      </emma:emma>
    </inkml:annotationXML>
    <inkml:traceGroup>
      <inkml:annotationXML>
        <emma:emma xmlns:emma="http://www.w3.org/2003/04/emma" version="1.0">
          <emma:interpretation id="{755CD425-4C3E-4943-9169-D66C2D2728A9}" emma:medium="tactile" emma:mode="ink">
            <msink:context xmlns:msink="http://schemas.microsoft.com/ink/2010/main" type="paragraph" rotatedBoundingBox="24172,12381 24626,12381 24626,12901 24172,12901" alignmentLevel="1"/>
          </emma:interpretation>
        </emma:emma>
      </inkml:annotationXML>
      <inkml:traceGroup>
        <inkml:annotationXML>
          <emma:emma xmlns:emma="http://www.w3.org/2003/04/emma" version="1.0">
            <emma:interpretation id="{5311239A-70DB-41FB-8D83-2B8BAA3C74CA}" emma:medium="tactile" emma:mode="ink">
              <msink:context xmlns:msink="http://schemas.microsoft.com/ink/2010/main" type="line" rotatedBoundingBox="24172,12381 24626,12381 24626,12901 24172,12901"/>
            </emma:interpretation>
          </emma:emma>
        </inkml:annotationXML>
        <inkml:traceGroup>
          <inkml:annotationXML>
            <emma:emma xmlns:emma="http://www.w3.org/2003/04/emma" version="1.0">
              <emma:interpretation id="{DD54AFB5-3C08-43D2-A80A-3E9925D17F74}" emma:medium="tactile" emma:mode="ink">
                <msink:context xmlns:msink="http://schemas.microsoft.com/ink/2010/main" type="inkWord" rotatedBoundingBox="24172,12381 24626,12381 24626,12901 24172,12901"/>
              </emma:interpretation>
            </emma:emma>
          </inkml:annotationXML>
          <inkml:trace contextRef="#ctx0" brushRef="#br0">5511 3559 347 0,'0'0'28'16,"0"0"32"-16,0 0 16 15,0 0-6-15,0 0-8 16,0 0-16-16,-23-6-9 16,23 6-5-16,0 0 2 15,0 0-2-15,0 0-11 0,0 0-4 16,0-4-2-16,0-14-8 15,0-15-1-15,0-5-6 16,0-12 0-16,6 2 0 16,19 4 0-16,-7-7 0 15,7 8 0-15,-9 5 0 16,-1 7 1-16,-4 7-1 16,2 11 0-16,-6 9 0 15,-2 4 0-15,-1-3 0 16,-4 3 0-16,0 0-1 15,0 0 0-15,0-3 0 16,0 3-4-16,0 0 5 16,0 0-12-16,0 0 7 15,0 0 2-15,0 0 2 16,0-9-1-16,0 5-1 0,0-7-10 16,-16-1 9-16,3 7 2 15,-3 5 0-15,10 0-1 16,-2-6-1-16,0 6 4 15,8 0 6-15,0 0-4 16,0 0 5-16,0 0-7 16,0 0 0-16,0 0-1 15,0-4 4-15,0 4-9 16,0 0 4-16,0 0 2 16,0 0-2-16,8 0 1 15,22 0 2-15,8 0-2 16,-3 0 0-16,4 0 1 0,-3 0 0 15,-1 0 1-15,-5 0-1 16,-1 0 1-16,-11 0-1 16,-1 0-1-16,-10 0 0 15,2 15 0-15,-9 11-4 16,0 3 3-16,0 10 0 16,0 5 2-16,-9-2 6 15,-18 0-6-15,-1-11 4 16,4-7-4-16,3-14 8 15,11 0-6-15,3-6 6 16,-2-4 4-16,-1 0 4 16,1 0-12-16,-1 0 0 15,-4-4 6-15,-2-19-10 0,-3-2 3 16,-1-2 2-16,-1-6-4 16,0 4 8-16,0-2-8 15,2 9 2-15,3 2-3 16,-1 3 9-16,1 2-9 15,2-4 2-15,-7 10 4 16,15 0 3-16,-8 3-3 16,8 2-2-16,-3 0-1 15,5 0-1-15,-3 4 5 16,3-4-2-16,-1 4-4 16,5 0 3-16,0-1-3 15,0 1-1-15,0 0 3 0,0 0-3 16,0 0 5-16,0 0-5 15,0 0-5-15,0 0 4 16,0 0 2-16,0 0-2 16,0 0 4-16,0 0-8 15,0-6 5-15,0 6 0 16,0 0 0-16,0-4 4 16,0 4-5-16,0 0 1 15,0 0-3-15,0 0 2 16,0 0 0-16,0 0 1 15,0 0 0-15,0 0 1 16,0 0-1-16,0 0-1 16,0 0 1-16,0 0 3 0,0 0-2 15,0 0-2-15,0 0 2 16,0 0-4-16,0 0 6 16,0 0-3-16,0 0 0 15,0 0-3-15,0 0 3 16,0 0 0-16,0 0 3 15,0 0-3-15,0 0 0 16,0 0-6-16,0 0 6 16,0 0 0-16,0 0 0 15,0 0 0-15,0-9-17 16,0 5-16-16,0 4-37 16,0-5-56-16,16 5-101 15,-7 0-107-15</inkml:trace>
        </inkml:traceGroup>
      </inkml:traceGroup>
    </inkml:traceGroup>
  </inkml:traceGroup>
</inkml:ink>
</file>

<file path=ppt/ink/ink3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11:24.81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3FA359B-8B26-4ECD-8EC1-CE2F1E668F5B}" emma:medium="tactile" emma:mode="ink">
          <msink:context xmlns:msink="http://schemas.microsoft.com/ink/2010/main" type="inkDrawing" rotatedBoundingBox="23270,12304 23572,16377 20001,16643 19699,12569" hotPoints="22258,12298 22970,15725 20145,16312 19433,12885" semanticType="enclosure" shapeName="Rectangle">
            <msink:sourceLink direction="with" ref="{263A3A08-08D0-4294-A5A9-373598C6372E}"/>
            <msink:sourceLink direction="with" ref="{E3879D94-B311-43BC-B51B-1328F30CB658}"/>
            <msink:sourceLink direction="with" ref="{CFB94196-3E97-4811-A4A2-824EBC0468C5}"/>
          </msink:context>
        </emma:interpretation>
      </emma:emma>
    </inkml:annotationXML>
    <inkml:trace contextRef="#ctx0" brushRef="#br0">1584-3278 428 0,'0'0'0'16,"0"0"0"-16,0 0 8 16,-269-9 30-16,200 9 37 15,10 0-69-15,11 0-3 16,3 0 9-16,2 19-3 16,8-2-7-16,-1 11 3 15,-1 1-2-15,-5 4 1 0,-3 6-3 16,5 5 1-16,-10-2 2 15,4 9-4-15,-5-1 1 16,6 1 1-16,-4-4 6 16,1-2-2-16,9-6 5 15,-3 2-4-15,1 4-3 16,5 2-4-16,-2 4 5 16,3 1-5-16,-1 8 1 15,-3 8 0-15,4 7-2 16,-1 14 1-16,8 2 0 15,1 7 4-15,8 0-2 16,3 8-2-16,1 0 6 16,7 2-6-16,2-2 1 0,2-1 1 15,4-6 0 1,0 6 6-16,0-10-7 0,0 10 12 16,4 2-8-16,21-6-2 15,1-2 8-15,1-13-8 16,1-5 3-16,8-13-2 15,-4-7-2-15,9-5 4 16,-5-6 1-16,9-3 0 16,-2-6-3-16,-1-3 1 15,6-2-2-15,3-8 1 16,3-9-1-16,5-1 7 16,5-1-4-16,10-10-4 15,10-7 4-15,13 0-6 0,-1 0 3 16,8-14-3-16,-1-19 8 15,5-9-8-15,-11 1 2 16,-3-1-4-16,5-8 7 16,-8-3-4-16,-1-1-1 15,-1-8-1-15,-4-10 1 16,-4-8-1-16,5-8 8 16,-2 0-13-16,-10 5 6 15,6 0 0-15,-10 4 0 16,-4 4 7-16,-2 6-6 15,-17 9-1-15,-4 0-5 16,-8 5 5-16,-3 11 8 16,-9-4-8-16,-3 1 4 15,-4 4 1-15,-1-8-2 0,-2 1 3 16,-6 3-6-16,-3-4 1 16,1 8-1-16,-5-2 2 15,0-5 5-15,0-2-9 16,0-5 6-16,0 2-6 15,-13 5 2-15,1-1 0 16,-2 10 2-16,-2-7 2 16,-5-1 1-16,7 7 3 15,-4 1-6-15,0-3 6 16,-1 3 1-16,-2-6-1 16,1 10-4-16,-3-4-1 15,-2 3 5-15,-5-7 4 0,-1-2-8 16,-2 4 7-16,-2 4-10 15,3 11 1-15,2 0 6 16,1 0-2-16,-2 5 1 16,2 3 5-16,3 3-10 15,3-1 5-15,-5 4-1 16,5-3-1-16,-6 4-1 16,-1 3-4-16,-2-6 1 15,-3 2 3-15,-4-4 1 16,4 3-4-16,-6-4 1 15,10 6-2-15,-7 3 8 16,6-8-7-16,4 5 2 16,4 3 0-16,3 3 0 0,2 0-3 15,4 1 1 1,-6-1 0-16,7 3-1 0,-7-3 0 16,3 3 0-16,2 4 0 15,-5-4 0-15,11 4 0 16,-1 0-1-16,6 0 1 15,4 0 0-15,1 0 1 16,0-5-1-16,0 5-1 16,0 0 1-16,0 0 0 15,0 0 0-15,0 0 0 16,-5 0 0-16,5-4 1 16,0 4-1-16,-4 0 0 0,4 0-1 15,0 0 1-15,0 0 0 16,0 0 0-16,0-3 2 15,0 3-2-15,0 0-1 16,0 0 1-16,0 0 0 16,0 0 0-16,0 0 0 15,0 0 0-15,0-3 0 16,0 3 0-16,0 0 0 16,0 0 1-16,0 0-1 15,0 0 0-15,0 0-2 16,0 0 2-16,0 0 0 15,0 0 0-15,0 0 0 16,0 0 0-16,0 0 0 16,0 0 0-16,0 0 0 15,0 0 0-15,0 0-1 0,0 0 1 16,0 0 0-16,0 0 0 16,0 0-3-16,0 0-14 15,0 0-12-15,0 0-21 16,4 3-45-16,37 17-98 15,14-2 2-15</inkml:trace>
    <inkml:trace contextRef="#ctx0" brushRef="#br0" timeOffset="-73326.39">286 869 157 0,'0'0'63'0,"0"0"-26"15,0 0 4-15,0 0 32 16,0 0-22-16,0 0-1 16,211-84-8-16,-133 44-3 15,19-15 3-15,26-11-8 16,25-4-10-16,15-13 4 0,17-1 2 16,14-4-4-16,-5 1-9 15,-4 12-13-15,-14 0 6 16,-10 6-10-16,-7 9 0 15,-16 13 0-15,-25 6 1 16,-22 13-2-16,-28 15 1 16,-24 3 0-16,-19 5 0 15,-11 1 0-15,-9 4 0 16,0 0 3-16,0 0 1 16,0 0 7-16,0 0 6 15,0 0-3-15,-4 0-6 0,-17 0-6 16,-2 0-1-1,-2 0-1-15,-1 0 0 0,-6 19-17 16,-7 4-18-16,-9 10-25 16,-11 5-25-16,-12 14-59 15,-23-4-280-15</inkml:trace>
    <inkml:trace contextRef="#ctx0" brushRef="#br0" timeOffset="-74586.11">520 731 198 0,'0'0'79'16,"0"0"16"-16,0 0-19 15,0 0-19-15,0 0-7 16,0 0-4-16,-19 3-12 16,19-3 3-16,-4 0 7 15,4 0-13-15,0 0-6 16,0 0-6-16,0 0-13 16,0 0 11-16,0 0-17 15,30-3 2-15,38-31-2 0,13-4 15 16,30-16-10-1,18-2 6-15,20-13-2 0,21-6-2 16,11 0 1-16,8 0-7 16,1-2 2-16,-15 14 0 15,-9 10-1-15,-17 7 0 16,-8 10-2-16,-6-1 0 16,-14 4-1-16,-15 2 1 15,-6-3-3-15,-14 6 2 16,-5 5 1-16,2-8 4 15,-3 1-4-15,-3-1-2 16,2-7 2-16,-10 6 0 16,-14 0-1-16,-9 5-6 15,-7 7 7-15,-8 2 0 16,-11 8 0-16,-10 10-2 0,-1 0-2 16,-9 0 7-16,0 0-9 15,0 0 4-15,0 0 2 16,-9 6 0-16,-26 26 0 15,-11 5-6-15,-14-1-15 16,-14-3-20-16,-11 9-36 16,-21-3-55-16,-22 5-89 15</inkml:trace>
  </inkml:traceGroup>
</inkml:ink>
</file>

<file path=ppt/ink/ink3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8:43.66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D7CFFDF-914A-41AF-9322-BDC219E5BEF2}" emma:medium="tactile" emma:mode="ink">
          <msink:context xmlns:msink="http://schemas.microsoft.com/ink/2010/main" type="writingRegion" rotatedBoundingBox="28221,14536 30858,15659 30209,17182 27572,16059"/>
        </emma:interpretation>
      </emma:emma>
    </inkml:annotationXML>
    <inkml:traceGroup>
      <inkml:annotationXML>
        <emma:emma xmlns:emma="http://www.w3.org/2003/04/emma" version="1.0">
          <emma:interpretation id="{9847BCAC-811E-4A5F-AF9E-9C6CC638B133}" emma:medium="tactile" emma:mode="ink">
            <msink:context xmlns:msink="http://schemas.microsoft.com/ink/2010/main" type="paragraph" rotatedBoundingBox="28221,14536 30858,15659 30209,17182 27572,16059" alignmentLevel="1"/>
          </emma:interpretation>
        </emma:emma>
      </inkml:annotationXML>
      <inkml:traceGroup>
        <inkml:annotationXML>
          <emma:emma xmlns:emma="http://www.w3.org/2003/04/emma" version="1.0">
            <emma:interpretation id="{F28B9B4C-CCC7-4723-A651-697C23DC6E8C}" emma:medium="tactile" emma:mode="ink">
              <msink:context xmlns:msink="http://schemas.microsoft.com/ink/2010/main" type="line" rotatedBoundingBox="28221,14536 30858,15658 30209,17182 27572,16059"/>
            </emma:interpretation>
          </emma:emma>
        </inkml:annotationXML>
        <inkml:traceGroup>
          <inkml:annotationXML>
            <emma:emma xmlns:emma="http://www.w3.org/2003/04/emma" version="1.0">
              <emma:interpretation id="{00DD2FED-C0E4-49BD-AD32-68309FB58F67}" emma:medium="tactile" emma:mode="ink">
                <msink:context xmlns:msink="http://schemas.microsoft.com/ink/2010/main" type="inkWord" rotatedBoundingBox="28221,14536 30858,15658 30209,17182 27572,16059"/>
              </emma:interpretation>
            </emma:emma>
          </inkml:annotationXML>
          <inkml:trace contextRef="#ctx0" brushRef="#br0">9460 5649 440 0,'0'0'43'0,"0"0"6"15,0 0 12-15,0 0-27 16,0 0-11-16,0 0 5 15,59-48 8-15,-33 48-12 16,3 0-5-16,-7 0-15 16,1 0 14-16,2 0-18 15,-5 0 4-15,-1 7-4 16,-3 13 2-16,0 1 0 16,3 2 4-16,-3 11 2 15,0-7 5-15,-2 6-13 16,-1-1 10-16,-1 1 2 15,1-5-3-15,-6-4-2 0,-2-2-2 16,-1-9 0-16,-4-2-5 16,0-7 4-16,0-1-2 15,0-3-2-15,0 0-9 16,0 0-6-16,-9 0-5 16,-18 0-36-16,-1-18-46 15,-8-9-26-15,1 3-135 16</inkml:trace>
          <inkml:trace contextRef="#ctx0" brushRef="#br0" timeOffset="611.3598">9873 5624 461 0,'0'0'71'0,"0"0"17"16,0 0-7-16,0 0-30 15,0 0-22-15,0 0-15 16,0 0-3-16,0 13-7 16,0 22 14-16,0 8-9 15,0-1-6-15,0 5-5 16,0 4 2-16,0-6-69 16,0-9-121-16,6-8-271 15</inkml:trace>
          <inkml:trace contextRef="#ctx0" brushRef="#br0" timeOffset="64.8199">9460 5649 282 0</inkml:trace>
          <inkml:trace contextRef="#ctx0" brushRef="#br0" timeOffset="403.9199">9460 5649 282 0,'90'159'116'0,"-90"-159"-29"0,0 0-17 0,0 0-12 16,0 0-32-16,0 0-15 15,0 0-1-15,10 0 7 16,23 0 8-16,-2 0-4 15,9-14-14-15,-5-9 1 16,0 5-5-16,-3-6-3 16,-9 6-1-16,-3 7 0 15,-10-2-1-15,1 9 2 16,-11 0 0-16,0-3 1 16,0 7 2-16,0 0 24 15,0 0-8-15,0 0 0 0,0 0-4 16,0 0 1-1,0 0-3-15,0 0-7 0,0 0-2 16,4 0-4-16,6 0-5 16,6 21 5-16,3 1 0 15,1-4 1-15,5 2-1 16,-6-7 1-16,-3-2 1 16,0-2-2-16,-8-5-7 15,-6 0-23-15,2-4-39 16,-4 0-34-16,0 0-26 15,0 0-161-15</inkml:trace>
          <inkml:trace contextRef="#ctx0" brushRef="#br0" timeOffset="-657.25">9149 6423 247 0,'0'0'123'0,"0"0"-32"15,0 0 13-15,0 0-20 0,0 0-39 16,0 0 11-16,-8-4-28 15,8 4-25-15,13 24 13 16,13-2 3-16,4 6-9 16,4-14 0-16,0 5-3 15,-6-15-4-15,-1 2-1 16,-6-6 0-16,-5 0 0 16,-6 0 6-16,3-6-6 15,-6-17 1-15,3-6 2 16,-1-13-3-16,0-3-2 15,-2-5 5-15,-3 3-4 16,1 9-1-16,2 10-19 16,-3 1-1-16,9 4-26 15,2-5-52-15,1-4-42 0,0 4-120 16</inkml:trace>
          <inkml:trace contextRef="#ctx0" brushRef="#br0" timeOffset="-380.9899">9574 5645 396 0,'0'0'99'15,"0"0"-65"-15,0 0 29 0,0 0-10 16,0 0-29-16,0 0-16 15,5 51 36-15,5-18-4 16,6 8-13-16,-8-7-12 16,-2 1-6-16,4-2 1 15,-5-5-8-15,-5 5-2 16,0-15-10-16,0 5-32 16,0-9-41-16,0-4-59 15,0-10-78-15</inkml:trace>
          <inkml:trace contextRef="#ctx0" brushRef="#br0" timeOffset="-949.74">9278 5696 508 0,'0'0'65'0,"0"0"-18"15,0 0 67-15,0 0-31 16,0 0-39-16,0 0-16 16,0-3-5-16,0 3-13 15,0 0 10-15,0 0-10 16,0 0-5-16,5 40-2 15,11 31-3-15,4 21 7 16,-1 16 12-16,-3 1-9 16,-6-7 3-16,2-1-9 15,-4-16-1-15,1-16-1 0,-6-22-2 16,1-16 2-16,-4-18-2 16,0-10-1-16,0-3-8 15,0 0-7-15,0 0-7 16,0 0-2-16,-26-11-51 15,-3-12-18-15,3-5-38 16,-3 5-19-16,3 9-103 16</inkml:trace>
          <inkml:trace contextRef="#ctx0" brushRef="#br0" timeOffset="-3757.77">9019 6788 580 0,'0'0'8'0,"0"0"8"16,0 0 40-16,0 0-16 15,0 0-18-15,0 0-7 16,135-176 0-16,-74 156 2 16,7-5 0-16,3 6-7 15,6 1-1-15,2 10-2 0,7-1 5 16,-3 3-10-16,-8 6 5 15,1 0-6-15,-13 0 1 16,-9 0 0-16,-8 0-2 16,-9 0 1-16,-7 15 4 15,-5-1-4-15,-2-1 9 16,-3 9 4-16,2 2-1 16,-2 8-1-16,-1-3 0 15,2 12-1-15,3-9-4 16,-5 10 0-16,6-1 1 15,1 5 0-15,-1-4-5 16,-1 6 10-16,-5-7-12 16,3 0 4-16,2 2 0 15,1-11-2-15,-3 4-1 0,-2-3-2 16,-1-1 1-16,-3 0 0 16,4-8-1-16,-1-1 0 15,1-4 0-15,-5-6 1 16,4-2 0-16,-9-2-1 15,-1-1 1-15,-2-2-1 16,-3 2 0-16,1-4 0 16,0-4-1-16,6 15 2 15,7-3-2-15,3-3 2 16,-2 6 10-16,-8-13-4 16,-2 1-5-16,3-3-2 15,-8 0 2-15,0 0-1 0,6 0 2 16,-5 0-1-16,11 0 2 15,4-24 0-15,-1-3-3 16,8-4 2-16,8 1-5 16,9-1 2-16,11-5-4 15,9 2 3-15,7 2 0 16,-2-1 1-16,11 9 0 16,-10-3-1-16,-8 10 1 15,-10-2 0-15,-10 1 0 16,-13 8 0-16,-10 4 1 15,-7 2-1-15,-3 4 1 16,-6-4-1-16,5 0 1 16,-3-6-1-16,0-9 3 0,4-3 3 15,0-2-5 1,2-4-1-16,-6 1 1 0,1 3 0 16,-1-4-1-16,4 1 0 15,-8-4 0-15,13-8 5 16,-3 7-6-16,4-6 1 15,1 7-7-15,-3 2 6 16,3 5 0-16,2-2 1 16,3 3 0-16,-1-1 0 15,-5 1-4-15,5 4 2 16,0-5 0-16,-1 7-3 16,1-1 5-16,2-2-3 0,-2 12 0 15,-1-5 0 1,10 3-3-16,-7 4 6 0,3-1 0 15,-1 0-1-15,-5-1-1 16,2 4 1-16,-5 2 1 16,-6-1 0-16,-2 3 0 15,0 0-2-15,-8 0-11 16,0 0-3-16,0 0-14 16,0 0-21-16,-3 0-78 15,-36 0-88-15</inkml:trace>
        </inkml:traceGroup>
      </inkml:traceGroup>
    </inkml:traceGroup>
  </inkml:traceGroup>
</inkml:ink>
</file>

<file path=ppt/ink/ink3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11:14.65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36D418C-F55F-410F-8190-50F262A042F4}" emma:medium="tactile" emma:mode="ink">
          <msink:context xmlns:msink="http://schemas.microsoft.com/ink/2010/main" type="inkDrawing" rotatedBoundingBox="21419,7491 27157,10531 26491,11789 20752,8749" semanticType="callout" shapeName="Other">
            <msink:sourceLink direction="to" ref="{131D5686-8ACD-42B0-8AEF-4E9481087DCD}"/>
            <msink:sourceLink direction="from" ref="{3FF705C9-59C3-4B30-9D21-F529C052D4CF}"/>
          </msink:context>
        </emma:interpretation>
      </emma:emma>
    </inkml:annotationXML>
    <inkml:trace contextRef="#ctx0" brushRef="#br0">1798 96 55 0,'0'0'30'0,"0"0"-15"16,0 0-5-16,0 0 3 15,0 0 0-15,0 0-1 16,13-16 8-16,-13 16 1 16,0 0 8-16,0 0 1 0,0 0-7 15,0 0-2-15,0 0 1 16,0 0 3-16,0 0-1 16,0 0-2-16,0 0 1 15,0 0 5-15,0 0-2 16,0 0 0-16,0 0-6 15,0 0 3-15,0 0-7 16,0 0 18-16,0 0-15 16,0 0 1-16,0 0 5 15,0-3-15-15,0-2 6 16,0 5-2-16,0 0 1 16,0 0 6-16,0 0-15 0,-9 0 8 15,3 0-7 1,2-4 0-16,-6 4-4 0,6 0 6 15,-2 0-7-15,1 0-2 16,-3 0-2-16,5 0 0 16,-2 0 2-16,1 0 4 15,4 0-4-15,-4 0-4 16,2 0 4-16,-2 0 2 16,-5 0 3-16,3 0-5 15,-4 0-1-15,-1 0 1 16,-2 0-3-16,-2 0 3 15,6-2 0-15,-14-1 0 0,4-1 0 16,-1 4 0-16,-5-6 0 16,4 6 0-16,-3-5 0 15,-5 1-8-15,3 0 5 16,-7 0 2-16,2-2 2 16,0-2-3-16,0-1 3 15,-2 9-3-15,-6-4-2 16,4-3-7-16,-12 7-2 15,-5 0 1-15,-22 0-8 16,0 0 20-16,-14 0-2 16,11 0 6-16,3 0-5 15,3 11 1-15,3 11 0 16,5-13 1-16,11 0-1 0,6 4 1 16,6-7-1-1,10 2 0-15,5-5-1 0,5 1 1 16,11-4 3-16,4 0-2 15,0 0-2-15,-6 0 4 16,9 5-3-16,-12-1 0 16,-4-4 0-16,4 4-2 15,-4 10-1-15,-6-9 6 16,3 11-3-16,2-1 0 16,-10-1 0-16,8 4-3 15,-1-7 3-15,-1 2 0 16,8-3 3-16,-1 3-4 0,-1 2 1 15,5-6 0-15,6 1-2 16,-2-6 4-16,8-3-4 16,0 3 0-16,0 4 2 15,0 6 1-15,0 2-1 16,0 1 0-16,0 1-1 16,0-1 1-16,0 2 0 15,0 2 1-15,0 1-1 16,0-3 1-16,0-1-1 15,4-3 4-15,2 7-4 16,3-2 1-16,5-3 0 16,-1 7-1-16,5 0 0 15,3 7 0-15,4 3 1 0,1 6 1 16,7-7-4 0,-2 3 5-16,2-11-6 0,-1 6 6 15,6-4-6 1,-3-7 6-16,1 8-6 0,-6-6 7 15,5-7-5-15,-4 2 3 16,9 7-2-16,2 3 0 16,-5-3-1-16,-1 3 1 15,3-3 0-15,5 0 1 16,-4 2 1-16,1-1-2 16,-1-1 1-16,-5-2 2 15,0-4-3-15,0-4 1 16,-2 1 0-16,4 4-1 15,-3-6 0-15,1-3 0 0,0 2 7 16,-7-3-6 0,8-3-1-16,0 6 0 0,5 0 0 15,9 2 1-15,4 3 0 16,6-3 1-16,-4 4-1 16,-1 6 3-16,8-9-4 15,-11-2 0-15,3 2 0 16,0-7 2-16,0-3-2 15,0 1 0-15,9-6 4 16,-3 0-3-16,7 0 2 16,8 0 1-16,-7 0-3 15,2 0-1-15,-1-12 1 16,-2 9 1-16,3-6 3 0,3 6-5 16,-4 3-1-16,-2-7 1 15,0 7 2-15,-3-4-2 16,11 2 0-16,-6-2 0 15,5 1-5-15,-1 3 9 16,-3 0-5-16,3 0 1 16,-3 0 0-16,-3 0 0 15,-8 0 0-15,-4 0 1 16,-1 3-2-16,-1 1 1 16,-8 2 0-16,2 1 0 15,-6-4 0-15,-2 2 1 16,-6 2-2-16,3 9 1 0,-5-7 0 15,-1 8 0-15,-4-4 0 16,6 7 1-16,-7-1-1 16,7 4 0-16,-6-1 1 15,-4-2-1-15,4 7 0 16,-4-4 0-16,7 4 0 16,-9 7 2-16,4-2-2 15,0 5 1-15,-4 4-2 16,3 6 2-16,-4 5 0 15,0 1 0-15,-5 0-2 16,1-1 2-16,4-2 5 16,-6-3-3-16,4-1-3 15,-2 4 4-15,0-8-1 16,-6 0-3-16,6 0 1 16,0-6 0-16,3-4-1 0,-2 6 0 15,-1-6-2-15,4 7 2 16,-5-8 2-16,10 0 0 15,-8-2 0-15,8 4-2 16,-2-2 1-16,-3 3-1 16,5-2 0-16,-3-5-1 15,2 0 0-15,4 7 2 16,-1-7-1-16,1 6 1 16,2-9-2-16,2 3 3 15,-1-9-2-15,2 6 0 0,6-5 2 16,-4-1-2-1,6 0-1-15,-5-3 1 16,2-2-1-16,-4-5 1 0,3-5 0 16,-3-3 4-16,6 0-4 15,2 0 0-15,1 0 1 16,-2 0-1-16,-2 0 1 16,-9 0 0-16,2-7 1 15,0-1-1-15,-6 7 2 16,-1-3-3-16,0 0 0 15,-4-2 1-15,8 6-1 16,-10 0 0-16,-3 0 0 16,5 0 0-16,-16 0 0 15,13 0 0-15,-7 0 0 16,-5 0 0-16,9 0 0 0,-9 0 1 16,2 0-1-16,-3 0 0 15,-5 0 0-15,4 0 0 16,-4 0 0-16,3 0 0 15,-3 0 0-15,0 0-1 16,0 0 1-16,0 0-4 16,4 0-7-16,-4 0-15 15,0 0 0-15,0 0-19 16,0-4-2-16,0-9-55 16,0-6-30-16,-16 4-24 15</inkml:trace>
  </inkml:traceGroup>
</inkml:ink>
</file>

<file path=ppt/ink/ink3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1:23.84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B58D990-7EBD-4531-BDF5-646FCE47BB59}" emma:medium="tactile" emma:mode="ink">
          <msink:context xmlns:msink="http://schemas.microsoft.com/ink/2010/main" type="inkDrawing" rotatedBoundingBox="28409,12004 28508,8361 28557,8362 28459,12006" semanticType="callout" shapeName="Other">
            <msink:destinationLink direction="from" ref="{8E1D10D5-59BE-4DB6-BF1D-5FC679549749}"/>
            <msink:destinationLink direction="from" ref="{112829A3-588C-41EE-9D52-A0612D71D0D8}"/>
            <msink:destinationLink direction="to" ref="{25C0ECA2-7BDE-4B63-82C3-E97F25522AF4}"/>
          </msink:context>
        </emma:interpretation>
      </emma:emma>
    </inkml:annotationXML>
    <inkml:trace contextRef="#ctx0" brushRef="#br0">5566-3491 767 0,'0'0'29'15,"0"0"-22"-15,0 0 40 16,0 0 15-16,0 0-22 16,0 0-2-16,0 0-4 15,-10-28-11-15,10 28-8 16,0 0-8-16,0 0-1 15,0-1-2-15,0 1-8 16,0 0 3-16,0 12 0 0,0 71-2 16,0 69 3-1,0 48 4-15,-5 26 2 0,5-2 5 16,0-7-9-16,0 5-1 16,0 6 1-16,0 3 2 15,0 5-3-15,-8-5 9 16,0-4-7-16,-5-12-1 15,-3-16 1-15,6-25-2 16,-6-5 0-16,8-37 0 16,3-29 0-16,2-22 2 15,3-41-3-15,0-16-1 16,0-17-1-16,0 4 2 16,0-11-6-16,0 0-11 15,0 0-4-15,0 0-5 16,0 0-20-16,0 0 5 0,0-11-12 15,0-7-44-15,0-28-73 16,0-13 31-16,24-25-104 16</inkml:trace>
  </inkml:traceGroup>
</inkml:ink>
</file>

<file path=ppt/ink/ink3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11:15.31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659BA6C-A958-4E1E-95CC-350528E6D9B2}" emma:medium="tactile" emma:mode="ink">
          <msink:context xmlns:msink="http://schemas.microsoft.com/ink/2010/main" type="writingRegion" rotatedBoundingBox="26644,10973 27009,10973 27009,11523 26644,11523"/>
        </emma:interpretation>
      </emma:emma>
    </inkml:annotationXML>
    <inkml:traceGroup>
      <inkml:annotationXML>
        <emma:emma xmlns:emma="http://www.w3.org/2003/04/emma" version="1.0">
          <emma:interpretation id="{2973D35A-47F4-4CC9-B053-ED32913E0406}" emma:medium="tactile" emma:mode="ink">
            <msink:context xmlns:msink="http://schemas.microsoft.com/ink/2010/main" type="paragraph" rotatedBoundingBox="26644,10973 27009,10973 27009,11523 26644,11523" alignmentLevel="1"/>
          </emma:interpretation>
        </emma:emma>
      </inkml:annotationXML>
      <inkml:traceGroup>
        <inkml:annotationXML>
          <emma:emma xmlns:emma="http://www.w3.org/2003/04/emma" version="1.0">
            <emma:interpretation id="{20F4E5BD-7CE1-48EC-ACBA-B88428060B38}" emma:medium="tactile" emma:mode="ink">
              <msink:context xmlns:msink="http://schemas.microsoft.com/ink/2010/main" type="line" rotatedBoundingBox="26644,10973 27009,10973 27009,11523 26644,11523"/>
            </emma:interpretation>
          </emma:emma>
        </inkml:annotationXML>
        <inkml:traceGroup>
          <inkml:annotationXML>
            <emma:emma xmlns:emma="http://www.w3.org/2003/04/emma" version="1.0">
              <emma:interpretation id="{6627D782-6CB8-4375-84C2-EC97EC01CB56}" emma:medium="tactile" emma:mode="ink">
                <msink:context xmlns:msink="http://schemas.microsoft.com/ink/2010/main" type="inkWord" rotatedBoundingBox="26644,10973 27009,10973 27009,11523 26644,11523"/>
              </emma:interpretation>
              <emma:one-of disjunction-type="recognition" id="oneOf0">
                <emma:interpretation id="interp0" emma:lang="" emma:confidence="0">
                  <emma:literal>o</emma:literal>
                </emma:interpretation>
                <emma:interpretation id="interp1" emma:lang="" emma:confidence="0">
                  <emma:literal>z</emma:literal>
                </emma:interpretation>
                <emma:interpretation id="interp2" emma:lang="" emma:confidence="0">
                  <emma:literal>Z</emma:literal>
                </emma:interpretation>
                <emma:interpretation id="interp3" emma:lang="" emma:confidence="0">
                  <emma:literal>O</emma:literal>
                </emma:interpretation>
                <emma:interpretation id="interp4" emma:lang="" emma:confidence="0">
                  <emma:literal>J</emma:literal>
                </emma:interpretation>
              </emma:one-of>
            </emma:emma>
          </inkml:annotationXML>
          <inkml:trace contextRef="#ctx0" brushRef="#br0">41 133 111 0,'0'0'121'0,"0"0"-95"16,0 0 63-16,0 0-23 15,0 0-7-15,0 0-11 16,-42-35-14-16,42 35-2 16,0 0-16-16,0 0 2 15,0 0-13-15,0 0 2 16,0 0-1-16,0 0-6 15,19 0 19-15,8 0-9 16,4 0 0-16,2 0-5 16,-7 0-1-16,3 0-4 15,-3 0-4-15,-2 0 4 0,-4 4 0 16,0 1 2 0,-5-1 3-16,5 7-5 0,-4 0-7 15,-2 2 5-15,2 3-5 16,-3 2 6-16,-5 5 0 15,-4-5 1-15,0 10 7 16,-4 1-7-16,0 6 1 16,0 2-1-16,0-3 1 15,0 3 13-15,-16-4-4 16,3-5 9-16,-3-4-4 16,6-4-1-16,2-4-2 15,0-12-1-15,4 0-3 16,0-4 5-16,4 0-6 15,0 0 1-15,-5 0-1 0,1 0 0 16,-3 0 4-16,-2 0-10 16,-1 0-1-16,-2 0 2 15,-1-4-3-15,-3-16 1 16,2 0-3-16,5-8-3 16,-3-14 1-16,4 2-16 15,6-9 11-15,-8-3 1 16,10 2 3-16,0-2-3 15,0 12 9-15,0 6-1 16,0-2 1-16,-4 17 3 16,-1 0 17-16,4 10-5 15,1 5 8-15,0 0 0 16,0 4 3-16,0 0-8 0,0 0-11 16,0 0-2-16,0 0-3 15,0 0-2-15,0 0-14 16,0 0-32-16,0-11-78 15,0-6-141-15</inkml:trace>
        </inkml:traceGroup>
      </inkml:traceGroup>
    </inkml:traceGroup>
  </inkml:traceGroup>
</inkml:ink>
</file>

<file path=ppt/ink/ink3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10:56.21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1415C73-E37B-44E1-AC96-E9337AFB9BDA}" emma:medium="tactile" emma:mode="ink">
          <msink:context xmlns:msink="http://schemas.microsoft.com/ink/2010/main" type="inkDrawing" rotatedBoundingBox="23056,17030 24907,15397 26129,16782 24278,18415" hotPoints="25778,16885 24699,17965 23619,16885 24699,15806" semanticType="enclosure" shapeName="Circle">
            <msink:sourceLink direction="with" ref="{E1141BD6-8684-4833-AB95-09CEB7B67B3D}"/>
          </msink:context>
        </emma:interpretation>
      </emma:emma>
    </inkml:annotationXML>
    <inkml:trace contextRef="#ctx0" brushRef="#br0">6007 6687 502 0,'0'0'6'0,"0"0"0"15,0 0 96-15,-224 0-81 16,160 14 9-16,-3-1-4 16,2 2 50-16,5 5-69 15,10-9 27-15,2 2-8 16,7 6-15-16,2 0 11 15,-3 4-17-15,-2 6 1 0,-1 7-2 16,0 11-4 0,-4 8 2-16,11 9 1 0,-5 0 1 15,-5 17-3-15,10 6-1 16,-5 2 0-16,-4 8 2 16,7 0-2-16,5 5 1 15,6-5-1-15,6-4 0 16,15-9 0-16,8-9 0 15,0-2 0-15,22-13 0 16,32 5-1-16,7-10 1 16,3 1 0-16,7-13 0 15,-6-4-2-15,7-1 2 0,0-10 0 16,-7 0 0 0,3 0 2-16,-1-13-4 0,-2 1 6 15,6-6-10-15,2-10 6 16,2 0 0-16,6 0 0 15,5-10 7-15,7-17-7 16,-2-20-3-16,5 2 1 16,2-15 2-16,1 0 0 15,-2-10 0-15,-3-5 2 16,-4 1-2-16,-5 6 0 16,-6-11 3-16,-13 9 1 15,-7-5-7-15,-8 7 8 16,-16 7-4-16,-1 0-1 15,-5 1 3-15,-7 5-3 16,-4 0 4-16,-7 4-4 0,-6 5 3 16,-5-2-2-16,0 3 13 15,0-3-9-15,0-2-4 16,-29 2 2-16,-2 0 7 16,-4-3-8-16,1-2-1 15,-7 2 0-15,2 2 3 16,0 6-2-16,-2 6-1 15,0 6 0-15,-4 7 1 16,6-4-2-16,-4 12-2 16,1-1 2-16,5 3 0 15,-2-3 1-15,0 6-2 16,9 3-1-16,-4-2 1 0,4 5 1 16,2 1 2-1,1-5-2-15,1 9 0 0,1-6 0 16,0 6 5-16,1 0-5 15,-3 0-5-15,0-4 5 16,-1 4 3-16,5 0-3 16,-2 0 2-16,4 0-1 15,0 0-1-15,1 0 0 16,6 0 0-16,1 0-6 16,1 0 12-16,3 0-6 15,8 4 0-15,-4-4 0 16,-5 6-1-16,4 7-4 15,-11 15-26-15,-9 29-3 0,-6 26-48 16,-23 28-109 0,-23 5-200-16</inkml:trace>
  </inkml:traceGroup>
</inkml:ink>
</file>

<file path=ppt/ink/ink3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8:58.39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1141BD6-8684-4833-AB95-09CEB7B67B3D}" emma:medium="tactile" emma:mode="ink">
          <msink:context xmlns:msink="http://schemas.microsoft.com/ink/2010/main" type="writingRegion" rotatedBoundingBox="25679,17594 23692,17409 23777,16493 25765,16678">
            <msink:destinationLink direction="with" ref="{41415C73-E37B-44E1-AC96-E9337AFB9BDA}"/>
          </msink:context>
        </emma:interpretation>
      </emma:emma>
    </inkml:annotationXML>
    <inkml:traceGroup>
      <inkml:annotationXML>
        <emma:emma xmlns:emma="http://www.w3.org/2003/04/emma" version="1.0">
          <emma:interpretation id="{5A7BCF84-63BA-444C-BDFA-08A39ECF0570}" emma:medium="tactile" emma:mode="ink">
            <msink:context xmlns:msink="http://schemas.microsoft.com/ink/2010/main" type="paragraph" rotatedBoundingBox="25679,17594 23692,17409 23777,16493 25765,16678" alignmentLevel="1"/>
          </emma:interpretation>
        </emma:emma>
      </inkml:annotationXML>
      <inkml:traceGroup>
        <inkml:annotationXML>
          <emma:emma xmlns:emma="http://www.w3.org/2003/04/emma" version="1.0">
            <emma:interpretation id="{01DADB67-8A44-4D8E-BE01-F99662DAE809}" emma:medium="tactile" emma:mode="ink">
              <msink:context xmlns:msink="http://schemas.microsoft.com/ink/2010/main" type="line" rotatedBoundingBox="25679,17594 23692,17409 23777,16493 25765,16678"/>
            </emma:interpretation>
          </emma:emma>
        </inkml:annotationXML>
        <inkml:traceGroup>
          <inkml:annotationXML>
            <emma:emma xmlns:emma="http://www.w3.org/2003/04/emma" version="1.0">
              <emma:interpretation id="{B1D50148-7283-43AE-A78C-F2999728BAC6}" emma:medium="tactile" emma:mode="ink">
                <msink:context xmlns:msink="http://schemas.microsoft.com/ink/2010/main" type="inkWord" rotatedBoundingBox="25679,17594 23692,17409 23777,16493 25765,16678"/>
              </emma:interpretation>
            </emma:emma>
          </inkml:annotationXML>
          <inkml:trace contextRef="#ctx0" brushRef="#br0">5173 7619 362 0,'0'0'152'16,"0"0"-52"-16,0 0-8 15,0 0-29-15,0 0-35 0,0 0-12 16,-29-4-11-1,29-2-3-15,9-8-2 0,22 0 1 16,3 1 0 0,11-2-1-16,2 3-8 0,1 5-10 15,2-2-52-15,-2-5-18 16,-6 5-31-16,-7-6-86 16</inkml:trace>
          <inkml:trace contextRef="#ctx0" brushRef="#br0" timeOffset="241.35">5574 7424 345 0,'0'0'101'15,"0"0"-20"-15,0 0-14 16,0 0-32-16,0 0-20 0,0 0-10 16,4 22-1-1,31 6-4-15,13-4 4 0,7-1-4 16,0-6 2-16,0-6-2 15,-8-5 0-15,-4-3 0 16,-7-3-9-16,-5 0-10 16,-11 0-38-16,-10 0 25 15,-10 0-29-15,0 0-46 16,0-9 27-16</inkml:trace>
          <inkml:trace contextRef="#ctx0" brushRef="#br0" timeOffset="403.9298">5919 7480 97 0,'0'0'98'16,"0"0"-6"-16,0 0 19 0,0 0-4 15,0 0-35 1,0 0-7-16,-81-34-15 0,81 34-17 16,-5 0-10-16,1 28-22 15,1 9 3-15,-1 14 5 16,4 15-7-16,0 3-2 16,0 18-4-16,0 30-40 15,4 4-82-15,18 3-77 16</inkml:trace>
          <inkml:trace contextRef="#ctx0" brushRef="#br0" timeOffset="1726.92">6840 7443 255 0,'0'0'105'16,"0"0"-75"-16,0 0 48 15,0 0-14-15,0 0-27 16,0 0-4-16,0-24 2 16,0 24-3-16,0 0 6 15,0 0-6-15,0 0 0 16,0 0-10-16,0 0 1 16,0 0-12-16,-4 0-11 0,4 0-8 15,-5 13 3-15,1 22 5 16,-6 9 11-16,-6 13-10 15,-7 3 1-15,-2-1 3 16,-5-2-2-16,-2-2 3 16,8-12 0-16,0-12-6 15,12-14 12-15,8-6-10 16,4-11 5-16,0 0-5 16,0 0 2-16,0 0-2 15,0 0-2-15,0 0 0 16,0 0 2-16,0 0-2 15,0 0-2-15,0 0 2 0,0 0-3 16,13 0-3 0,19 0 0-16,10 0 5 0,6 4-6 15,2 16 4-15,-6 2-1 16,-5 2-4-16,-7-7 4 16,-13 3-3-16,-3-6 6 15,-7-6-2-15,-9-7-3 16,0-1 6-16,0 0 0 15,0 0 4-15,0 0 5 16,0 0 10-16,0-19-8 16,-21-18-10-16,-2-1 1 15,-6-12 2-15,7 3-2 16,-7-13 1-16,8-10-2 0,0 6-1 16,2-1 4-1,5 13-2-15,8 10-2 0,2 18 1 16,-1 7 1-16,5 3-4 15,0 6 3-15,0 8-3 16,0 0 2-16,0 0-21 16,0-9-58-16,0-1-64 15,0 6-79-15</inkml:trace>
          <inkml:trace contextRef="#ctx0" brushRef="#br0" timeOffset="2803.57">6007 7252 84 0,'0'0'155'0,"0"0"-66"16,0 0 33-16,0 0-44 15,0 0-18-15,0 0-7 16,-16-17-16-16,16 17-9 16,0 0 0-16,0 0-16 15,0 0 6-15,-4 0-4 16,4 0-14-16,-4 0-5 0,-5 4 5 15,6 23 6-15,-6 14 4 16,4 6-2-16,-4 4-1 16,-3 3 2-16,4-2-4 15,-1 5-2-15,2 7-2 16,-3-2 1-16,-4-7 3 16,7-15 2-16,-1 3-5 15,-1-11-2-15,2-9 0 16,2-5 4-16,1-14 0 15,4-4-3-15,0 0 4 16,0 0-3-16,0 0 4 16,0 0-1-16,0 0-2 15,0 0 0-15,0 0-3 0,0 0-2 16,0 0 1-16,0 0-2 16,0 0-8-16,0-4-21 15,-10-20-53-15,-2-2 3 16,-1-6-15-16,1-2-65 15,-1-2-86-15</inkml:trace>
          <inkml:trace contextRef="#ctx0" brushRef="#br0" timeOffset="2375.6">5707 7382 92 0,'0'0'96'15,"0"0"-42"-15,0 0 16 16,0 0 15-16,0 0-14 16,0 0-23-16,0 0-12 15,0 0-5-15,0 0-4 16,0 0-5-16,0 0-13 15,0 0-6-15,0 0-2 16,5 0 5-16,10 10-6 0,10 3 6 16,1 6-6-16,18 3 7 15,2 6 3-15,9-9 3 16,0 5 4-16,1-7 2 16,-1-2-19-16,-3-2 3 15,-17-2-3-15,-8-7 1 16,-8 0-1-16,-15 1 0 15,1-5 2-15,-5 0-2 16,0 0 0-16,0 0 8 16,0 0-6-16,0 0-2 15,-23-28-50-15,-2 4-33 0,0-8-31 16,-1 0-72 0,-3 1-64-16</inkml:trace>
          <inkml:trace contextRef="#ctx0" brushRef="#br0" timeOffset="3099.08">5633 7373 179 0,'0'0'40'0,"0"0"-1"16,0 0-3 0,0 0-11-16,0 0 37 0,0 0-7 15,74 73-22-15,-33-45 1 16,-2-4-16-16,0-1-8 16,-1-3 1-16,1-3 1 15,-3-2-10-15,-4-2-2 16,-10-8-2-16,-2 4 2 15,-2-5 0-15,-7 0 0 16,-1-4-28-16,-1 0-24 16,-3 0-16-16,-5-13-11 15,-1-20-68-15</inkml:trace>
          <inkml:trace contextRef="#ctx0" brushRef="#br0" timeOffset="3381.36">6042 7335 166 0,'0'0'102'0,"0"0"-18"16,0 0 1-16,0 0-29 16,0 0-40-16,0 0-5 15,-16 0-5-15,8 29 15 16,3 12 4-16,-1 6 2 16,2 3-10-16,4 1-5 15,-6 0-10-15,2 1 2 16,2-7-3-16,-2-8-1 0,4-4 8 15,-4-15-8 1,4-3 0-16,0 0-16 16,0-11-2-16,0-1-9 0,0 3 0 15,0-2 3-15,0 0-49 16,0-2 4-16,0-2-50 16,0 4 8-16</inkml:trace>
          <inkml:trace contextRef="#ctx0" brushRef="#br0" timeOffset="-142.62">5086 7358 507 0,'0'0'95'0,"0"0"-22"0,0 0 8 15,0 0-40-15,0 0-16 16,0 0-13-16,-23 0-9 15,23 19-3-15,0 19-2 16,0 14 2-16,0 10 1 16,4-5-1-16,7-7 2 15,-7-3 8-15,-4-9-8 16,0-2 3-16,0-13-1 16,0-3-3-16,0-8 2 15,0-5-3-15,0-7 2 16,0 0-1-16,0 0 6 0,0-19 8 15,0-1-14 1,0-11 0-16,0-13-1 0,-4-11 0 16,-11 0 0-16,4-2 0 15,-3 6-6-15,9 10-1 16,-1 0-6-16,6 28 13 16,0 3-2-16,0 10-5 15,0 0-2-15,0 0 0 16,25 0 9-16,12 23-3 15,7 0 2-15,1 12 1 16,-5-5 1-16,10 6-1 16,-11-3 4-16,-4 0-4 0,-3 0 0 15,-9-5 0 1,0-10-1-16,-10 2 2 16,-3-9 3-16,-1-9-4 0,-5-2-15 15,-1 0-7-15,1 0-26 16,-4 0-7-16,0 0-22 15,-4-6-32-15,-26-4-87 16,-15-11 32-16</inkml:trace>
        </inkml:traceGroup>
      </inkml:traceGroup>
    </inkml:traceGroup>
  </inkml:traceGroup>
</inkml:ink>
</file>

<file path=ppt/ink/ink3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11:26.75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F4BA589-C872-4BC0-86C2-7AE5116CAABF}" emma:medium="tactile" emma:mode="ink">
          <msink:context xmlns:msink="http://schemas.microsoft.com/ink/2010/main" type="writingRegion" rotatedBoundingBox="32382,10686 31520,15861 30366,15669 31228,10494"/>
        </emma:interpretation>
      </emma:emma>
    </inkml:annotationXML>
    <inkml:traceGroup>
      <inkml:annotationXML>
        <emma:emma xmlns:emma="http://www.w3.org/2003/04/emma" version="1.0">
          <emma:interpretation id="{C190641D-E677-4A28-BD1D-96109E92D58D}" emma:medium="tactile" emma:mode="ink">
            <msink:context xmlns:msink="http://schemas.microsoft.com/ink/2010/main" type="paragraph" rotatedBoundingBox="32382,10686 31520,15861 30366,15669 31228,10494" alignmentLevel="1"/>
          </emma:interpretation>
        </emma:emma>
      </inkml:annotationXML>
      <inkml:traceGroup>
        <inkml:annotationXML>
          <emma:emma xmlns:emma="http://www.w3.org/2003/04/emma" version="1.0">
            <emma:interpretation id="{6FD4022E-EDC1-42A3-8431-B6B08976DACC}" emma:medium="tactile" emma:mode="ink">
              <msink:context xmlns:msink="http://schemas.microsoft.com/ink/2010/main" type="line" rotatedBoundingBox="32382,10686 31520,15861 30366,15669 31228,10494"/>
            </emma:interpretation>
          </emma:emma>
        </inkml:annotationXML>
        <inkml:traceGroup>
          <inkml:annotationXML>
            <emma:emma xmlns:emma="http://www.w3.org/2003/04/emma" version="1.0">
              <emma:interpretation id="{67068792-1FB2-4A14-AF47-0492A41797A3}" emma:medium="tactile" emma:mode="ink">
                <msink:context xmlns:msink="http://schemas.microsoft.com/ink/2010/main" type="inkWord" rotatedBoundingBox="32061,10632 31794,12237 30960,12098 31228,10494">
                  <msink:destinationLink direction="to" ref="{8E1D10D5-59BE-4DB6-BF1D-5FC679549749}"/>
                </msink:context>
              </emma:interpretation>
              <emma:one-of disjunction-type="recognition" id="oneOf0">
                <emma:interpretation id="interp0" emma:lang="" emma:confidence="0">
                  <emma:literal>for</emma:literal>
                </emma:interpretation>
                <emma:interpretation id="interp1" emma:lang="" emma:confidence="0">
                  <emma:literal>For</emma:literal>
                </emma:interpretation>
                <emma:interpretation id="interp2" emma:lang="" emma:confidence="0">
                  <emma:literal>Nor</emma:literal>
                </emma:interpretation>
                <emma:interpretation id="interp3" emma:lang="" emma:confidence="0">
                  <emma:literal>nor</emma:literal>
                </emma:interpretation>
                <emma:interpretation id="interp4" emma:lang="" emma:confidence="0">
                  <emma:literal>Ten</emma:literal>
                </emma:interpretation>
              </emma:one-of>
            </emma:emma>
          </inkml:annotationXML>
          <inkml:trace contextRef="#ctx0" brushRef="#br0">12601 1479 430 0,'0'0'23'16,"0"0"-22"-16,0 0 32 16,0 0 15-16,0 0-15 15,0 0-5-15,-29 0-20 16,29-11-3-16,9-6-4 15,16 1-1-15,5-6 0 16,1 9 0-16,-2-1 4 16,-3 8-2-16,3-1 4 0,-9 3 4 15,2 4-10-15,-2 0 2 16,-1 0 3-16,1 0 0 16,-7 0 0-16,-1 15 5 15,-2 1-3-15,3 7 0 16,-8 4 1-16,-5 2 6 15,0-2 2-15,0 5 12 16,0 2-7-16,-24 6 13 16,-5 3-3-16,-1-2-3 15,-2 5-7-15,4-8-2 16,4-1-3-16,6 0-3 16,1-15-4-16,5 11-4 0,4-13-3 15,6 3 0 1,2-5-2-16,0-5 1 0,0 1-1 15,0-1 0-15,0-2 0 16,0-4 0-16,2 4-1 16,15-7 1-16,3 1 0 15,2 5-1-15,7-6 1 16,-3-4-3-16,8 0-1 16,0 0-1-16,-3 0 0 15,10 0 0-15,-2-19-3 16,-4-3 0-16,-1-3 1 15,-6 3 2-15,-1-6-4 16,-2 8 6-16,-5 3 5 16,-5-2-4-16,-8 5 4 15,2-3-1-15,-9 12-1 0,0 5 1 16,0-6 7-16,0 6-3 16,0-3-5-16,0 3 12 15,0 0-9-15,-9 0 3 16,-11 0-5-16,1 0-1 15,-1 0 2-15,2 0-2 16,-2 0 0-16,-5 9 0 16,6 13-2-16,-1 1-3 15,4 7 9-15,3 1-10 16,3 1 12-16,6-3-13 0,1-2 12 16,3 0-10-1,0-4 8-15,0 5-3 0,0-4 0 16,11 3 0-16,8 6 0 15,6-11 0-15,-8 8 0 16,8-3 0-16,-5-3 0 16,-5 3-5-16,-2 1 5 15,-2-5 6-15,-6 1-6 16,-1-1-1-16,-4 0-2 16,0-1 3-16,0 1 7 15,0 4-6-15,-17-6 2 16,-9 2-1-16,-11 3-2 15,3-7 4-15,-6-6-3 16,6-2 14-16,-3-2-11 16,5-9-2-16,5 10 7 0,8-10-2 15,-1 0 0-15,4 0 0 16,7 0-1-16,-1 0-3 16,1 0 1-16,2 0-2 15,-2 0-1-15,5 0-1 16,2 0-1-16,2 0-2 15,0 0 3-15,0 0-12 16,0 0-12-16,0 0-9 16,0 0-17-16,0 0-23 15,0 4-71-15,0-4-40 16,0 0-124-16</inkml:trace>
          <inkml:trace contextRef="#ctx0" brushRef="#br0" timeOffset="288.2299">12908 1616 122 0,'0'0'0'0,"0"0"-22"16,-260-13 15-16,150 13 1 15,-6 9-11-15</inkml:trace>
          <inkml:trace contextRef="#ctx0" brushRef="#br0" timeOffset="-63337.36">12606 1497 252 0,'0'0'61'0,"0"0"16"16,0 0 18-16,0 0-42 15,0 0-4-15,0 0-9 16,0 0 7-16,35-84 3 16,-35 80-1-16,4-1-9 15,-4-2-2-15,7-4-9 16,2-2-9-16,7-6-8 15,3-5-6-15,7 9-2 0,7-2 4 16,2-6-7-16,1 9-1 16,3 0 0-16,-4 4-4 15,2 6 4-15,-14 4 0 16,-6 0-1-16,2 0-1 16,-13 0-2-16,3 18 3 15,-9 14-1-15,0 0 2 16,0 5 1-16,0 4 0 15,0-3 0-15,-15-1 0 16,-4 5-1-16,5-6 0 16,-2-2 1-16,6 2-1 15,-5-8 0-15,9 11 0 16,-2-8 2-16,5 4-2 16,3-7 0-16,0-1 5 15,0-7-10-15,0-5 3 0,0 0 1 16,0-2 1-16,0-4 0 15,3 1 4-15,10-1-4 16,8-5 0-16,0-4 0 16,2 0 0-16,2 0-1 15,-5 0-1-15,-1 0 0 16,4 0 0-16,-4 0 2 16,-3 0-3-16,1-9-2 15,-5-5 10-15,-4 10-11 16,3-5 12-16,-7 4-12 15,-1 5 6-15,-3-4 0 16,0 4 2-16,0-6-1 0,0 6 0 16,0-3 4-1,0 3-2-15,0 0 2 0,0 0-4 16,-7 0-1-16,-12 0 0 16,-2 0 0-16,1 18-1 15,1 9 1-15,-1 1 0 16,4 0-1-16,1 7 1 15,4-6-1-15,2 0 1 16,0-5 0-16,8 2 0 16,-5-3 0-16,6 1 0 15,0 0 0-15,0 3 0 16,0 1-2-16,0 4 2 16,0 6 0-16,7-7 0 15,11-7 4-15,-2 8-4 16,-6-9-7-16,2 5 7 0,-4-8-1 15,1-7 3-15,-2 0-7 16,-2-4 3-16,-1 2 0 16,-4 2 1-16,0 2 1 15,0-6 0-15,0 9 1 16,0 2-1-16,-9-3 0 16,-11 5 0-16,0-7 0 15,5-1 0-15,-1 5 0 16,0-15 0-16,2 1 0 15,-2 0 2-15,-7-1 0 0,-2 1 11 16,0-1-12 0,3 0 6-16,2-4 7 0,1 4-5 15,3-4-5-15,-4 0 8 16,6 3 9-16,0-3-12 16,3 0 3-16,-2 0-1 15,11 0 1-15,-3 0-9 16,-4 0 6-16,7 0-7 15,-2 0-2-15,-5 0 1 16,5 0 4-16,4 0-10 16,-3 0 9-16,3 0-5 15,-4 0 1-15,4 0-3 16,-9 7-11-16,3 3-20 16,-2 4-1-16,-8 14-22 15,-13-1-61-15,-18 10-161 0</inkml:trace>
        </inkml:traceGroup>
        <inkml:traceGroup>
          <inkml:annotationXML>
            <emma:emma xmlns:emma="http://www.w3.org/2003/04/emma" version="1.0">
              <emma:interpretation id="{AB503BA5-9CDF-4530-9447-F38955B176DC}" emma:medium="tactile" emma:mode="ink">
                <msink:context xmlns:msink="http://schemas.microsoft.com/ink/2010/main" type="inkWord" rotatedBoundingBox="31840,13939 31520,15861 30494,15691 30814,13768"/>
              </emma:interpretation>
              <emma:one-of disjunction-type="recognition" id="oneOf1">
                <emma:interpretation id="interp5" emma:lang="" emma:confidence="1">
                  <emma:literal/>
                </emma:interpretation>
              </emma:one-of>
            </emma:emma>
          </inkml:annotationXML>
          <inkml:trace contextRef="#ctx0" brushRef="#br0" timeOffset="-161654.03">12091 5438 554 0,'0'0'54'15,"0"0"7"-15,0 0 55 16,0 0-49-16,0 0-40 16,0 0-8-16,-9-4 0 15,9 4-4-15,0 8-5 16,0 29-3-16,0 15 16 16,0 7-2-16,0 6-20 15,5 9 8-15,6 5-4 0,4-4 1 16,1 2-3-16,-3-5-2 15,-2-5 1-15,-6 4 2 16,-5-9-6-16,0-5 4 16,4-15-2-16,-4-13 0 15,0-8-4-15,0-5-15 16,0-8-11-16,0-5 1 16,0-3-10-16,0 0-10 15,-4 0-2-15,-17 0-28 16,5-17 8-16,2-6 5 15,-2 9 40-15,-1-3 14 16,1 2 12-16,5 6 10 0,3-1 8 16,0 5 28-16,4 1 1 15,0 4 7-15,-1 0 8 16,5 0-29-16,0 0-8 16,0 0-17-16,0 0 1 15,0 0-4-15,0 0-3 16,0 4-2-16,29 11 0 15,-5-6 2-15,3 0 3 16,-4 1-1-16,2-7-1 16,-5-1 1-16,-2-2-1 15,-1 0-2-15,-7 0 7 16,6 0-5-16,-4 0-2 16,5-24 5-16,-7-18-6 0,2 1 2 15,1-14 3 1,-9-2-5-16,-4 1 0 0,3 2-9 15,-3 3-4-15,0 8-27 16,0 3-27-16,0 5-50 16,0-1-109-16</inkml:trace>
          <inkml:trace contextRef="#ctx0" brushRef="#br0" timeOffset="-160260.3">12661 4645 649 0,'0'0'68'16,"0"0"-46"-16,0 0 52 0,0 0-34 15,0 0-33 1,0 0-2-16,39 5 0 0,-19 19 11 16,2 2-4-16,12-2 7 15,-4-1 0-15,5 5-12 16,5-4-1-16,0-1 1 16,-1-1-2-16,-3-5-5 15,-14 0 0-15,-3-3-1 16,-6-10-1-16,-6 0-9 15,-3-4-24-15,-4 0-8 16,0 0-33-16,0 0-78 16,0-8-50-16</inkml:trace>
          <inkml:trace contextRef="#ctx0" brushRef="#br0" timeOffset="-160017.96">12932 4567 423 0,'0'0'85'0,"0"0"-8"15,0 0 45-15,0 0-28 16,0 0-41-16,0 0-16 16,-11-4-3-16,11 4-5 15,0 0-15-15,-5 4-2 16,5 28-10-16,-4 1 11 16,-3 16 4-16,-6 7-7 15,7 6 2-15,-12 4-2 16,2 1-9-16,-4 7 0 15,-6 1-1-15,1-5 0 0,2-15-19 16,3 1-42 0,8-15-21-16,-7-9-145 0,-1-8-295 15</inkml:trace>
          <inkml:trace contextRef="#ctx0" brushRef="#br0" timeOffset="-161314.77">12121 4599 599 0,'0'0'22'15,"0"0"63"-15,0 0 3 16,0 0-64-16,0 0-18 15,0 0-6-15,32 82 10 16,-23-34 1-16,-3 2-5 16,2-3-1-16,4 5 2 15,-3 1-7-15,1-9 0 16,-6-2 0-16,2-11 0 16,0-7-1-16,-6-10-19 15,0-7-10-15,0-7-44 0,0 2-21 16,0-2-40-16,0 0-129 15</inkml:trace>
          <inkml:trace contextRef="#ctx0" brushRef="#br0" timeOffset="-160617.77">12043 4803 324 0,'0'0'31'15,"0"0"-18"-15,0 0 65 16,0 0-29-16,0 0-28 0,0 0-5 16,0-88 18-16,0 73 18 15,0-7-13-15,9-2-8 16,5 1-2-16,2 2 1 16,0 2-10-16,-1-1-12 15,1 12 4-15,1 7-4 16,3-4-3-16,-2 5 3 15,9 0-6-15,5 0 7 16,0 5-6-16,0 19 1 16,-2 4-1-16,-5-1-3 15,-10 6 2-15,-4-1 1 16,-2 5-3-16,-9-5 0 16,0 1 5-16,0 0 15 0,-4-6-13 15,-17-3 5 1,2-3-2-16,-4-3 1 0,4-13 0 15,3 5-9-15,3-9 16 16,2-1-8-16,6 4 0 16,1-4-9-16,4 0 5 15,0 0-6-15,0 0-4 16,0 0 3-16,0 0 1 16,0 0-1-16,0 0 1 15,4 0-11-15,21 0 11 16,1 0-1-16,8 0-8 15,-8 0 4-15,3 0 5 16,-3 15-5-16,-6 2-2 16,-5 11 4-16,-1-2 0 0,-14 5-1 15,0 4 4-15,0-7 7 16,0 10-6-16,0-7 1 16,-14-3 3-16,-10-8-2 15,-2-6 23-15,-6-4-2 16,-2-10-9-16,-6 0-4 15,0 0-6-15,5-7-1 16,10-6-2-16,6-5 0 16,11 14-2-16,8-2-26 15,0 3-9-15,0-1-26 16,0-7-82-16,0 5-154 16</inkml:trace>
        </inkml:traceGroup>
      </inkml:traceGroup>
    </inkml:traceGroup>
  </inkml:traceGroup>
</inkml:ink>
</file>

<file path=ppt/ink/ink3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1:35.03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12829A3-588C-41EE-9D52-A0612D71D0D8}" emma:medium="tactile" emma:mode="ink">
          <msink:context xmlns:msink="http://schemas.microsoft.com/ink/2010/main" type="inkDrawing" rotatedBoundingBox="28508,7412 31352,7365 31375,8714 28530,8761" semanticType="callout" shapeName="Other">
            <msink:sourceLink direction="from" ref="{EB58D990-7EBD-4531-BDF5-646FCE47BB59}"/>
            <msink:sourceLink direction="to" ref="{0952DE8E-C42F-4406-97BD-70D0F5A5C735}"/>
          </msink:context>
        </emma:interpretation>
      </emma:emma>
    </inkml:annotationXML>
    <inkml:trace contextRef="#ctx0" brushRef="#br0">114 345 157 0,'0'0'62'0,"0"0"23"0,0 0-6 15,0 0-10-15,0 0-14 16,0 0-17-16,0 0 4 16,0 0-4-16,0 0 0 15,0 0 3-15,0 0-6 16,0 0-5-16,0 0-2 15,0 0 0-15,0 0-13 16,0 0 7-16,0 0-15 16,0 0 4-16,0-15 2 15,0-15-10-15,4-4-2 16,9-1 4-16,-6 2-4 0,2 0 4 16,1 0-3-1,2-3 1-15,-4 4 1 0,1 2-2 16,-7-1 8-16,2-3-8 15,-4 2-2-15,0-3 1 16,0 8 3 0,0-3-3-16,0 3 0 0,0 3 2 15,0 7-3-15,0-7 0 16,0 10-1-16,-4-2 3 16,2 0-2-16,-2-3 0 15,4 2 0-15,-5 0 0 16,5-1-1-16,0 6 1 0,0-2 0 15,0 1 0 1,0 1 0-16,-4 3 0 0,4-10 0 16,0 4 1-16,0-8-1 15,0 3 0-15,0-3 0 16,0 3 0-16,0 1 0 16,0-4 0-16,0 6 0 15,0-1 0-15,0-2 3 16,0 4-3-16,0-1 1 15,0-5-2-15,0 3 1 16,0 1-2-16,0-2 4 16,0-2-4-16,0 0 4 15,0-2-4-15,0 7 2 16,0 6 0-16,0 2 0 16,0 5 0-16,0 4 3 0,0-6-3 15,0 6 0-15,0-4 0 16,0 2-3-16,0-2 3 15,0 4 2-15,0 0-2 16,0 0 0-16,0 0 1 16,0 0-1-16,0 0-1 15,0 0-1-15,0 0 1 16,0 0-8-16,0 0 5 16,0 0-1-16,0 0 1 15,13 0 4-15,3 0 1 16,6 0-1-16,1 0 0 15,9 0-1-15,4 0 5 0,2 0-4 16,7 0 1-16,3-7 0 16,-2-4-1-16,1 1 1 15,0 1-1-15,4 2 0 16,0-3 1-16,4-1-1 16,5-2 0-16,8 3 0 15,-7 1 1-15,7 1 1 16,-6 1 2-16,-11 3-4 15,-3 1-6-15,-6 3 6 16,-4 0 3-16,-4 0-3 16,-3 0-6-16,-5 0 6 15,12 0 6-15,-8 0-6 16,6 0-5-16,-1 0 5 0,4 0 0 16,5 0 2-1,-2 0-2-15,3 0-1 0,0 0 1 16,0 0 2-16,-2 0-1 15,-5 0-1-15,1 0 0 16,-2 0-1-16,-1 0 1 16,0 0-1-16,-5 0 1 15,8 0 1-15,0 0 5 16,1 0-6-16,-2 0-5 16,-3 0 5-16,4 0 0 15,-4 0 6-15,-2 0-12 16,-7 0 7-16,-1 0-1 0,-5 0 5 15,-1 0-5 1,6 0-5-16,-5 0 5 0,-2 0 0 16,-1 0 0-16,-1 0 0 15,3 0 0-15,1 0 6 16,-4 0-6-16,3 0-5 16,-3 0 5-16,-6 0 0 15,6 0 7-15,-3 0-14 16,-1 0 9-16,-2 0-4 15,3 0 4-15,-2 0 2 16,5 0-3-16,3 0-2 16,2 0-5-16,-1 0 6 15,-1 0 0-15,-3 0 2 0,-3 0-2 16,3 0 0 0,-10 0 0-16,10 0-2 0,-8 0 2 15,2 0-1-15,-5 0 1 16,-1 0 6-16,0 0-6 15,-4 0 0-15,5 0-6 16,-5 0 6-16,3 0 0 16,-3 0 3-16,4 0-3 15,-4 0-5-15,4 0 3 16,1 0 2-16,2 0 0 16,2 0 0-16,-4 13-4 15,4-4 4-15,-4 6-3 16,2-1 2-16,-3 4 1 15,5-9 0-15,-6 10-2 0,1 3 2 16,0-2 4 0,1 11-2-16,-1-7 1 0,-2 4 1 15,-2 3-3-15,0 1 3 16,0 6-2-16,0-5-2 16,0 5 3-16,0 2 1 15,0-2 0-15,0 6-5 16,0 3 5-16,-6 5-7 15,-3-5 5-15,5 0-2 16,1-9 1-16,3-7 0 16,0-3 0-16,0-5-1 15,0-4 2-15,0-6-4 16,0 2 4-16,0-6-2 0,0 5 6 16,0-1-11-1,0 5 5-15,0 6 0 0,0 3 0 16,0 1 1-16,0 8 1 15,0-5-2-15,0-1 6 16,0 0-6-16,0-4-3 16,0-3 3-16,0-9 3 15,0 5 1-15,0 0-3 16,0 0 1-16,0-2-2 16,0-2 2-16,0-6 1 15,0 0-1-15,0-5 1 16,0-4 4-16,0 4-7 15,0-2 1-15,0 2-1 16,0-4 3-16,0 0-3 0,0 0 3 16,0 0-3-16,0 0 1 15,0 0 2-15,0 0-2 16,0 0-1-16,0 0-8 16,0-4-18-16,-5-33-52 15,-29-9-143-15</inkml:trace>
  </inkml:traceGroup>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1:30.963"/>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A05CE2A-6CF9-450E-BE00-EAD96E966676}" emma:medium="tactile" emma:mode="ink">
          <msink:context xmlns:msink="http://schemas.microsoft.com/ink/2010/main" type="inkDrawing" rotatedBoundingBox="20606,3336 20833,9113 16683,9275 16457,3498" hotPoints="20324,3453 20548,8944 17043,9088 16819,3596" semanticType="enclosure" shapeName="Rectangle">
            <msink:sourceLink direction="with" ref="{ABEF6E24-A032-47C0-B1CE-58ED2B7A962A}"/>
            <msink:sourceLink direction="with" ref="{A0FA7A9C-DEFD-40E6-9258-BBA378A3BEFB}"/>
            <msink:sourceLink direction="with" ref="{E79FB149-289B-4050-A793-B5133C9E44B2}"/>
            <msink:destinationLink direction="with" ref="{C1451A95-A319-4272-B168-B54ACB0916FA}"/>
            <msink:destinationLink direction="with" ref="{3374E24C-70A7-4A70-BE4A-6BFF1BCF5AA4}"/>
          </msink:context>
        </emma:interpretation>
      </emma:emma>
    </inkml:annotationXML>
    <inkml:trace contextRef="#ctx0" brushRef="#br0">-204 793 493 0,'0'0'12'16,"0"0"-10"-16,0 0 37 15,0 0 25-15,0 0-21 16,0 0-16-16,0 0 2 16,0 0 4-16,22 0 11 15,-1 0-3-15,11 0 0 16,10 0-10-16,-3-4-13 15,12 0-4-15,0 1 1 16,15-2-5-16,0 3 4 16,14-6-14-16,5 4 8 0,0-3-4 15,13 2 4-15,-2-1-5 16,9-3 0-16,0-2 2 16,-10 2-3-16,-8 3 2 15,-12 2-3-15,-14-3 4 16,3 2-5-16,-11 1 2 15,7-1-2-15,-6 4 5 16,1-3 4-16,1 4-6 16,2-7-3-16,1 7 11 15,2-4-4-15,-7 3-3 0,1-8-4 16,-2 8 4 0,6-10 8-16,-15 7-10 0,-1 0 9 15,-5-2-10-15,-2 6 6 16,2-5 4-16,1 1-4 15,15-4-4-15,7 5-1 16,3 3-2-16,10-5-1 16,-11-1 1-16,-2 1 2 15,-2 3 2-15,-7-3-3 16,-14 2-1-16,-6-2-1 16,-6 3 1-16,-2 0 6 15,3 0-4-15,5-3 6 16,5 2-3-16,-2 3-1 15,5-5-4-15,-6-2 4 16,-2 2-3-16,-6 1-1 0,-2 2-2 16,-3-1 2-16,-7 3 4 15,2-5 0-15,-1 5 5 16,6-3-6-16,-10 0 1 16,8 2 1-16,5-4-5 15,2 5 2-15,-5-4 4 16,-2 4-6-16,-3-2 0 15,-2-1-1-15,-9 3 4 16,2-1 2-16,6 1-1 16,6 0 1-16,8 0 4 15,-3-4-2-15,2-2-2 16,1 0 13-16,-3-3-5 0,-9 4-4 16,-6-2 9-16,-2 7-15 15,-7-4 10-15,4 4-5 16,-4-5-6-16,0 0-2 15,0-7-8-15,0-7-36 16,0-11-24-16,0 0-63 16,-30-8-182-16</inkml:trace>
    <inkml:trace contextRef="#ctx0" brushRef="#br0" timeOffset="-1290.1698">-328-4654 44 0,'0'0'189'0,"0"0"-142"16,0 0 54-16,0 0-30 15,0 0-16-15,0 0-14 16,0 0 7-16,0 0 5 16,0 0 0-16,0 0 1 15,0 0 8-15,5 0-14 16,29-8-22-16,24-10-21 0,27 0 7 16,25-1-8-16,14-1-4 15,17-1 3-15,2 4-1 16,1 4-2-16,2 0-2 15,0-1 2-15,2 5 6 16,14 1-3-16,5-1-1 16,3 4-2-16,-3-6 4 15,-10 3-7-15,-1-3 8 16,-6 0-3-16,4-2-1 16,-16 4-1-16,-3 1 0 15,-11 1 1-15,-4 0-1 16,-11 2 0-16,8-3 2 15,-1-1-2-15,-6 0 4 0,-5 1 0 16,-23-1 0 0,-17 0 11-16,-18 1-11 0,-7 1-1 15,-29 1 1-15,2 4 10 16,-13-2 4-16,0 0 8 16,2-3-6-16,-2 7-7 15,0-1-6-15,0 1-4 16,0-2 0-16,0 0 1 15,0 2-4-15,0 0 0 16,0 0-2-16,0 0-11 16,0 0-3-16,0 0 0 15,0 22 4-15,0 17 12 0,0 9 2 16,0 12 2 0,0 2-2-16,-7 14-1 0,7 2 4 15,0 8-1-15,0 1-3 16,0 6 4-16,0 14-1 15,0-3-3-15,0 8 9 16,5-4-1-16,-5-10-7 16,2 4 6-16,2-5-6 15,5 1 6-15,2-1-1 16,10-3-4-16,3-2 0 16,-3-5 5-16,4-1 0 15,1-5-4-15,-2-2 1 16,2-4-2-16,-10 3-1 15,3-6-2-15,-6-1 5 16,-8 10-4-16,-4 2 5 0,-1 0 3 16,5 4 0-16,6-6-9 15,-11-4 9-15,0 9-4 16,0-3 2-16,0 4-4 16,0-4 0-16,0-5 6 15,-5-3-6-15,-17 2-2 16,3-5 9-16,-1 0-7 15,-2-5 18-15,4-10-9 16,4 3-6-16,-1 2 3 16,-1-3-4-16,0 0 5 15,10-4 4-15,-12-4-11 16,7-3 8-16,1 1-5 0,-15 3-3 16,5 9-1-16,6-1 5 15,-2 4 2-15,3 7 5 16,4-7-8-16,-4 0 0 15,1 2 7-15,4-2-11 16,8 1 2-16,0 2 14 16,0-4-14-16,0-2 1 15,0-5-3-15,0 0 3 16,4 1-3-16,7-8 5 16,-3-7-3-16,-3-1 2 15,-5-9-2-15,0-1-2 16,0-5 0-16,0-7-2 15,0-3 0-15,0-2 0 16,0-6 6-16,0-4-6 0,0 0 0 16,0-4 0-16,0 5 0 15,0-4 4-15,0-1-3 16,0 0 1-16,0 0-1 16,0 0-1-16,0 0-38 15,0 0-43-15,0 0-68 16,-15 0-116-16,-14 0-490 15</inkml:trace>
    <inkml:trace contextRef="#ctx0" brushRef="#br0" timeOffset="-2947.94">-284-4677 499 0,'0'0'94'16,"0"0"-79"-16,0 0 34 16,0 0 38-16,0 0-14 15,0 0-44-15,0 0-11 16,0 0-14-16,0 0 12 0,0 0-16 16,0 5-3-1,0 5 1-15,0 8-4 0,6 6 6 16,2 11 5-16,-1 1 8 15,-3 7 3-15,3 0-6 16,-2 9 1 0,-1 2-8-16,6 9 18 0,-3 7-11 15,-4 7 5-15,8-2-7 16,-3-1 0-16,3-5 1 16,10 4-8-16,-10-1-1 15,9 4 9-15,-6 2-3 16,7-2-3-16,-7-2 0 15,1-3 5-15,-9-6-2 0,2 3 0 16,-3-2-4 0,1-5 3-16,-2 0-2 0,8 2 4 15,-7-3-6-15,5 2 2 16,0-5-3-16,4 4 2 16,-3-4-1-16,4-2-1 15,-4-3 0-15,-6 9 2 16,-1-4 2-16,-4 3 1 15,0 4-1-15,5-4 3 16,-5 6 1-16,0-4-5 16,0-2-1-16,0-3-1 15,0 1 13-15,0-4-10 0,0-2 6 16,0 5-6 0,0 0 2-16,0-2-3 0,0-2-1 15,0 2 2-15,0-5 1 16,0-5-1-16,0 3-1 15,0-5 8-15,0 2-8 16,0 2 14-16,0-1-13 16,0-5 1-16,0 4-2 15,0-9 2-15,0 3-1 16,-5 3 0-16,5-1-2 16,0 1 4-16,-4-1-1 15,-6 6-1-15,4-1 6 16,-1-1-5-16,-1 7 4 15,2 0-7-15,1-2-1 16,2 3 6-16,-2 8 2 16,0-4-9-16,5 0 3 0,-6-2 0 15,6 1 1-15,-10-4-2 16,0 8 7-16,-6 3-7 16,10-2 7-16,-4 6-5 15,2-6 3-15,2 0 7 16,-4-4-12-16,1 4 0 15,-1-5 6-15,-1-9-5 16,0 4 6-16,3-10-7 16,1 5 1-16,2-5 9 15,2 6-4-15,3 10 6 16,0-7-6-16,0 10-2 0,0-6 6 16,8-6-8-16,7-10 8 15,-9-3-7-15,4-14-5 16,-4-7 1-16,-1-13 0 15,-5-1 0-15,0 0 4 16,0 0 0-16,0 0-5 16,0 0 0-16,0 0-21 15,0-10-13-15,-21-21-29 16,-5-19-28-16,7-28-52 16,19-36-101-16,11-38-427 15</inkml:trace>
  </inkml:traceGroup>
</inkml:ink>
</file>

<file path=ppt/ink/ink3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6:45.47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5E28128-33EB-4377-A9B0-996EAE45B171}" emma:medium="tactile" emma:mode="ink">
          <msink:context xmlns:msink="http://schemas.microsoft.com/ink/2010/main" type="inkDrawing" rotatedBoundingBox="9873,12965 12062,12659 12087,12837 9898,13144" semanticType="callout" shapeName="Other">
            <msink:sourceLink direction="with" ref="{4E60244A-CB57-4827-8B65-50EAD6BCBCDF}"/>
          </msink:context>
        </emma:interpretation>
      </emma:emma>
    </inkml:annotationXML>
    <inkml:trace contextRef="#ctx0" brushRef="#br0">-8831 3641 413 0,'0'0'45'0,"0"0"-41"16,0 0 21-16,0 0 24 16,0 0 1-16,0 0-9 15,0 0-15-15,0 0-1 16,-19 19-8-16,19-19-5 16,0 4-8-16,0-4-4 15,0 0 0-15,10 5 0 16,30 0 0-16,11-1 3 15,9 1 9-15,4 4-1 0,-1-6 4 16,6-3-3-16,12 0 8 16,0 0-10-16,12 0 1 15,1 0 2-15,-7 0-5 16,-4-12-3-16,2-2-3 16,-8-1 2-16,5-3-4 15,2 9 2-15,1-5-2 16,-2 5 0-16,0-5 0 15,2 1 0-15,-11-5 3 16,2 5-2-16,-2-2-1 16,-6-5 0-16,-10 3 0 15,-6 2-1-15,-11 1 2 0,-15 9-1 16,-7-8 0-16,-1 7 2 16,-9 6-2-16,0-4 5 15,-5 4 0-15,0 0 4 16,-2 0 8-16,2 0-5 15,-4 0-4-15,0 0-2 16,0 0-2-16,0 0-2 16,5 0 3-16,-5 0-5 15,0 0 1-15,0 0 4 16,0 0-4-16,4 0-1 16,-4 0 3-16,0 0-2 15,0 0 6-15,0 0-3 16,0 0 2-16,0 0-5 0,0 0 4 15,0 0-4 1,0 0 4-16,4 0-3 0,-4 0-2 16,0 0 1-16,0 0 1 15,6 0-3-15,-6 0 3 16,0 0-2-16,0 0 2 16,0 0-2-16,0 0 1 15,0 0-1-15,0 0 1 16,0-5-1-16,0 5 0 15,0 0-1-15,5 0 1 16,-5 0 1-16,0 0 0 16,4 0-1-16,-4 0 0 0,0-4-1 15,0 4 1 1,0 0 0-16,0-4 1 0,4 4-1 16,-4 0 0-16,0 0-1 15,0 0 0-15,0-1-5 16,0-4 6-16,0 0-13 15,5 2-13-15,-1-3-21 16,6-8-35-16,15-17-65 16,4-10-66-16</inkml:trace>
  </inkml:traceGroup>
</inkml:ink>
</file>

<file path=ppt/ink/ink3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12:14.90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D544F82-50AF-4100-A34B-91FBE2CAF2AD}" emma:medium="tactile" emma:mode="ink">
          <msink:context xmlns:msink="http://schemas.microsoft.com/ink/2010/main" type="writingRegion" rotatedBoundingBox="4580,16389 30184,16705 30148,19589 4544,19273"/>
        </emma:interpretation>
      </emma:emma>
    </inkml:annotationXML>
    <inkml:traceGroup>
      <inkml:annotationXML>
        <emma:emma xmlns:emma="http://www.w3.org/2003/04/emma" version="1.0">
          <emma:interpretation id="{040B3EE0-7EB1-4A8F-88B3-D41581CE2F2F}" emma:medium="tactile" emma:mode="ink">
            <msink:context xmlns:msink="http://schemas.microsoft.com/ink/2010/main" type="paragraph" rotatedBoundingBox="4579,16389 14004,16304 14021,18166 4596,18250" alignmentLevel="1"/>
          </emma:interpretation>
        </emma:emma>
      </inkml:annotationXML>
      <inkml:traceGroup>
        <inkml:annotationXML>
          <emma:emma xmlns:emma="http://www.w3.org/2003/04/emma" version="1.0">
            <emma:interpretation id="{A3EEA0B4-03EC-4612-866F-C9B8F8A7A8BA}" emma:medium="tactile" emma:mode="ink">
              <msink:context xmlns:msink="http://schemas.microsoft.com/ink/2010/main" type="inkBullet" rotatedBoundingBox="4579,16389 5795,16378 5804,17453 4589,17463"/>
            </emma:interpretation>
            <emma:one-of disjunction-type="recognition" id="oneOf0">
              <emma:interpretation id="interp0" emma:lang="" emma:confidence="0">
                <emma:literal>↳</emma:literal>
              </emma:interpretation>
            </emma:one-of>
          </emma:emma>
        </inkml:annotationXML>
        <inkml:trace contextRef="#ctx0" brushRef="#br0">-1 0 72 0,'0'0'83'15,"0"0"-22"-15,0 0-16 16,0 0-4-16,0 0 78 15,0 0-62-15,0 0-34 16,0 0 4-16,0 8 3 16,0-8 14-16,0 0-12 15,0 7-13-15,0-7-2 16,0 3 1-16,0 1-3 16,0-4 0-16,0 0-3 15,0 0-2-15,0 0-6 0,0 0-2 16,0 0 0-16,0 6-2 15,0-2 0-15,0-1 0 16,0 4 0-16,0 6 1 16,4 5-1-16,8 6 6 15,-3 4 2-15,-1-1-6 16,5 6 2-16,-4 8 5 16,0-4-1-16,-1 1-1 15,-6-5-4-15,4 4-2 16,-2 0 2-16,-4-5 2 15,4 1-1-15,1-5-4 16,-1-5 1-16,0 0 1 16,-4 5-2-16,5-11 1 0,-1 3-2 15,-4-2-2-15,9-5 3 16,-5-3 4-16,-4 0-4 16,5-3 0-16,-4 0 0 15,8-3 0-15,-3 6 0 16,-2-7-1-16,0 3 1 15,-4-1 0-15,0-1 2 16,0 1 0-16,0-5-4 16,0 0 4-16,5 4-4 15,-5-4 2-15,0 0-1 16,0 0 1-16,0 0-1 16,0 0-1-16,4 4 2 0,0-4-2 15,9 5 2 1,5-5-2-16,2 0 2 0,2 0 0 15,4 0 0-15,3 0 3 16,6 0-3-16,7 0 1 16,0 0 0-16,3 0-1 15,4-5 1-15,-7 1 0 16,5 0-1-16,-4-1 0 16,4 5 0-16,8-4 0 15,-12-1-2-15,4 5 2 16,-10 0 0-16,-2 0 2 15,-1 0-2-15,-13 0 0 16,1 0 0-16,-2 0 1 16,-2 0-1-16,-10 0 0 15,1 0 0-15,-4 0 0 0,-1 0 0 16,3 0-1-16,-7 0 2 16,4 0 1-16,-4 0-1 15,0 0-1-15,0 0-4 16,0 0 4-16,0 0 1 15,0 0 2-15,0 0-2 16,0 0-1-16,0 0 0 16,0 0-2-16,0 0-5 15,0 0-4-15,0 0-14 16,0 0-26-16,0 0-16 16,0 0-21-16,0 0-89 15,0-6-94-15</inkml:trace>
        <inkml:trace contextRef="#ctx0" brushRef="#br0" timeOffset="1021.59">907 524 117 0,'0'0'139'0,"0"0"-75"16,0 0-24-16,0 0-21 16,0 0 3-16,0 0 3 15,10 0-10-15,8 0-3 16,3 0-5-16,1 0 7 15,7 0-5-15,-3 0-1 16,8 0 1-16,-8 0-2 16,-2 0-5-16,-2 13 2 15,-9 1 2-15,2 0-6 16,-1 5 0-16,-1 9 2 16,-4 3-1-16,-9 7 1 0,0 9 6 15,0 4 4 1,0 7 4-16,-13-2 4 0,-10-5-8 15,8-9 6-15,2-5-1 16,0-17 0-16,4-6 2 16,5-6-2-16,4-8-4 15,0 0 1-15,0 0 12 16,0 0-11-16,0 0 12 16,0 0-13-16,-6 0 5 15,6 0-1-15,0 0-4 16,-1 0 6-16,1 0-12 15,0 0-5-15,0-9-2 16,0-6 1-16,-5 4 2 16,5-9-3-16,-4 2 1 15,4-1-2-15,-4 4 0 0,-1-3 0 16,5-1 2-16,-4 2-2 16,0-2 5-16,-5-1-5 15,5 1 1-15,-1 6 0 16,1 0-1-16,-1 3 2 15,1-2-2-15,-3 6 0 16,3-4 0-16,4 7 0 16,-5-1 4-16,5-7-4 15,0 3 4-15,-4 3 1 16,-1-5-5-16,-3 5 1 16,3 1 3-16,1-1-4 15,4-4 2-15,-4 5-1 0,4 3 1 16,-5 1 3-16,5 0-5 15,0-4 1-15,0 4 0 16,0 0-1-16,0 0 0 16,0 0 0-16,0 0-2 15,0 0 3-15,0 0-1 16,0 0 1-16,0 0-1 16,0 0-1-16,0 0-2 15,0 0 3-15,0-4 0 16,0 4-2-16,0 0 2 15,0 0-5-15,0 0-4 16,0 0-1-16,0 0-12 16,0 0-18-16,0 0-10 0,0-5-48 15,0 5 1-15,0-6-40 16,0 3-158-16</inkml:trace>
        <inkml:trace contextRef="#ctx0" brushRef="#br0" timeOffset="4305.04">1003 466 216 0,'0'0'88'0,"0"0"-18"0,0 0-14 15,0 0 38-15,0 0-24 16,0 0-57-16,0 0 8 16,0 0-10-1,0 0 46-15,-5 0-32 0,5 0-9 16,-8 0-4-16,-4 7 24 15,9-3-17-15,3 0-13 16,-4 0-4-16,4-4-1 16,0 0-2-16,0 0 1 15,0 0-3-15,0 0 0 16,0 2 0-16,0 5 3 16,0-4-5-16,0 5 3 0,0-4 1 15,14 5-6 1,-1 1 3-16,9 3 1 15,-4-3 3-15,-3-1-1 0,7-4 1 16,-4 8-3-16,2-7 2 16,2 2-4-16,-9-1 3 15,1 0-10-15,5-1 5 16,-6-2-2-16,-4-1 7 16,-5 3 0-16,1-1 1 15,-5-5 1-15,4 4-2 16,-4 1 1-16,4-1 1 15,-4 3 0-15,0 4-3 16,0 4 3-16,0 3 1 16,0 6 2-16,0-1-1 15,0 15 3-15,-17-6-4 0,4 3 5 16,-6 0-2-16,4-3 2 16,7-5-4-16,-1-7 2 15,5-1-4-15,-1-2-2 16,5-3 2-16,0-1 0 15,-4-6 1-15,4-7-1 16,0 3 0-16,0-3-1 16,0 0 1-16,0 0 0 15,0 0 1-15,0 0 0 16,0 0 4-16,0 0 7 16,0 0 1-16,0 0 7 15,-4 0 6-15,4 0-2 0,0 0-2 16,-5 0-12-16,5-6-3 15,-4-7-4-15,-2-2 1 16,5 4-3-16,-4-4 5 16,1 2-5-16,-5-2 2 15,5 1-3-15,-5-4 1 16,1-1-2-16,-1 5 5 16,0-5-5-16,-2-5 3 15,-3 7-2-15,1-5 0 16,0 3 0-16,9 0 1 15,-5 4-1-15,-1 10 0 16,6-7-2-16,2 6 2 16,2-2 0-16,-4 7 1 15,4-7-2-15,-4 3 2 16,-1-1-2-16,1 3 2 0,0-3-1 16,4 2 1-16,-5-1-1 15,5-5 0-15,0 7-1 16,-4 3 1-16,4 0 0 15,0 0 0-15,0 0 1 16,0 0-2-16,0 0 1 16,0-2-1-16,0 2 1 15,0 0 0-15,0 0-3 16,0 0 3-16,0 0 0 16,0 0 0-16,0-4 0 0,0 4-2 15,0 0 3 1,0 0-1-16,0 0 3 0,0 0-3 15,0 0 0-15,0-4 0 16,0 1 0-16,0 0 0 16,0-1 0-16,0 4 0 15,0-4 0-15,0 4 0 16,0 0 0-16,0 0 1 16,0 0-4-16,0 0 3 15,0 0 0-15,0 0-1 16,0 0-3-16,0 0 3 15,0 0-5-15,0 0-3 16,0 0 2-16,0 0 4 16,9 0 3-16,8 0 0 15,-7 0-3-15,13 0 1 0,-10 0 2 16,0 0 0-16,-4 0 0 16,7 0-3-16,-7 0 2 15,8 0 0-15,-4 0 0 16,0 0 0-16,-1 0 1 15,1 0-2-15,-4 0 3 16,4 0-2-16,-9 0 1 16,5 0 0-16,-8 0-4 15,4 0 3-15,-1 0 0 16,-4 0 1-16,0 0-1 16,6 0 1-16,-6 0-1 15,0 0 1-15,4 0 0 0,-4 0 0 16,0 0 1-16,0 0-2 15,0 0 1-15,0 0 0 16,0 0 0-16,0 0 0 16,0 4 1-16,0-4-3 15,0 4 3-15,0-4-1 16,0 0 0-16,0 3 0 16,0 0-3-16,0 7 1 15,0 4-1-15,0 3 3 16,-10 11 0-16,0 1 2 15,1-1-1-15,5-5 0 16,-5 1-2-16,5-4 1 16,-1-1 0-16,1-3-2 0,4 1 0 15,0-2 2-15,-4-1-1 16,4-10-1-16,0 5-1 16,0-5 3-16,0-3-1 15,0-1 0-15,0 0 1 16,0 0 0-16,0 0 0 15,0 0 0-15,0 0 3 16,0 0-3-16,0 0 5 16,0 0-1-16,0 0 2 15,0-5 1-15,-9-8-7 16,3-10 2-16,-4-1-1 16,1-13 0-16,-4 5-1 0,0 0 0 15,0-6-1-15,-3 15 0 16,-1-1 0-16,4 7 0 15,8 6 1-15,1 6 2 16,4-3-2-16,0 8 0 16,0 0 0-16,0 0 0 15,0 0-2-15,0 0 0 16,0 0 0-16,0 0-2 16,0 0 4-16,0 0-5 15,0 0 3-15,0 0 0 16,0 0-5-16,0 0-12 15,0 0-28-15,0 0-44 16,4 0-26-16,14 4-122 16</inkml:trace>
      </inkml:traceGroup>
      <inkml:traceGroup>
        <inkml:annotationXML>
          <emma:emma xmlns:emma="http://www.w3.org/2003/04/emma" version="1.0">
            <emma:interpretation id="{250B3022-2A25-4D00-BEE3-13A0F752A379}" emma:medium="tactile" emma:mode="ink">
              <msink:context xmlns:msink="http://schemas.microsoft.com/ink/2010/main" type="line" rotatedBoundingBox="6647,16543 14006,16477 14021,18166 6662,18232"/>
            </emma:interpretation>
          </emma:emma>
        </inkml:annotationXML>
        <inkml:traceGroup>
          <inkml:annotationXML>
            <emma:emma xmlns:emma="http://www.w3.org/2003/04/emma" version="1.0">
              <emma:interpretation id="{492D7CC4-21BD-45B6-B2E3-0151C671D35B}" emma:medium="tactile" emma:mode="ink">
                <msink:context xmlns:msink="http://schemas.microsoft.com/ink/2010/main" type="inkWord" rotatedBoundingBox="6649,16749 9089,16727 9097,17611 6657,17633"/>
              </emma:interpretation>
              <emma:one-of disjunction-type="recognition" id="oneOf1">
                <emma:interpretation id="interp1" emma:lang="" emma:confidence="1">
                  <emma:literal/>
                </emma:interpretation>
              </emma:one-of>
            </emma:emma>
          </inkml:annotationXML>
          <inkml:trace contextRef="#ctx0" brushRef="#br0" timeOffset="14436.37">2369 547 252 0,'0'0'214'0,"0"0"-113"15,0 0-32-15,0 0-20 16,0 0-12-16,0 0-14 16,0 0-5-16,0 0 4 15,0 0-11-15,0 0 7 16,0 4-15-16,0 25 11 16,-9 10-3-16,-4 18-3 15,2 7 1-15,2 6-5 16,6 0-4-16,3 1 2 15,0-8-1-15,0-3-1 16,0-3-5-16,3-12 0 16,17-18-7-16,-2-4-15 0,3-8-10 15,4-15-2 1,1 0 2-16,-3 0 17 0,5 0 5 16,-2-4 6-16,-1-24-1 15,1 1 5-15,-9-7 5 16,-8 2 0-16,3 5 1 15,-12-6-1-15,0 4 12 16,0 1 11-16,0 2 20 16,0 11-5-16,-25 1-7 15,3 1-14-15,-2 9 7 16,2-2-12-16,0 6-7 16,-1 0 10-16,4 0-13 15,6 0-1-15,0 0-1 0,0 6 0 16,6 12-12-1,2 9-31-15,5 0-30 0,0 4-44 16,0-5-59 0,0-4-169-16</inkml:trace>
          <inkml:trace contextRef="#ctx0" brushRef="#br0" timeOffset="14697.67">2961 1030 392 0,'0'0'117'15,"0"0"-71"-15,0 0-32 16,0 0-9-16,0 0 1 15,0 0-5-15,178-90-1 16,-141 71-13-16,3 6-40 16,-22 9-75-16,-2 4-215 15</inkml:trace>
          <inkml:trace contextRef="#ctx0" brushRef="#br0" timeOffset="15469.7">3495 1148 326 0,'0'0'176'0,"0"0"-123"15,0 0 1-15,0 0 2 16,45-221-17-16,-37 175-7 16,-3-6-7-16,-5 2-9 0,0-11 10 15,0 0-23 1,0 3 10-16,-5 15-12 0,-3 15 7 16,-1 18-2-16,9 6 5 15,0 4-1-15,0 0 3 16,0 0-8-16,-4 0-5 15,4 0-2-15,0 4 1 16,0 10-7-16,0 19 8 16,0 14 0-16,0 7 3 15,0 16 1-15,4 0-4 16,18-11 2-16,2 3-1 16,2-7-1-16,12-4 1 15,-7-6-1-15,6-7 0 16,-2-14-2-16,3-2 2 15,-11-8-7-15,10-8-12 0,-11-6-7 16,-9 0 12 0,4 0 0-16,0 0-4 0,-12-6 2 15,4-11 6-15,-11-2 4 16,-2 4 5-16,0-3 1 16,0-5 2-16,0 0 1 15,0 3-2-15,-11-7 11 16,3-1 3-16,-1 0-12 15,5 1-2-15,4 0-1 16,0 8 0-16,0-5 0 0,0 6 0 16,0 4-2-1,8 5 0-15,1 0-2 0,4 4-2 16,3 5 6-16,1 0-2 16,1 0-1-16,6 0 1 15,-2 0-2-15,1 17 0 16,5 6 4-16,-11 11 0 15,-2-1-3-15,-8 9 3 16,9-11 0-16,-12-3 0 16,5 1-14-16,4-11-27 15,-8-1-18-15,3-2-30 16,-8-11-109-16</inkml:trace>
          <inkml:trace contextRef="#ctx0" brushRef="#br0" timeOffset="13865.89">2088 360 462 0,'0'0'140'0,"0"0"-1"16,0 0-38-16,0 0-40 16,0 0-12-16,0 0-15 0,0 0-10 15,0 0-8 1,-12 1-8-16,8 3-3 15,4-4-2-15,0 6 3 0,0-6-4 16,0 3-2-16,0 3-4 16,0 9 4-16,0 12-4 15,0 14 4-15,0 20-2 16,0 7 4-16,0 3 1 16,0 2-3-16,4 2 0 15,3-5 1-15,-7-6 0 16,5-3-1-16,-5-17 0 15,0-1 0-15,4-11 0 16,0-2 0-16,1-13-13 16,3-3-18-16,-3-9-19 15,3 0-4-15,-3-5-3 0,4 0-41 16,-4 0-43-16,14-24-30 16,-6-28-261-16</inkml:trace>
          <inkml:trace contextRef="#ctx0" brushRef="#br0" timeOffset="15841.24">3809 594 305 0,'0'0'182'0,"0"0"-133"16,0 0-11-16,0 0-37 15,0 0-1-15,0 0 0 16,14 87 0-16,9-83 0 16,-2-4-1-16,1 0-5 15,-1 0 5-15,-4 0 1 0,-8-15 12 16,-1 2-6-16,-8-1 9 16,0-4 15-16,0 5 13 15,0-5-12-15,0 8-2 16,-8 6-5-16,-5 4-6 15,4 0-8-15,0 0-10 16,9 0-16-16,0 12-54 16,0 8-30-16,0 7-38 15,0-13-172-15</inkml:trace>
          <inkml:trace contextRef="#ctx0" brushRef="#br0" timeOffset="16123.49">4169 356 263 0,'0'0'193'0,"0"0"-127"16,0 0-21-16,0 0-18 15,0 0 20-15,0 0 8 16,39 208-14-16,-23-153-29 15,6 7-9-15,0-2 7 16,-2-3-7-16,2 2-3 16,-3-8 7-16,-8 1-3 15,10-13-4-15,-13-8 0 0,1-14-16 16,0-8-42 0,-3-9-30-16,-2 0-33 0,-4 0-164 15</inkml:trace>
          <inkml:trace contextRef="#ctx0" brushRef="#br0" timeOffset="16386.78">4178 714 389 0,'0'0'104'0,"0"0"-42"16,0 0-24-16,0 0-17 0,0 0-13 15,0 0-8-15,238-126-1 16,-186 102-53-16,-10-12-234 16</inkml:trace>
        </inkml:traceGroup>
        <inkml:traceGroup>
          <inkml:annotationXML>
            <emma:emma xmlns:emma="http://www.w3.org/2003/04/emma" version="1.0">
              <emma:interpretation id="{15BEFC48-E3BC-4F29-B271-F40169FB7607}" emma:medium="tactile" emma:mode="ink">
                <msink:context xmlns:msink="http://schemas.microsoft.com/ink/2010/main" type="inkWord" rotatedBoundingBox="10182,16511 13536,16481 13551,18170 10197,18200"/>
              </emma:interpretation>
              <emma:one-of disjunction-type="recognition" id="oneOf2">
                <emma:interpretation id="interp2" emma:lang="" emma:confidence="1">
                  <emma:literal/>
                </emma:interpretation>
              </emma:one-of>
            </emma:emma>
          </inkml:annotationXML>
          <inkml:trace contextRef="#ctx0" brushRef="#br0" timeOffset="18989.43">7900 310 396 0,'0'0'130'0,"0"0"-33"0,0 0-45 15,0 0-8-15,0 0-23 16,0 0-13-16,-125 116-2 16,109-79-3-16,-3 1 13 15,2-11-11-15,17 5-3 16,0-12 4-16,0-1-6 15,0 7-5-15,4-12 1 16,24 4 3-16,12-9 0 16,0 1 2-16,2-5-2 15,4 5-1-15,-14-7-2 16,0 3 3-16,-9 7-6 16,-7-4-8-16,-7 5 10 0,-8 5 5 15,-1 1 5 1,0 3-5-16,-1-1 4 0,-24 1-1 15,-2 4 21-15,-10-3-15 16,10-10 3-16,-7 5-7 16,8-19-4-16,3 0 8 15,4 0-9-15,6-10-20 16,4-27-85-16,5-20-71 16,4-11-217-16</inkml:trace>
          <inkml:trace contextRef="#ctx0" brushRef="#br0" timeOffset="19484.1098">7971 547 346 0,'0'0'114'15,"0"0"-62"-15,0 0-23 16,0 0-11-16,0 0-5 16,0 0-8-16,125-148-1 0,-80 109-4 15,-3 12-1-15,-10-1-26 16,-5 6-98-16,-5 8-200 16</inkml:trace>
          <inkml:trace contextRef="#ctx0" brushRef="#br0" timeOffset="19279.66">7996 101 157 0,'0'0'354'0,"0"0"-241"16,0 0-28-16,0 0-56 15,0 0-18-15,0 0-10 16,0 37-1-16,8 20 5 15,3 7 13-15,-4 10 4 16,6 8-5-16,-12-7-3 16,9 0-6-16,-5-6-5 15,-1-9-1-15,-4-13 1 16,4 0 2-16,-4-15-2 16,5-15-3-16,4-3-5 15,-8-14-1-15,6 0-49 0,3 0-34 16,5-8-27-16,-2-15-39 15</inkml:trace>
          <inkml:trace contextRef="#ctx0" brushRef="#br0" timeOffset="20181.91">8110 843 186 0,'0'0'68'0,"0"0"9"15,0 0 5 1,0 0-45-16,0 0-1 0,0 0-10 15,141-32-14-15,-111 9 3 16,-5-5-14-16,-2-4 1 16,-2-2 0-16,-5 3 0 15,-3-2 0-15,-5 5 1 16,-3 4-3-16,-5 6 19 16,0 5-1-16,0-6 15 15,0 15 6-15,0-2-20 16,0 6 13-16,0 0 2 15,-9 0-4-15,5 0-10 16,-5 0-7-16,-1 29-5 16,1 2-5-16,8 3 0 15,1 1-3-15,0-5 3 0,0 2-3 16,5-9-3-16,23 0 3 16,-5-10 5-16,5 1-5 15,-2 0-9-15,-4-12 8 16,2-2 1-16,-1 0-5 15,4 0 1-15,-9 0-10 16,0 0 3-16,-9-2 9 16,-5-12-3-16,0 7 7 15,-4-8-3-15,0-4 2 16,0 5-1-16,0-8 1 16,0-7-1-16,0 0 1 15,0 1 0-15,0 8 1 0,0 5-1 16,2 6-1-16,6-1 0 15,3 5-1-15,6-4-1 16,-4 9 0-16,6 0 1 16,4 0-1-16,-6 0 2 15,5 0-1-15,-1 20 1 16,-8-3 0-16,1 1-3 16,-2 6 2-16,4-4 1 15,-8 0-3-15,1 4 2 16,6 4-6-16,-4-9-31 15,4 8-24-15,12 1 29 16,-5-13-167-16,16 3-117 16</inkml:trace>
          <inkml:trace contextRef="#ctx0" brushRef="#br0" timeOffset="18547.6098">7281 273 304 0,'0'0'139'0,"0"0"-100"16,0 0-27-16,0 0-7 15,0 0-1-15,0 0-1 16,89 60 6-16,-64-60-8 15,-12 0 2-15,5 0 2 16,-13 0 5-16,4-4 15 16,-9-11 6-16,0-2 4 15,0 1 2-15,0-2-17 16,0 9 4-16,-9-6 1 16,-5 8-9-16,5 7-5 15,1 0-1-15,3 0-10 0,-1 0-5 16,2 4-32-16,4 27-64 15,0-1-2-15,0 6-171 16</inkml:trace>
          <inkml:trace contextRef="#ctx0" brushRef="#br0" timeOffset="18215.99">5604 426 279 0,'0'0'111'0,"0"0"-61"15,0 0-2-15,0 0-14 16,132-194-20-16,-73 166-5 16,5 8-3-16,-4 7 1 15,3 13-7-15,-3 0 0 16,-15 0 0-16,-9 13 0 0,-8 17 0 15,-10 15 0-15,-13 1 1 16,-5 10 6-16,0 14 8 16,-5 0 18-16,-37 4-6 15,-7-15 2-15,8-12 10 16,8-10-18-16,11-15 10 16,9-17-21-16,13 5-1 15,0-9-9-15,0-1 0 16,0 8 4-16,0 7-4 15,9-6-1-15,21 5-1 16,8-5 1-16,-2 3-1 16,14-6 1-16,-8-2-3 0,13-4 4 15,-7 0 4 1,3 0-1-16,-5 0-3 0,5-18 0 16,-11-1 1-16,1-9-1 15,-6 0 0-15,-11 2-1 16,-10 3-2-16,-6-5 2 15,-8 4 1-15,0 1 1 16,0 1 7-16,0 6-7 16,0 2 2-16,0 1 0 15,0 9-1-15,0 4 6 16,0 0-1-16,0 0 0 16,0 0-4-16,0 0 2 15,0 0-5-15,0 0 0 16,0 0-5-16,0 9 4 15,0 13 1-15,-4 2 0 0,0 4 4 16,4 3-4-16,0-1 0 16,0-7 0-16,0 3-2 15,0-10 1-15,8 7 0 16,15-10 0-16,9-7 0 16,6 2-4-16,7-8 3 15,13 0-1-15,6 0 1 16,1-18-8-16,-1-15-9 15,-6-4 8-15,-12 0-11 16,-14 6 21-16,-4-3 0 16,-15 12 2-16,-13-1-1 15,0 8 4-15,0-9 7 0,0 6 11 16,0 1-3-16,-9 5-8 16,-14 0 3-16,4 5 1 15,2 4 0-15,-11 3-4 16,11 0-4-16,7 0-5 15,-8 0 3-15,7 0-5 16,-2 27-4-16,0 7 4 16,4 6 0-16,4-2-1 15,5 3-2-15,0-3 3 16,0 3-3-16,9-3 1 16,22 0-7-16,6-7-3 15,1 1-4-15,7 1-2 0,1 4 0 16,4 4 7-1,1-3 10-15,-8 9-3 0,-1 12-2 16,-6 1-3-16,-4 9 2 16,-9 0 7-16,-8 3 0 15,-11-7-1-15,-4-5-1 16,0-1 2-16,-27-12 5 16,-9 9 13-16,-11-9 12 15,5-11-6-15,-1-9 6 16,5-13-1-16,7-14 5 15,-6 0-7-15,0-10-14 16,10-34-5-16,-14-17-8 16,18-4-2-16,-9-17 0 0,22-2 2 15,6-4-8 1,4-10-6-16,0 5-1 0,20-1-2 16,15 4-3-16,15 10 1 15,-3 9-8-15,1 13-11 16,0 11-1-16,-3 9-11 15,-11 20 5-15,4 5 7 16,-19 11 18-16,9 2 13 16,-11 0 6-16,-3 0-3 15,7 5 4-15,-5 14 0 16,-3 5 11-16,-3-5 6 16,-1 4 6-16,-2 1-3 0,2-1 0 15,-2-1-5-15,-7 1-4 16,4-1-1-16,-4 2-6 15,5-9 1-15,-1-2-2 16,0-3-3-16,1-10-1 16,-1 0-8-16,2 0-43 15,-3 0-39-15,5-6-47 16</inkml:trace>
          <inkml:trace contextRef="#ctx0" brushRef="#br0" timeOffset="16823.62">5855 338 499 0,'0'0'110'0,"0"0"13"16,0 0-46-16,0 0-24 16,0 0-16-16,0 0-27 15,-64-4-10-15,64 31-10 16,0 30 5-16,13 15 5 16,10 13 5-16,0-3-3 15,-5-3-1-15,-4-5 0 16,2-10-1-16,0-11-1 15,2-22-20-15,-4-17-21 16,-2-13-32-16,-12-1-53 16,0 0-63-16,0-15-176 15</inkml:trace>
          <inkml:trace contextRef="#ctx0" brushRef="#br0" timeOffset="21367.26">7140 314 170 0,'0'0'30'0,"0"0"30"15,0 0-18-15,0 0-5 0,0 0 3 16,0 0 22-16,96 19-8 15,-96-19-38-15,0 0 5 16,0 1 17-16,0-1-5 16,0 0 5-16,0 0-8 15,0 4 3-15,0-4 4 16,0 0-7-16,0 0-9 16,0 0-1-16,0 0-12 15,0 0 11-15,0 0-7 16,0 0 1-16,0 0-6 15,0 0-5-15,0 0 2 16,0 0-4-16,0 0-3 16,4 0-2-16,3 0-3 0,9 0-3 15,2 0-6 1,-5 0 1-16,0 0 0 0,-5 0 6 16,3 0-3-16,-1 0 3 15,-2 0 3-15,-3 0 4 16,-1 10 2-16,-4 2 1 15,0-1-4-15,0-2 4 16,0-1 0-16,0 3 8 16,0-8 3-16,0 7 4 15,0-7 1-15,0-3 0 16,-4 0 10-16,-1 0-3 16,1 0-13-16,-5 0 1 0,-1-3-10 15,6-14 0 1,2-7 1-16,2 1-2 0,0 8-1 15,0-4 0-15,0 6-1 16,0 2-3-16,0 2-6 16,16 5-2-16,2 4-11 15,-5 0 6-15,-3 0 4 16,3 0 1-16,-3 0-2 16,-1 9 12-16,-5 6 3 15,-4 4-4-15,0-1 4 16,0-4 2-16,0-5-2 15,0 10 2-15,0-19 2 16,-13 8 15-16,-1-8-3 16,-1 0-2-16,-2 0-6 0,-1 0 2 15,2 0-10-15,3-14 0 16,9-8-26-16,4 4-61 16,0-6-139-16</inkml:trace>
        </inkml:traceGroup>
        <inkml:traceGroup>
          <inkml:annotationXML>
            <emma:emma xmlns:emma="http://www.w3.org/2003/04/emma" version="1.0">
              <emma:interpretation id="{32A45DA1-030C-4ECA-A9F6-51F53E9EF997}" emma:medium="tactile" emma:mode="ink">
                <msink:context xmlns:msink="http://schemas.microsoft.com/ink/2010/main" type="inkWord" rotatedBoundingBox="13885,17019 14010,17017 14011,17032 13885,17033"/>
              </emma:interpretation>
            </emma:emma>
          </inkml:annotationXML>
          <inkml:trace contextRef="#ctx0" brushRef="#br0" timeOffset="20375.39">9430 643 408 0,'0'0'212'0,"0"0"-69"16,0 0-67-16,0 0-46 15,0 0-25-15,0 0 0 16,-13-4-5-16,4-1-4 16,-9 1-47-16,-10 4-145 0,-30 0-253 15</inkml:trace>
        </inkml:traceGroup>
      </inkml:traceGroup>
    </inkml:traceGroup>
    <inkml:traceGroup>
      <inkml:annotationXML>
        <emma:emma xmlns:emma="http://www.w3.org/2003/04/emma" version="1.0">
          <emma:interpretation id="{E3C8453D-C984-431A-B253-340BFC6CC758}" emma:medium="tactile" emma:mode="ink">
            <msink:context xmlns:msink="http://schemas.microsoft.com/ink/2010/main" type="paragraph" rotatedBoundingBox="4925,16913 30178,17226 30148,19589 4896,19277" alignmentLevel="1"/>
          </emma:interpretation>
        </emma:emma>
      </inkml:annotationXML>
      <inkml:traceGroup>
        <inkml:annotationXML>
          <emma:emma xmlns:emma="http://www.w3.org/2003/04/emma" version="1.0">
            <emma:interpretation id="{572E2794-637B-47C0-8F24-9D0F6CDD9954}" emma:medium="tactile" emma:mode="ink">
              <msink:context xmlns:msink="http://schemas.microsoft.com/ink/2010/main" type="inkBullet" rotatedBoundingBox="4915,17765 5755,17775 5740,18954 4900,18943"/>
            </emma:interpretation>
            <emma:one-of disjunction-type="recognition" id="oneOf3">
              <emma:interpretation id="interp3" emma:lang="" emma:confidence="0">
                <emma:literal>↳</emma:literal>
              </emma:interpretation>
            </emma:one-of>
          </emma:emma>
        </inkml:annotationXML>
        <inkml:trace contextRef="#ctx0" brushRef="#br0" timeOffset="73117.84">334 1376 321 0,'0'0'0'0,"0"0"0"0,0 0 26 16,0 0 48-16,0 0-49 15,0 0-18-15,0 0 1 16,0 51-3-16,0-1 12 15,9 1 3-15,-1 4-10 16,1-4 12-16,0-8 4 16,-9 2-13-16,4 3 2 15,-4-4-5-15,5 4 28 16,-5-2-17-16,0-3-8 16,4 3-6-16,0-1 30 15,-2-12-11-15,2-9-21 16,0-7 1-16,2-5-5 0,-1 0 0 15,3-2 0-15,1 4-1 16,4-1 1-16,1 5-2 16,14-2 1-16,-2 2 0 15,3 5 0-15,6-10 0 16,-2-7-1-16,7 2 2 16,2-8-1-16,8 0 0 15,-6 0 1-15,7 0 3 16,-9 0-3-16,-6 0 2 15,0 0 1-15,-10-4-1 16,-10-6-3-16,-7 10 1 16,-5-4-5-16,-4 4-7 0,0-5-19 15,0 5-9-15,0 0-8 16,0 0-13-16,0 0-14 16,0 0-126-16</inkml:trace>
        <inkml:trace contextRef="#ctx0" brushRef="#br0" timeOffset="73655.42">888 2038 125 0,'0'0'167'0,"0"0"-63"16,0 0 9-16,0 0-48 15,0 0-16-15,0 0-19 0,-13-24-9 16,13 24-8-1,0 0-13-15,0 0-3 0,0 0-6 16,26 0 9-16,8 0 0 16,0 0-1-16,-5 0 1 15,6 11 0-15,-10 6 5 16,5 2-5-16,-11 0 0 16,4 13-1-16,-5-1 1 15,-5 7 0-15,-12-5 26 16,-1 14-15-16,0-2 5 15,0 8 14-15,-10 6-6 16,-12-8-5-16,-2-10-4 0,6-14-9 16,5-13 2-16,5-2 2 15,3-11 0-15,5-1 7 16,0 0-4-16,0 0 5 16,0 0-8-16,0 0 4 15,0-2-8-15,0-40-6 16,-9-18 0-16,5-6-2 15,-3-1 3-15,3-4-1 16,-1 12 2-16,5 8 1 16,0 17-1-16,0 10-1 15,0 16-1-15,-4-6 3 16,-1 10 3-16,5-1-6 16,-4 5 0-16,4 0-1 0,-4-4-12 15,4 0-34-15,0-10-56 16,4-1-85-16,34-8 1 15</inkml:trace>
      </inkml:traceGroup>
      <inkml:traceGroup>
        <inkml:annotationXML>
          <emma:emma xmlns:emma="http://www.w3.org/2003/04/emma" version="1.0">
            <emma:interpretation id="{05E3E4A9-4C6C-4802-8F3F-C41A99A7C59A}" emma:medium="tactile" emma:mode="ink">
              <msink:context xmlns:msink="http://schemas.microsoft.com/ink/2010/main" type="line" rotatedBoundingBox="7076,16940 30178,17226 30148,19589 7047,19304"/>
            </emma:interpretation>
          </emma:emma>
        </inkml:annotationXML>
        <inkml:traceGroup>
          <inkml:annotationXML>
            <emma:emma xmlns:emma="http://www.w3.org/2003/04/emma" version="1.0">
              <emma:interpretation id="{F0DB4C25-B636-4FB9-8A69-03CEDA925EA4}" emma:medium="tactile" emma:mode="ink">
                <msink:context xmlns:msink="http://schemas.microsoft.com/ink/2010/main" type="inkWord" rotatedBoundingBox="7064,17953 9615,17985 9601,19044 7050,19012"/>
              </emma:interpretation>
              <emma:one-of disjunction-type="recognition" id="oneOf4">
                <emma:interpretation id="interp4" emma:lang="" emma:confidence="1">
                  <emma:literal/>
                </emma:interpretation>
              </emma:one-of>
            </emma:emma>
          </inkml:annotationXML>
          <inkml:trace contextRef="#ctx0" brushRef="#br0" timeOffset="74495.18">2479 1895 414 0,'0'0'45'15,"0"0"-39"-15,0 0 30 16,0 0 1-16,0 0-6 16,154-227-10-16,-81 184-8 15,-4 16 7-15,2 12-19 16,-11 3 0-16,-9 12-2 16,-9 0 1-16,-12 18-1 15,-11 27 1-15,-5 7 0 16,-14 8 1-16,0 1 6 15,0-1 12-15,-29-15 9 0,-5-6-10 16,-4-11-2-16,12-6-4 16,1-3-2-16,12-10-3 15,4-5-4-15,9-4-3 16,0 0-15-16,0 0-47 16,0 0-84-16,18 0-133 15</inkml:trace>
          <inkml:trace contextRef="#ctx0" brushRef="#br0" timeOffset="74171.0399">2816 1936 671 0,'0'0'0'0,"0"0"14"16,0 0 32-16,0 0 66 15,0 0-98-15,0 0 4 16,-28-4-7-16,28 4-11 16,0 0-12-16,0 51 11 15,19 28 1-15,-1 23 1 16,0-1 4-16,-6-8 0 16,0-14-5-16,-12-17-1 15,0-17-12-15,0-11-15 16,0-8-29-16,0-8 1 15,0-12-62-15,-5-6-25 16,-19 0-157-16</inkml:trace>
          <inkml:trace contextRef="#ctx0" brushRef="#br0" timeOffset="75000.37">3348 1908 299 0,'0'0'184'16,"0"0"-147"-16,0 0 37 16,0 0-4-16,0 0-38 15,-59 194-10-15,50-129-4 16,5 1-4-16,4-6-3 15,0-3-9-15,0-13 0 16,4-9-2-16,22-9 0 16,3-6-1-16,2-16 1 15,2-4-6-15,-3 0-12 16,-1 0-15-16,-2-33-7 16,-3-4 36-16,-15-9-3 15,-9-1 2-15,0 10 5 0,0-9 2 16,-28 8 3-16,5 7-1 15,-9-5 9-15,13 10 6 16,6 8-7-16,5 5 4 16,3 4-16-16,5 4 0 15,0-4-3-15,0-4 3 16,13-2-1-16,13 0-6 16,8 7 4-16,2-2-2 15,5 10-3-15,5 0-1 16,-7 0 5-16,8 4 4 15,-10 25 0-15,-2 4 0 16,-6-2 3-16,-11 11-1 0,-5-1 3 16,-9 3-4-16,-4-3 3 15,0-13-2-15,0-2-2 16,0-13-30-16,0-2-36 16,0-11-43-16,0 0-181 15</inkml:trace>
          <inkml:trace contextRef="#ctx0" brushRef="#br0" timeOffset="75195.85">3782 1739 536 0,'0'0'50'0,"0"0"23"0,0 0 33 15,0 0-55 1,0 0-37-16,0 0-11 0,-4 0-3 15,4 0-4-15,0 0-41 16,8 0-68-16,10 0-4 16,3 0-56-16</inkml:trace>
          <inkml:trace contextRef="#ctx0" brushRef="#br0" timeOffset="75580.82">4018 2035 480 0,'0'0'38'16,"0"0"-27"-16,0 0 74 16,0 0-46-16,0 0-8 15,0 0-3-15,45 194 0 16,-39-158-6-16,3-2 3 16,-5-1-16-16,-1-7 0 15,4-13-6-15,-2-7-3 16,-5-6 1-16,0 0 0 15,0 0-2-15,4 0-7 16,-4-18-22-16,13-25 23 16,0-2 7-16,-3-2 15 15,2 6-9-15,-1 22 0 16,3-2-6-16,3 14-3 16,-8 3 0-16,11 4-13 15,2 0 15-15,-1 0 0 0,4 4 2 16,1 24-1-16,-3-2 0 15,5 2 3-15,-2 2-3 16,-8-13-23-16,6-2-31 16,-2-7-63-16,3-8-31 15,-4 0-89-15</inkml:trace>
          <inkml:trace contextRef="#ctx0" brushRef="#br0" timeOffset="76295.09">4361 2167 156 0,'0'0'304'15,"0"0"-295"-15,0 0 31 16,0 0-18-16,0 0-6 16,0 0-8-16,81-87 14 15,-49 73-10-15,4 1-2 16,-3-5-6-16,-6 3-3 16,0-4 13-16,-4 5-1 15,-14 10 7-15,0 0-8 16,-9 4 21-16,4 0 5 15,-4 0 5-15,0 0-15 0,0 0-2 16,0 0-12 0,0 0-14-16,0 12-2 0,0 17 2 15,10-1 0-15,6 4 9 16,4 4-9-16,2-6 3 16,12-5-3-16,-4 1-5 15,3-9 5-15,2 2 0 16,3-4 0-16,1-11-5 15,3 0-4-15,-16 5 7 16,-1-9-4-16,-12 10 3 16,-13-6 2-16,0-3-2 15,0 7 0-15,0 10 3 16,0 6 8-16,-22 5 25 16,-11 6-17-16,-9-1 0 15,7-11-15-15,2-5 4 0,11-5 0 16,9-7-10-16,4-6-29 15,5 0-58-15,4 0-140 16</inkml:trace>
          <inkml:trace contextRef="#ctx0" brushRef="#br0" timeOffset="75816.25">4552 1617 505 0,'0'0'48'16,"0"0"30"-16,0 0 14 15,0 0-71-15,0 0-5 16,-27 190-9-16,27-121 10 16,0 6-12-16,0-6-5 15,18 6 0-15,-5-6 0 16,1-9 8-16,0-4-8 15,-5-4-20-15,-2-13-61 16,-7-12-68-16,0-7-124 16</inkml:trace>
        </inkml:traceGroup>
        <inkml:traceGroup>
          <inkml:annotationXML>
            <emma:emma xmlns:emma="http://www.w3.org/2003/04/emma" version="1.0">
              <emma:interpretation id="{38D93683-F906-4DCE-B5BE-D3E54B2A7DC5}" emma:medium="tactile" emma:mode="ink">
                <msink:context xmlns:msink="http://schemas.microsoft.com/ink/2010/main" type="inkWord" rotatedBoundingBox="10276,17994 11215,18006 11203,18940 10264,18928"/>
              </emma:interpretation>
              <emma:one-of disjunction-type="recognition" id="oneOf5">
                <emma:interpretation id="interp5" emma:lang="" emma:confidence="1">
                  <emma:literal/>
                </emma:interpretation>
              </emma:one-of>
            </emma:emma>
          </inkml:annotationXML>
          <inkml:trace contextRef="#ctx0" brushRef="#br0" timeOffset="77256.13">5689 2128 620 0,'0'0'7'16,"0"0"23"-16,0 0 17 15,247-203-10-15,-141 135-13 16,6 4-8-16,2 4-16 16,11 13-3-16,1 6-103 15,-11 13-61-15</inkml:trace>
          <inkml:trace contextRef="#ctx0" brushRef="#br0" timeOffset="77051.38">6095 1649 560 0,'0'0'81'0,"0"0"8"15,0 0-41-15,0 0-32 16,-58 246 2-16,54-136-8 16,4 11 8-16,0-10-1 15,0-8-17-15,0-21 3 16,0-25 5-16,0-20-7 16,0-19-1-16,0-8 0 15,0-10 0-15,0 0 0 16,0 0-7-16,0-7-3 15,4-27-23-15,10-18 26 0,-1-5 7 16,1 13 1 0,3 6 6-16,7 14-7 0,-7 11-6 15,5 9 4-15,7 4-5 16,6 0-3-16,7 0 10 16,4 13 5-16,5 15-4 15,-2-7 2-15,-2 0-1 16,-2-8 1-16,-6-3-3 15,-1-6 0-15,-20-4 0 16,-5 0-1-16,-2 0 1 16,-11 0-2-16,0 0 2 15,0 0 19-15,0-14 3 16,-25-10-14-16,-10 8-4 16,-3 1-1-16,-8 5-2 15,2 10 4-15,-2 0-5 0,1 0-8 16,4 4-23-16,-1 20-35 15,5 4-60-15,2-5-4 16,6-6-157-16</inkml:trace>
        </inkml:traceGroup>
        <inkml:traceGroup>
          <inkml:annotationXML>
            <emma:emma xmlns:emma="http://www.w3.org/2003/04/emma" version="1.0">
              <emma:interpretation id="{26F274C2-BE2E-4A77-BDF8-C651A03B037A}" emma:medium="tactile" emma:mode="ink">
                <msink:context xmlns:msink="http://schemas.microsoft.com/ink/2010/main" type="inkWord" rotatedBoundingBox="12603,17384 15885,17425 15869,18684 12588,18644"/>
              </emma:interpretation>
              <emma:one-of disjunction-type="recognition" id="oneOf6">
                <emma:interpretation id="interp6" emma:lang="" emma:confidence="1">
                  <emma:literal/>
                </emma:interpretation>
              </emma:one-of>
            </emma:emma>
          </inkml:annotationXML>
          <inkml:trace contextRef="#ctx0" brushRef="#br0" timeOffset="79999.88">8966 1979 336 0,'0'0'103'0,"0"0"-59"16,0 0 9-16,0 0-16 15,0 0 1-15,0 0 4 16,4-182 0-16,-4 159-3 16,0 5 0-16,-27 8-9 15,-9 3-17-15,-1 7 6 16,1 0-19-16,-5 0 2 16,10 9-2-16,-10 30 0 0,18 5-1 15,-5 6 2 1,18 1-1-16,6-5 3 0,4-4-3 15,0-13-1-15,0-3 1 16,4-2-1-16,19-11-2 16,0-9-10-16,9-4-11 15,0 0 3-15,3-4-7 16,3-33 28-16,-2-13 3 16,9-12-3-16,-12-16 0 15,-11-10 6-15,-3-5-2 16,-5-4-2-16,-9 6 1 15,-5 5 3-15,0 15-4 16,0 19-2-16,-12 19 1 0,5 24 17 16,3 9 4-16,-5 0-10 15,5 0 3-15,4 0-14 16,0 0-1-16,0 36-2 16,0 26 2-16,0 20 0 15,0-3 3-15,0 8-1 16,0-12 2-16,20 5-4 15,5-17 1-15,-2-11-1 16,9-11 0-16,-5-10-1 16,14-5 0-16,-6-8-2 15,2-4-8-15,3-14-4 16,-1 0-9-16,6-6 2 16,-5-33 10-16,5-8 12 15,-3-10 8-15,-14-2-7 16,-3 2-1-16,-14 2 0 15,-11 13 1-15,0 4-1 0,0 10 3 16,-16 15 5-16,-14-1 5 16,-7 14 1-16,-3 0-4 15,-2 0-4-15,0 20-6 16,3 21 1-16,5-3-2 16,12 11 2-16,9-5-2 15,9 1 1-15,4-7 0 16,0 3-2-16,4-22-4 15,15-6-11-15,17-5 3 16,-4-8-10-16,13 0-8 0,-8-17 3 16,3-29 21-1,2-2 6-15,-18-14-2 0,5-9-7 16,-5-17-1-16,-14 0 12 16,-1-1 1-16,-9 0-1 15,0 6 5-15,0 11 2 16,-19 6 7-16,2 20 2 15,-6 22 5-15,14 15 18 16,5 9-6-16,2 0-14 16,-2 0-13-16,-5 27-6 15,9 29 0-15,0 19 2 16,0 14 3-16,0 2-3 16,0 2-2-16,0 4 0 0,0-14 3 15,15 0-4 1,21-17 7-16,-9-9-6 0,4-12 0 15,5-9 0-15,2-16-6 16,-12-6-3-16,12-9-9 16,-12-5-8-16,4 0-11 15,5-12-3-15,-10-23-20 16,-1-7 60-16,-9-6 0 16,-12 4 0-16,-3 6 1 15,0 6 8-15,0 5 2 16,-3 9 21-16,-7 8-11 15,5 5 10-15,1 5-8 16,0 0-18-16,4 0 0 16,0 0-5-16,0 0-5 0,0 0-11 15,0 0 5 1,4 0 9-16,22 24 2 0,3-2 2 16,-3 14 1-16,12 8-2 15,-6-7 1-15,8 9-1 16,-5-10 7-16,-1-6-2 15,-4-9-4-15,-1-6 0 16,-3-6-2-16,-3-9-6 16,5 0 4-16,4 0-13 15,-5-21 15-15,4-14 2 16,-6-7-2-16,-2-13 4 16,-7 4-2-16,-11 10-2 15,-5-1-1-15,0 14 1 16,0 4 10-16,0 14 6 15,0 6 3-15,-5 4-1 0,5 0 4 16,-9 0-13-16,2 0-5 16,5 18-4-16,-11 21 0 15,13-3 0-15,0 3 0 16,0 1 0-16,0-2 2 16,5-2-1-16,16-4-1 15,13-9-3-15,1-9 2 16,2-4-21-16,7-10 1 15,7 0-31-15,-4-20 10 16,3-20-4-16,-14-7 13 0,-4-4 10 16,-13 5-2-16,-6 0 25 15,-13 13 0-15,0 5 6 16,0 14 27-16,-5 0 3 16,-8 10 9-16,8 4 0 15,-4 0-17-15,9 0-14 16,0 0-8-16,0 0-6 15,0 0-5-15,0 28 5 16,0-5 1-16,0 5-1 16,9-10 0-16,14 4-1 15,4 2 1-15,4-4-3 16,2 2 3-16,-7 1 0 16,-7 1 0-16,4-1-6 0,-14 0 5 15,-5-9 0 1,-4 3 1-16,0-7 2 0,0-3-1 15,0-3 0-15,0-4 7 16,0 0 5-16,0 0 3 16,0-11-16-16,0-30-10 15,0-16 4-15,9-10 6 16,10-12-13-16,4-2 12 16,0-1-7-16,2 4-1 15,-5 23 9-15,-10 25-1 16,-5 16 1-16,-5 10 3 15,0 4 5-15,0 0 20 0,0 0-17 16,0 0 13-16,0 32-24 16,0 15 4-16,-10 3 1 15,5-3-3-15,1-8-2 16,4-8-5-16,0-8 5 16,0-1-1-16,19-3-2 15,10 0 2-15,0-4-1 16,-3 2-5-16,-1-7 6 15,-4 7-5-15,-6 3 5 16,1-2-4-16,0 6 4 16,-12 9 0-16,-4 8 1 15,0 0 2-15,-4 6-2 16,-28 0-1-16,0-1 1 16,-10-14-11-16,7-9-115 15,3-23-114-15</inkml:trace>
          <inkml:trace contextRef="#ctx0" brushRef="#br0" timeOffset="77930.35">8383 2080 381 0,'0'0'95'0,"0"0"-2"16,0 0-2-16,0 0 7 15,0 0-52-15,0 0-6 0,-113-130-14 16,98 84-3-16,2 9-13 16,-7-1 0-16,4 10-2 15,-3 10-2-15,6 5-1 16,-10 13 1-16,4 0 6 16,-7 0-10-16,-3 17-2 15,3 25-4-15,1 14-2 16,14 10 6-16,6 3 7 15,5-5-7-15,0-5 0 16,5-15-8-16,15-7 4 16,0-9-12-16,-2-24-4 15,-5-4 3-15,7 0 7 16,6-4-13-16,-3-39 12 16,9-2 10-16,-4-11 2 15,-1 9 10-15,-5 11-7 0,-9 8 0 16,-4 10 1-16,-1 13 0 15,0-3-9-15,5 8 5 16,0 0-2-16,4 0-1 16,12 0 0-16,2 12 2 15,2 11 3-15,-5 9-3 16,8-4 5-16,-9-5-5 16,-2 1-19-16,4-6-21 15,-3-4-48-15,-1-11-47 16,-3-3-73-16</inkml:trace>
        </inkml:traceGroup>
        <inkml:traceGroup>
          <inkml:annotationXML>
            <emma:emma xmlns:emma="http://www.w3.org/2003/04/emma" version="1.0">
              <emma:interpretation id="{DA0137E2-16C5-4076-9C34-EA673CF83D2C}" emma:medium="tactile" emma:mode="ink">
                <msink:context xmlns:msink="http://schemas.microsoft.com/ink/2010/main" type="inkWord" rotatedBoundingBox="16410,17576 17341,17588 17318,19431 16387,19419"/>
              </emma:interpretation>
              <emma:one-of disjunction-type="recognition" id="oneOf7">
                <emma:interpretation id="interp7" emma:lang="" emma:confidence="1">
                  <emma:literal/>
                </emma:interpretation>
              </emma:one-of>
            </emma:emma>
          </inkml:annotationXML>
          <inkml:trace contextRef="#ctx0" brushRef="#br0" timeOffset="80869.92">12188 1532 554 0,'0'0'13'15,"0"0"23"-15,0 0 55 16,0 0-56-16,-234 190 3 16,208-142-8-16,1-1-9 15,9 3-11-15,6-9-8 16,6 2 6-16,4-3-8 16,0-2-2-16,4-10 2 0,27-5-3 15,12-15-12 1,11-8-27-16,1 0-30 0,-3-31 9 15,-5-15 30-15,-10-5-24 16,-22-5 50-16,-15 5 7 16,0 1 9-16,-29 3 32 15,-25 6 8-15,-5-6-7 16,-9 0-3-16,8 9-9 16,6-3 2-16,24 4-14 15,5-10-8-15,21 6-3 16,4-4-6-16,0-3 4 15,20-2-3-15,24 17 5 0,1-2-12 16,0 20 5 0,5 15-3-16,6 0-3 0,-1 9 4 15,7 45 2-15,-7 21 6 16,-7 30-3-16,-9 27 1 16,-2 17 2-16,-19 8-2 15,-5 9-3-15,-5 14 10 16,-8-10 2-16,4-7-11 15,5-18 17-15,7-28-19 16,3-27 5-16,7-22-5 16,6-25 0-16,-1-17-1 15,1-26-9-15,3 0-23 16,0-43-6-16,-5-36 36 16,-1-18 1-16,-8-14-12 15,-21-8 3-15,0 7-7 0,0-4 18 16,-35 18-5-16,-10 20 5 15,-6 19 5-15,5 19 13 16,1 9 3-16,11 7 8 16,8-8-8-16,13 10-14 15,9-6-7-15,4-11-9 16,0-11-16-16,17-5-42 16,24-6-90-16,5-4-116 15</inkml:trace>
        </inkml:traceGroup>
        <inkml:traceGroup>
          <inkml:annotationXML>
            <emma:emma xmlns:emma="http://www.w3.org/2003/04/emma" version="1.0">
              <emma:interpretation id="{D5AF946B-5724-4F36-B692-3BE1EE90C13F}" emma:medium="tactile" emma:mode="ink">
                <msink:context xmlns:msink="http://schemas.microsoft.com/ink/2010/main" type="inkWord" rotatedBoundingBox="18069,17076 22139,17126 22116,19002 18046,18952"/>
              </emma:interpretation>
              <emma:one-of disjunction-type="recognition" id="oneOf8">
                <emma:interpretation id="interp8" emma:lang="" emma:confidence="1">
                  <emma:literal/>
                </emma:interpretation>
              </emma:one-of>
            </emma:emma>
          </inkml:annotationXML>
          <inkml:trace contextRef="#ctx0" brushRef="#br0" timeOffset="83091.1">13471 2096 501 0,'0'0'31'0,"0"0"43"16,0 0-14-16,0 0-26 15,0 0 3-15,0 0-27 16,143-212-10-16,-112 184-5 16,1 21-43-16,-4 3-29 15,-8 4-29-15,-14 11-110 16</inkml:trace>
          <inkml:trace contextRef="#ctx0" brushRef="#br0" timeOffset="83629.53">13540 2453 350 0,'0'0'85'0,"0"0"-9"16,0 0 3-16,0 0-41 15,0 0-21-15,0 0 3 16,55 112 0-16,-15-112 3 16,2 0-13-16,11 0-5 15,-3-31-5-15,1-8 0 16,-4-3-2-16,-11-2-20 15,-9 2-20-15,-8 2 22 16,-10 9-1-16,-9-1 21 16,0 12 0-16,0 6 11 15,0 6-1-15,0 8 24 16,0 0 16-16,0 0-30 16,0 0-8-16,0 0-5 15,0 27-4-15,0 11 5 0,0 3 2 16,7-1-4-16,3-6 10 15,-1-7-14-15,6-6 2 16,-10-14-4-16,4-7-1 16,-6 0-1-16,6 0-16 15,5-24-28-15,9-20 46 16,-1-17-2-16,-3 10 4 16,4 4-3-16,-14 16 1 15,0 21-2-15,-8 10 0 16,-1 0-4-16,0 0 6 15,4 0-2-15,5 0 2 0,7 17 0 16,9 13 2 0,-4 2 14-16,4 0-11 0,3 5-2 15,-2-9-3-15,3-8-15 16,1-12-32-16,-2-8-56 16,-9 0 52-16,5-18-133 15,1-23 8-15</inkml:trace>
          <inkml:trace contextRef="#ctx0" brushRef="#br0" timeOffset="82901.62">13776 2013 415 0,'0'0'100'16,"0"0"-29"-16,0 0 51 15,0 0-36-15,0 0-17 0,0 0-19 16,4 0-20 0,-4 0-14-16,0 0-14 0,0 27 4 15,0 10-5-15,0 1 1 16,0 5-2-16,0-10-1 16,0 1 1-16,0 0-12 15,0-6-34-15,0-1-30 16,0-13-53-16,-20-5-81 15</inkml:trace>
          <inkml:trace contextRef="#ctx0" brushRef="#br0" timeOffset="83933.72">14500 2106 283 0,'0'0'141'0,"0"0"-27"15,0 0-36-15,0 0-12 16,0 0-29-16,0 0-18 0,-64 45-7 16,64-21-4-1,0 0-3-15,0 7-3 16,0-12-2-16,16 0-3 0,12 0 1 15,2-6-3-15,2-3-9 16,4-1-1-16,-4 0 6 16,-13 4 8-16,0 0-4 15,-11 1-4-15,-8 11 9 16,0-6 2-16,0 9 3 16,0 0-2-16,-27 3 14 15,-5 1-7-15,0-12-3 16,6-10-3-16,3-10 0 15,2 0-8-15,13-30-59 16,8-38-112-16,0-17-98 0</inkml:trace>
          <inkml:trace contextRef="#ctx0" brushRef="#br0" timeOffset="84336.65">14610 2060 532 0,'0'0'3'0,"0"0"15"15,0 0-1-15,0 0-5 16,0 0-8-16,134-194-4 16,-94 170-12-16,-5 4-41 0,-2 16-108 15,-15 4-199-15</inkml:trace>
          <inkml:trace contextRef="#ctx0" brushRef="#br0" timeOffset="84162.12">14725 1739 531 0,'0'0'92'0,"0"0"-28"16,0 0 4-16,0 0-37 16,0 0-20-16,0 0-11 15,-25 125 0-15,25-59 9 16,0-8 2-16,0 9-7 16,4 1-1-16,8-10 2 0,-2-9-5 15,3-11-11-15,-1-15-46 16,-4-8-39-16,-8-11-34 15,0-4-183-15</inkml:trace>
          <inkml:trace contextRef="#ctx0" brushRef="#br0" timeOffset="84717.09">14876 2450 516 0,'0'0'3'15,"0"0"30"-15,0 0-19 16,0 0-14-16,0 0 6 16,0 0 23-16,17-10-2 15,-3-18 10-15,-1 1-7 0,6-11-29 16,-3 1 13-16,0 4-9 15,-1-4-5-15,2 9 0 16,-10 7 0-16,2 8 0 16,-5 6 0-16,-4 3 3 15,0 4-3-15,0 0-1 16,2 0 1-16,8 0 0 16,5 8 2-16,9 16 8 15,5 7 9-15,-7 3-3 16,4 2-2-16,3-2-5 0,2-1-4 15,-2-7-5 1,1-7 1-16,3-2-1 16,-1-6-21-16,0-11-64 0,-4 0-14 15,-8 0-26-15,-4-20-218 16</inkml:trace>
          <inkml:trace contextRef="#ctx0" brushRef="#br0" timeOffset="85085.1">15470 2218 300 0,'0'0'199'0,"0"0"-128"16,0 0 25-16,0 0-40 16,0 0-38-16,0 0-9 15,0 28 3-15,9 3 2 16,3-2-14-16,2-7 8 16,2 4-8-16,1-5-5 0,4-11 5 15,-11-2 0-15,6-8-38 16,-6 0-32-16,7-12 14 15,-2-22 49-15,-6 1 0 16,4-4 7-16,-13 4 0 16,1 7 1-16,-1 7 4 15,0 11 19-15,0 8 21 16,0 0 4-16,0 0-10 16,0 0-21-16,0 0-12 15,0 0 7-15,0 0-13 16,13 15 0-16,-1 9 4 15,4-1 2-15,3 1-5 0,1-1-1 16,9-8-7-16,6-3-45 16,-6-12-4-16,1 0-126 15,4-4-165-15</inkml:trace>
          <inkml:trace contextRef="#ctx0" brushRef="#br0" timeOffset="85429.18">16084 2077 639 0,'0'0'11'0,"0"0"43"15,0 0-52-15,0 0-2 16,0 0-36-16,0 0 3 16,-5 0 20-16,5 0-5 15,0 0 18-15,0-7 1 0,0-8 5 16,0 0-3-16,0 7-2 15,0 8 5-15,0 0 2 16,0 0 23-16,0 0 15 16,-16 0-23-16,2 28-6 15,-6 8 3-15,5 5-1 16,6 3-2-16,2-3-9 16,7 1-1-16,0-6-1 15,0-9-5-15,16-3-1 16,10-8 0-16,12-15-16 15,3-1-31-15,14-6-61 16,9-50-32-16,-5-10-96 0</inkml:trace>
          <inkml:trace contextRef="#ctx0" brushRef="#br0" timeOffset="85949.5399">16300 2161 581 0,'0'0'13'0,"0"0"-4"16,0 0 2-16,0 0-11 15,0 0 10-15,0 0-7 0,161-91-2 16,-134 91-1-16,2 0-3 16,-8 0 3-16,-2 0 6 15,-2 13-5-15,6 10 2 16,-8 8 6-16,-4-1-2 16,0 9 12-16,-3 1 12 15,2 5-8-15,-5-8 1 16,1 2-7-16,-2-8-5 15,3-9-8-15,-2-13-4 16,-1-5 0-16,-4-4-56 16,1 0-74-16,-1-10-89 15</inkml:trace>
          <inkml:trace contextRef="#ctx0" brushRef="#br0" timeOffset="85642.61">16454 1754 559 0,'0'0'45'15,"0"0"28"-15,0 0-35 16,0 0-28-16,0 0-8 16,0 0 2-16,-25 220 6 15,25-162-3-15,0 6 6 16,0-2-5-16,9-4-6 16,2 3 0-16,1-11-2 0,-8-10-32 15,1-18-71-15,-5-18-107 16</inkml:trace>
          <inkml:trace contextRef="#ctx0" brushRef="#br0" timeOffset="86137.4">16634 1869 579 0,'0'0'108'16,"0"0"-57"-16,0 0 15 15,0 0-35-15,0 0-31 16,0 0-7-16,-5-20-7 16,5 20-39-16,9-7-38 15,10 3-48-15,-9 4-189 16</inkml:trace>
          <inkml:trace contextRef="#ctx0" brushRef="#br0" timeOffset="86766.77">17008 2018 604 0,'0'0'45'15,"0"0"-19"-15,0 0 35 16,0 0-26-16,0 0-28 15,0 0 17-15,-64 143 0 16,47-92 2-16,2 1-7 16,5-2 0-16,10-13-8 15,0-3-11-15,0-13 0 16,10-7-1-16,7-11-7 16,7-3-19-16,-1 0-17 15,-6-7 3-15,2-24 18 0,-3-13 21 16,-6-1-16-16,-4-5-18 15,-6 6 10-15,0 9 7 16,0 2 19-16,0-5-5 16,-6 6 13-16,-4 4-7 15,6 10 2-15,-1 5-3 16,5 6-4-16,0-3 3 16,0 10 1-16,0 0-8 15,9 0-3-15,11 0 2 16,-5 0 9-16,5 30 9 15,-1 7 5-15,-3 4 10 0,-4 0 14 16,1 0-9-16,-8-1 3 16,0-5-13-16,-5 3-6 15,4-14 10-15,-4-11 0 16,0-4-9-16,0-5-7 16,0-4-2-16,5 0-4 15,-5 0 16-15,0-18-17 16,0-22 3-16,4-21-3 15,6 2 0-15,-1 11-1 16,10 10 0-16,-2 16-5 16,2 13 5-16,-6 3 0 15,6 6-12-15,3 0 4 16,7 6 8-16,0 21-3 16,-3 10 0-16,8 4-37 15,7 7-39-15,1-3-67 0,2 2-209 16</inkml:trace>
          <inkml:trace contextRef="#ctx0" brushRef="#br0" timeOffset="82128.67">13563 1527 500 0,'0'0'16'0,"0"0"85"16,0 0-14-16,0 0-33 15,0 0-14-15,0 0-10 16,0-113-5-16,0 113-13 16,0 0-7-16,0 0-5 15,0 11-6-15,8 22 6 16,11 17 5-16,5-3-4 15,-11 4 8-15,-3-1-8 16,3-13 8-16,-6-9-9 16,-3-10 1-16,1-18 1 0,-5 0-2 15,4 0-8-15,3 0-32 16,6-49 5-16,6-13 32 16,3-16 3-16,7-7-2 15,-4 23 1-15,-1 18-5 16,-6 13 3-16,1 16-5 15,-8 15-9-15,10 0-10 16,-4 0 17-16,5 23 10 16,7 11 4-16,1 3-1 15,4 4 2-15,-3-5 3 16,6-3 3-16,-10-10-6 16,5-13 0-16,-4-9-5 15,4-1-2-15,2 0 0 0,6-24 2 16,-1-23 4-1,-3-8 3-15,-5-6-6 0,-11 16-1 16,-16 2 0-16,-4 15-3 16,0 6 1-16,0 13 2 15,-9 3 1-15,-18 6 20 16,8 0 3-16,2 0-6 16,-7 27-10-16,14 7-1 15,2 3-3-15,8 13-1 16,0-2-1-16,0 10 7 15,13-1-9-15,20-9 0 16,-5-3-1-16,8-18 1 0,-1-4-20 16,4-19-14-16,0-4-39 15,6 0-28-15,-6-45 6 16,-8-5 4-16,0-2-61 16,-17-5 43-16,-4 6 56 15,-2 7 53-15,-5 6 4 16,-3 19 77-16,0 10 48 15,0 9 12-15,0 0-72 16,0 0-12-16,0 0-17 16,0 0-36-16,0 0-4 15,0 0-7-15,13 4 7 16,-1 11-2-16,2 11 4 16,0 8 3-16,-3 4 3 0,-7 3 13 15,2 5-10-15,-6-4 20 16,0-1-14-16,0-11 1 15,0-5-7-15,0-15-8 16,0-6 3-16,0-4-3 16,0 0-3-16,0-4-1 15,0-31-23-15,5-19 24 16,9-14 0-16,1-2 5 16,-4 14-9-16,-1 11 4 15,9 21 0-15,-14 9-3 16,-5 15 3-16,0 0-4 15,4 0-11-15,2 0 4 0,10 34 11 16,7 2 5 0,0-1 4-16,9 5-2 0,0-9-6 15,-6-3 3-15,16-9-4 16,-1-4-4-16,10-15-48 16,12-10-55-16,8-45 0 15,-5-20-54-15</inkml:trace>
          <inkml:trace contextRef="#ctx0" brushRef="#br0" timeOffset="82520.62">15250 1253 364 0,'0'0'257'0,"0"0"-233"15,0 0-23-15,0 0 17 16,181-208 6-16,-108 153-17 16,-4 4-7-16,-14 21-18 15,-8 17-36-15,-23 13-56 16,-24 0-172-16</inkml:trace>
          <inkml:trace contextRef="#ctx0" brushRef="#br0" timeOffset="82343.1">15395 711 681 0,'0'0'49'0,"0"0"45"0,0 0-49 16,0 0-33-1,0 0-1-15,-92 241-9 0,123-179 3 16,4 2 1-16,4 1-6 15,-3 3 0-15,-10-3 0 16,3-4-5-16,-7 3-14 16,-9-13-37-16,-3-17-65 15,-5-12-59-15,-5-18-240 16</inkml:trace>
        </inkml:traceGroup>
        <inkml:traceGroup>
          <inkml:annotationXML>
            <emma:emma xmlns:emma="http://www.w3.org/2003/04/emma" version="1.0">
              <emma:interpretation id="{4C730315-328E-44E6-8721-8413179ED90B}" emma:medium="tactile" emma:mode="ink">
                <msink:context xmlns:msink="http://schemas.microsoft.com/ink/2010/main" type="inkWord" rotatedBoundingBox="22612,17882 24401,17904 24389,18866 22600,18844"/>
              </emma:interpretation>
              <emma:one-of disjunction-type="recognition" id="oneOf9">
                <emma:interpretation id="interp9" emma:lang="" emma:confidence="1">
                  <emma:literal/>
                </emma:interpretation>
              </emma:one-of>
            </emma:emma>
          </inkml:annotationXML>
          <inkml:trace contextRef="#ctx0" brushRef="#br0" timeOffset="87816.2099">18023 2147 579 0,'0'0'22'15,"0"0"-15"-15,0 0 9 16,0 0-9-16,0 0 0 15,215-187-7-15,-131 147-6 16,6 8-47-16,-5 8-52 16,-9 2-145-16</inkml:trace>
          <inkml:trace contextRef="#ctx0" brushRef="#br0" timeOffset="87605.51">18161 1778 562 0,'0'0'19'0,"0"0"106"15,0 0-51-15,0 0-32 16,0 0-16-16,0 0-13 16,-29 71-12-16,25 13 6 15,4 9-1-15,0-4 0 16,0-2-5-16,0-2 5 15,0-21-6-15,0-13 1 0,0-13-1 16,0-25 0 0,4-9 0-16,0-4-7 0,2 0-7 15,4-4-32-15,11-37-5 16,6-4 51-16,1-7 4 16,2 20-3-16,-5 2-1 15,-2 17-8-15,-3 9-11 16,2 4 1-16,7 0 11 15,6 0-1-15,8 0 7 16,4 23 1-16,-2 1 0 16,-10-7 0-16,-5-7-4 15,-10-6-18-15,-7-4 7 0,-11 0-8 16,-2 0 21 0,0 0 2-16,0-8 33 15,-2-11-20-15,-27 0 8 0,-5 4 1 16,-6 6-12-16,-10 1 3 15,-1 8-12-15,2 0 8 16,9 0-9-16,1 4 0 16,13 24-9-16,1 10 9 15,5 3-51-15,6-7-25 16,2-6-34-16,-1-8-129 16</inkml:trace>
          <inkml:trace contextRef="#ctx0" brushRef="#br0" timeOffset="88559.4899">19092 2106 175 0,'0'0'266'15,"0"0"-266"-15,0 0 54 16,0 0-20-16,79-186 0 16,-68 115 12-16,2 0 2 15,-8-3-17-15,-5 8-3 16,0 11 10-16,0 12-20 15,0 15 5-15,0 24 4 0,0 4 3 16,0 0-13 0,0 0-17-16,0 19 3 0,0 37 3 15,-5 13-6-15,1 18 10 16,4-4-9-16,0 2 0 16,0-6 2-16,0-10-3 15,20-9 3-15,3-14-2 16,5-8-1-16,2-19-1 15,5-5-7-15,3-14 1 16,0 0-35-16,1-10 15 16,-4-31 0-16,1-3 5 15,-13-9-16-15,-7 5 7 16,-12 10-10-16,-4 0 23 16,0 11 18-16,-20 1 0 15,-12 11-1-15,-6 7 1 0,2 8 2 16,13 0 13-16,11 0 6 15,4 0-7-15,8 0-4 16,0 0-10-16,0 0-2 16,0 0-17-16,29 0 8 15,1-15-5-15,1 6 11 16,2-9 1-16,-11 4 4 16,-5 4 0-16,-10 1 0 15,-7 1 2-15,0 8 49 16,0 0-5-16,0-6-6 15,-7 6 2-15,-10 0-11 16,2 0-10-16,4 0-2 0,-1 33-3 16,3 5-11-16,5 16-4 15,4 0 5-15,0 4 3 16,9 6-2-16,18-6-6 16,12 0-1-16,1-6 3 15,0-6-2-15,-1-5 1 16,0-3-2-16,-8-18 0 15,-4-6-32-15,-8-14-32 16,-6 0-52-16,-8 0-94 16</inkml:trace>
        </inkml:traceGroup>
        <inkml:traceGroup>
          <inkml:annotationXML>
            <emma:emma xmlns:emma="http://www.w3.org/2003/04/emma" version="1.0">
              <emma:interpretation id="{F3E7E1BD-FEC4-4ADE-BA8A-56BA696CF807}" emma:medium="tactile" emma:mode="ink">
                <msink:context xmlns:msink="http://schemas.microsoft.com/ink/2010/main" type="inkWord" rotatedBoundingBox="25101,17643 30172,17706 30153,19232 25083,19169"/>
              </emma:interpretation>
              <emma:one-of disjunction-type="recognition" id="oneOf10">
                <emma:interpretation id="interp10" emma:lang="" emma:confidence="1">
                  <emma:literal/>
                </emma:interpretation>
              </emma:one-of>
            </emma:emma>
          </inkml:annotationXML>
          <inkml:trace contextRef="#ctx0" brushRef="#br0" timeOffset="90410.23">20604 1712 609 0,'0'0'65'0,"0"0"14"16,0 0 30-16,0 0-58 15,0 0-19-15,0 0-16 16,-9-4-7-16,9 46-6 0,-9 17 14 16,-2 34-6-16,0 6 1 15,-4 15 3-15,1-7-5 16,7 5-5-16,3-6 4 16,4-19-9-16,0-9-2 15,0-16-3-15,16-15 0 16,10-16-10-16,-6-7-18 15,5-11-6-15,-6-13 10 16,1 0 5-16,5-33 23 16,-11-26-15-16,-2-18 2 15,-12 2-30-15,0 5 21 16,0 8 8-16,-21 10 8 0,-13 13 6 16,-5 11 1-16,2 5 0 15,11 12 0-15,6 4 21 16,11 7-1-16,3 0-11 15,6-2 9-15,0-2-17 16,0 0-2-16,0-2-18 16,0-2 9-16,19-12-4 15,13-1 14-15,7-6 2 16,-4-8-2-16,1 8-3 16,-17 3 2-16,-3 5 0 15,-11 10 0-15,-5 9 1 16,0 0 2-16,0 0 8 15,0 0 26-15,0 0-6 16,0 6-20-16,0 18-5 16,-9 7 1-16,2 11 0 0,2 0 1 15,5 3-7-15,0-11 0 16,0 2-1-16,21-8-7 16,13-9-6-16,1-15-19 15,10-4-27-15,2-4 3 16,0-43-24-16,-9-17-49 15,-6-9-205-15</inkml:trace>
          <inkml:trace contextRef="#ctx0" brushRef="#br0" timeOffset="90815.92">20846 1897 495 0,'0'0'53'15,"0"0"-52"-15,0 0 13 16,0 0-10-16,0 0 14 15,0 0-14-15,213-134-4 16,-158 110-8-16,-4 1-54 16,-12 10-118-16</inkml:trace>
          <inkml:trace contextRef="#ctx0" brushRef="#br0" timeOffset="90647.4">21004 1442 154 0,'0'0'355'0,"0"0"-309"16,0 0 38-16,0 0-21 15,0 0-29-15,0 0-5 16,-25 196 0-16,25-131-15 16,9 0 3-16,7 5 3 15,0-1-15-15,3-5-5 16,-3-3 0-16,4-16-4 16,-10-7-14-16,8-16-24 15,-11-5-58-15,-7-17-41 16,0 0-157-16</inkml:trace>
          <inkml:trace contextRef="#ctx0" brushRef="#br0" timeOffset="91152.07">21294 2049 338 0,'0'0'14'16,"0"0"3"-16,0 0 12 15,0 0-10-15,0 0-3 16,0 0-1-16,32-119-4 16,-32 100 2-16,0 10 24 15,0 4 12-15,0 5 8 16,-12 0-5-16,-8 0-9 15,-3 5-26-15,3 19-5 16,-1 0-3-16,7 11 7 16,2-6-7-16,8 6-7 0,4 0 7 15,0-4-9-15,0 1-5 16,24-8-6-16,11-4-10 16,4-12-8-16,6-8-15 15,2 0-19-15,-2-14-9 16,0-34-32-16,-6-1-103 15</inkml:trace>
          <inkml:trace contextRef="#ctx0" brushRef="#br0" timeOffset="93170.53">21860 2368 371 0,'0'0'83'16,"0"0"-18"-16,0 0 2 15,0 0-38-15,0 0-10 0,0 0 5 16,0 25 0 0,-10 5 11-16,-22 11 0 15,-3-1-3-15,-4-3-11 0,-6-9 4 16,10-1-16-16,0-10 6 15,10-4 4-15,11-6-18 16,7-7 16-16,2 0-17 16,5 0-2-16,0 0 2 15,0 0 0-15,0-13-9 16,0-21 6-16,22-1-4 16,7-6-4-16,2-1-8 15,-7-3 19-15,5 7-6 16,-19 7-10-16,-5 5 9 0,-5 13 7 15,0 4 10 1,0 9-10-16,-23 0 0 0,-18 0 0 16,2 0 6-1,4 22 4-15,-1 12 1 0,13-11 3 16,7-2-5-16,11-4-1 16,5 4-8-16,0-1-6 15,13-3-2-15,22 6 4 16,6-4 4-16,14-1 1 15,-4-4 3-15,-2 0-1 16,2 3-1-16,-11-4-2 16,-1 8-5-16,-8-2 5 15,-6-1 0-15,-7 1-6 16,-2-5-3-16,-7-1 3 0,-2 2-9 16,-2-6 11-16,-5-2 2 15,0 4-4-15,0-11-4 16,0 10-27-16,0-6-16 15,0-1-34-15,0 4-98 16</inkml:trace>
          <inkml:trace contextRef="#ctx0" brushRef="#br0" timeOffset="92320.72">21599 1551 346 0,'0'0'96'0,"0"0"22"15,0 0-32-15,0 0-30 0,0 0-26 16,0 0-9-16,-41 124 7 15,32-49-7-15,5-3-5 16,4-6-5-16,0-4 3 16,0-7-14-16,0-11-4 15,0-9-2-15,0-13 4 16,0-13-21-16,0-9-9 16,0 0-17-16,0 0-1 15,0 0 33-15,0-23 13 16,4-14 4-16,1 4 0 15,3 6 1-15,0 6-1 16,-4 14 0-16,5 0-2 0,-9 4 2 16,3 3-5-16,10 0 3 15,6 0-1-15,8 0 3 16,4 14 1-16,2 1 8 16,-7 0-6-16,2-3 1 15,-8-11-8-15,0-1 4 16,-1 0-2-16,0 0 2 15,0 0 2-15,1-28 3 16,-7-4-1-16,-1-2-1 16,-4 11-3-16,-6 5 0 15,-2 5 3-15,0 11 8 16,0 2-1-16,0 0 14 16,-10 0 2-16,-11 0-25 15,-3 28 8-15,5 0-6 0,7 2 3 16,5 1-5-1,7-7 3-15,0 3-4 0,0 1-8 16,7-11-6-16,22-2 6 16,6-6-12-16,4 5 16 15,8-6 4-15,-4-8-4 16,4 0-7-16,-2 0 7 16,-6 0-18-16,-4-22 16 15,-9-6-30-15,3 1 28 16,-18-5-28-16,-2 6 28 15,-9 5 8-15,0-3 1 16,0 7 7-16,-4 2 5 16,-12 1 7-16,-3 9 2 0,-1 5 7 15,-1 0-5-15,2 0-11 16,-1 10-5-16,4 14-8 16,-3 4 6-16,11 3 1 15,0-3 1-15,4 5-4 16,4-6-4-16,0 1 0 15,0-6-12-15,4-8 9 16,12 0-7-16,3-11 2 16,-3-3-16-16,9 0 8 15,-6 0 11-15,7-35 5 16,-6-11-8-16,5-9-25 16,-11-3 12-16,2 5 7 0,-3-18 0 15,-10-2 8-15,1-6 6 16,-4-14 1-16,0 6 3 15,-11 4 13-15,-14 11 7 16,6 31 8-16,3 18 7 16,8 14 8-16,8 9-1 15,0 0-11-15,-2 0-2 16,2 0-8-16,0 20-23 16,0 20-1-16,0 11 9 15,0 18-2-15,0 2-4 16,0 7-2-16,2-8 0 15,11-6 1-15,7-2-1 16,-5-11-2-16,5-1-4 0,6-13 4 16,-6 5-12-16,9-14 5 15,-3-5 3-15,-1-9-10 16,-2-5-4-16,-1-9 6 16,3 0 4-16,4-6-5 15,1-29 5-15,-4-5-10 16,-1 1 3-16,0 1-8 15,-11 1-24-15,-5 15 14 16,-9 6-6-16,0 8-16 16,0 8-27-16,0 0-183 15</inkml:trace>
          <inkml:trace contextRef="#ctx0" brushRef="#br0" timeOffset="-202728.99">25090 2238 89 0,'0'0'65'16,"0"0"-5"-16,0 0 28 16,0 0-14-16,0 0-14 0,0 0-17 15,7 0-19 1,6 0 7-16,6 4-2 0,-3 13-12 15,5 2 0-15,-3 4-1 16,3-4-11-16,5-4 8 16,-2 2-3-16,-3-3-2 15,-2-5 8-15,1 5-12 16,0 0-2-16,-5-7 0 16,1 4 4-16,-11-11-3 15,9 0-3-15,-3 0 3 16,1 0 11-16,1-5 3 15,1-22 6-15,7-4-12 0,-5-7-3 16,2 6-6-16,-2-1-2 16,-1 13 2-16,1 5 4 15,-3 2-6-15,-1 7-6 16,-4-2 6-16,-3 3 0 16,-4-3 1-16,-1 8-1 15,0-3 0-15,0 3 8 16,0 0-8-16,0 0 0 15,0 0 0-15,0 0 8 16,0 0 1-16,0 0-9 16,0 0 4-16,0 0-2 15,4 0-1-15,-4 0 0 16,0 0-1-16,0 0 4 16,0 0-4-16,0 0 1 15,0 0-8-15,0 16-4 0,0 9-54 16,-26 12-126-16</inkml:trace>
          <inkml:trace contextRef="#ctx0" brushRef="#br0" timeOffset="-203358.31">25196 1695 128 0,'0'0'333'0,"0"0"-292"16,0 0 31-16,0 0 3 16,0 0-36-16,0 0-11 15,0-4 3-15,0 4-3 16,0 0-2-16,0 0-6 16,0 0-4-16,0 0-3 15,0 14-4-15,0 19-3 0,4 13 7 16,8 5-2-16,-2 0 3 15,7 0-7-15,-1-1-7 16,-4-5 2-16,-3-2 5 16,1 0-7-16,-1-12 0 15,-2-7-2-15,-3-4-13 16,-4-6 2-16,0-1-23 16,0-4-13-16,0-6-46 15,-4 0 6-15,-21 0-51 16,3-3-137-16</inkml:trace>
          <inkml:trace contextRef="#ctx0" brushRef="#br0" timeOffset="94271.2399">22349 2514 5 0,'0'0'515'0,"0"0"-511"16,0 0 54-16,0 0-41 15,0 0-12-15,0 0-3 16,55-149 5-16,-44 131 8 16,-6-1 3-16,-5 18 14 15,0 1 14-15,0 0-3 0,0 0-6 16,0 0-8 0,0 0-11-16,0 0-15 0,-16 10-2 15,4 7-1-15,-2 10 9 16,5 1 4-16,5 3-13 15,4 1 1-15,0 0 1 16,0-2-4-16,13-3-5 16,8-6-1-16,13-5-1 15,-4-1 1-15,1-8-20 16,3-7 18-16,-5 0-5 16,2 0-2-16,-2-24 17 15,-7-14-1-15,2-6 1 16,1 2-22-16,-6-1-19 0,1 3 40 15,-4 5-2 1,3 9-15-16,1 12 16 0,-5 6-2 16,-4 8 1-16,2 0-9 15,-1 0 6-15,-2 8 1 16,3 12 0-16,-10 13 5 16,2-6 6-16,-5 8 16 15,0-1 13-15,0-11-11 16,0 5-2-16,0-11-12 15,0-3 4-15,0-8 3 16,0-6-10-16,0 0 0 16,0 0-6-16,0 0-2 15,0 0-7-15,0 0 4 16,0-28-1-16,0-14 5 16,4 1-3-16,7-5 2 0,3 6-2 15,-4 5-5-15,1 16 8 16,-2 6 0-16,-9 9 0 15,0 4-1-15,0 0 2 16,0 0 1-16,0 0 3 16,0 0-2-16,0 17-3 15,0 11 13-15,0 11-1 16,4-4-2-16,8-4-5 16,-2 4-5-16,8-8 1 15,-3-5-1-15,6 2-7 16,1-10 7-16,1 0-1 15,6-11 1-15,-7-3-12 0,7 0 2 16,1 0 2 0,-1-14 4-16,-3-21-3 0,-1-11 3 15,-5 2 4-15,-14 5-4 16,-6-1-3-16,0 5 3 16,0 12 1-16,0 10 3 15,-2-2 10-15,-14 15-10 16,3 0 3-16,2 0 2 15,-2 15 10-15,7 16 7 16,-3 2 4-16,6 5-4 16,3-3-12-16,0-2 2 15,0-9-12-15,0 3-1 0,16-4 1 16,-1-3-10 0,9-2 6-16,-6-4-15 0,11-7-18 15,1-7-76 1,5 0-57-16,10 0-256 0</inkml:trace>
          <inkml:trace contextRef="#ctx0" brushRef="#br0" timeOffset="94961.39">23622 2347 499 0,'0'0'14'16,"0"0"4"-16,0 0 7 0,0 0-20 16,0 0-3-16,0 0-2 15,0-47 5-15,0 38 15 16,0 5 16-16,0-6-9 16,0 5 15-16,0 5-1 15,0 0-10-15,0 0 0 16,-10 0-2-16,-6 0-7 15,-1 15-19-15,1 8 7 16,6-5-9-16,1 1 10 16,6 2-6-16,3 4-5 15,0-2 0-15,0 5-5 16,0-4 1-16,16-2-7 0,3-2 4 16,4-13-13-16,5 7-1 15,-4-14-19-15,-2 0 3 16,3 0 4-16,-9-14-2 15,-2-13 9-15,-1 0 2 16,-6-3-5-16,-2 9 16 16,-1 11 8-16,-4 2 5 15,0 7 1-15,0 1 8 16,0 0 13-16,0 0-12 16,0 0 18-16,4 0-7 15,-2 1 5-15,7 21 5 16,1 2 3-16,-9-7-29 15,8 2 10-15,0-14-3 0,2 4-12 16,-5-9-3 0,7 0-3-16,-1 0-22 0,4 0 3 15,-2-22 14-15,6-2-13 16,-7 3-5-16,-5 10 19 16,-4 5 2-16,-4 6 2 15,0 0 3-15,0 0 2 16,9 3 1-16,1 17 28 15,10 4-26-15,-4-5 1 16,3-10-3-16,-3 0 0 16,-1-4-17-16,9-5-25 15,-4 0-31-15,-1-14-104 0</inkml:trace>
          <inkml:trace contextRef="#ctx0" brushRef="#br0" timeOffset="95206.75">24118 1988 551 0,'0'0'116'0,"0"0"-93"16,0 0 52-16,0 0-54 16,0 0-10-16,0 0-6 15,-16 214-5-15,25-163 9 16,-6-4-6-16,1 4 0 15,-4-8-2-15,0-8-1 16,0-7-5-16,0-9-23 16,0-14-61-16,0-5-66 0,0 0-186 15</inkml:trace>
        </inkml:traceGroup>
        <inkml:traceGroup>
          <inkml:annotationXML>
            <emma:emma xmlns:emma="http://www.w3.org/2003/04/emma" version="1.0">
              <emma:interpretation id="{E3ABC985-2B85-42EA-B2C0-527C9EB10C37}" emma:medium="tactile" emma:mode="ink">
                <msink:context xmlns:msink="http://schemas.microsoft.com/ink/2010/main" type="inkWord" rotatedBoundingBox="28571,18312 29717,18326 29708,19087 28562,19073"/>
              </emma:interpretation>
              <emma:one-of disjunction-type="recognition" id="oneOf11">
                <emma:interpretation id="interp11" emma:lang="" emma:confidence="1">
                  <emma:literal/>
                </emma:interpretation>
              </emma:one-of>
            </emma:emma>
          </inkml:annotationXML>
          <inkml:trace contextRef="#ctx0" brushRef="#br0" timeOffset="95425.56">23986 2300 552 0,'0'0'3'0,"0"0"1"15,0 0 6-15,0 0-5 16,0 0-3-16,0 0-1 0,145-163-1 16,-119 149-14-16,-5 6-31 15,-11-1-66-15,3 9-140 16</inkml:trace>
          <inkml:trace contextRef="#ctx0" brushRef="#br0" timeOffset="96206.47">24107 2565 472 0,'0'0'108'16,"0"0"-107"-16,0 0-2 15,11 0 2-15,21-24 6 0,0-13-6 16,-1 1-2 0,-11-3-11-16,-6-1 10 0,2 2-14 15,-7 6 3-15,0 13 8 16,-8 6 4-16,-1 3-2 16,0 10 3-16,0 0 17 15,0 0 22-15,0 0-10 16,0 0 3-16,0 19-13 15,0 4 17-15,-6 9-10 16,2-2-4-16,4 1-1 16,0 1-6-16,0-4-14 15,0-5-1-15,9-1 0 0,7 2-2 16,3-10-1 0,2-4 6-16,4-3-6 0,0 0-8 15,1-7 1-15,3 0 3 16,-3-21-3-16,3-10-29 15,-6-6 13-15,-3 10-11 16,-8-3 26-16,-12 17 9 16,0 2 2-16,0 0 11 15,-10 7 7-15,-5 3 22 16,-1 1 6-16,-3 0-10 16,-1 0 3-16,-4 0-2 15,9 19-17-15,-1 9 4 16,4-4-3-16,4 2-13 0,3-2 4 15,5 0-12 1,0-7-4-16,0-3 2 0,0-4-7 16,13-10 4-16,3 0-10 15,9 0 8-15,1-10-1 16,3-32-11-16,2-8-6 16,-7-7-12-16,-2-9-10 15,-9 8 1-15,-7-8-3 16,-2 7 41-16,-4 3 4 15,0 5 4-15,-6 0 4 16,-18 5 14-16,9 22 22 16,1 11-2-16,8 13 9 15,2 0-1-15,-8 0-19 16,3 17-6-16,5 22-21 0,4 7 6 16,0 6 2-16,0 7 8 15,0 0-7-15,0 3-1 16,13 8-4-16,7-6-2 15,2 6-2-15,3-7 0 16,-2-12-13-16,0-4-34 16,12-9-54-16,-2-15-124 15,2-19-5-15</inkml:trace>
          <inkml:trace contextRef="#ctx0" brushRef="#br0" timeOffset="96373.02">25129 2541 872 0,'0'0'33'16,"0"0"33"-16,0 0-27 0,0 0-21 15,0 0-17-15,0 0-1 16,-13 17-7-16,7-17-47 16,-10 7-40-16,-13 7-122 15</inkml:trace>
        </inkml:traceGroup>
      </inkml:traceGroup>
    </inkml:traceGroup>
  </inkml:traceGroup>
</inkml:ink>
</file>

<file path=ppt/ink/ink3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8:25.85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FF705C9-59C3-4B30-9D21-F529C052D4CF}" emma:medium="tactile" emma:mode="ink">
          <msink:context xmlns:msink="http://schemas.microsoft.com/ink/2010/main" type="inkDrawing" rotatedBoundingBox="19451,14460 29021,10900 29873,13192 20303,16752" hotPoints="31053,11573 27227,14072 22658,14189 26485,11690" semanticType="enclosure" shapeName="Ellipse">
            <msink:sourceLink direction="with" ref="{868302F7-87F2-4279-AB21-668ACD4ECBA8}"/>
            <msink:sourceLink direction="with" ref="{84D0AECF-5F4D-4156-85EA-DBF0967F4A0F}"/>
            <msink:sourceLink direction="with" ref="{6742BCD0-C0F5-4A4C-A9EC-84C4B4F70281}"/>
            <msink:destinationLink direction="from" ref="{936D418C-F55F-410F-8190-50F262A042F4}"/>
          </msink:context>
        </emma:interpretation>
      </emma:emma>
    </inkml:annotationXML>
    <inkml:trace contextRef="#ctx0" brushRef="#br0">70 1273 515 0,'0'0'11'15,"0"0"-9"-15,0 0 8 16,0 0 8-16,0 0 11 0,0 0-3 15,0 0 9-15,0 0-16 16,0 0 3-16,0 0 6 16,-36 47 9-16,34-42 6 15,-7 3-9-15,1 2-13 16,5 8-3-16,-6-1 6 16,5-3-5-16,4 2-3 15,0-2-10-15,20 3 17 16,48-3-16-16,30-14-3 15,35 0 6-15,32-38 3 16,36-21-6-16,28-16 0 16,6-2-5-16,9-11 0 0,6-2-1 15,-8 0 0-15,2 5-1 16,5 1 0-16,1 2 3 16,-5 8-3-16,-15 0 0 15,-24 8-6-15,-23 10 5 16,-18 10-2-16,-17 10 3 15,-14 9 0-15,-20 3 1 16,-8 6-1-16,-16 7 0 16,-14-2-1-16,-4 8 1 15,-7-3 1-15,-1-2 1 16,-1-4-2-16,-4 11 0 16,-9-14 0-16,0 10 0 0,4-8 2 15,-7-3-2-15,-4 0 1 16,-1-5-1-16,-3 7 0 15,0 2-1-15,-2-3 1 16,-10 6 2-16,-6 2-2 16,-1 5-1-16,-10 0 1 15,-1-3 0-15,-2 7-1 16,-3-3 1-16,1 3 0 16,-5 0 0-16,1 0 1 15,-1 0 0-15,6 0-1 16,-6 0 0-16,0-4 0 15,0 4 0-15,0 0 0 16,4-4 0-16,-4 4 0 0,0 0 2 16,0 0-2-16,9 0-3 15,-3 0 3-15,7 0 1 16,-1 0-1-16,-4-2-1 16,-6 2 1-16,8 0 0 15,-6 0 0-15,-2-4 1 16,2 4-1-16,-4 0 0 15,0 0 0-15,0 0 0 16,0-3 2-16,4 3-4 16,-4 0 4-16,5 0-1 15,-1 0-1-15,-1 0 0 16,1 0-1-16,-4 0 1 0,0 0 0 16,5 0-2-16,-5 0 2 15,0 0 0-15,0 0 0 16,0 0-2-16,0 0 0 15,0 0 0-15,0 0-35 16,-45 0-53-16,-55 41-93 16,-82 33-405-16</inkml:trace>
    <inkml:trace contextRef="#ctx0" brushRef="#br0" timeOffset="42020.2698">827 1045 359 0,'0'0'71'0,"0"0"-49"16,0 0 68-16,0 0-12 15,0 0-32-15,0 0-24 0,-6 9 5 16,6-9-13-16,0 0 3 15,0 0-13-15,0 0 4 16,0 0-6-16,0 0-4 16,0 0-8-16,0 6 3 15,6 3 7-15,19 5 0 16,4-2-11-16,1-5 4 16,5-4-2-16,4-3 9 15,2 0-2-15,4 0-2 16,4 0 0-16,2 0 4 15,4-3-10-15,5-21 4 16,0 0 5-16,0-3 1 16,7-1 2-16,-3 6-2 0,1-2 1 15,7 0 2-15,-1 1-1 16,-5 1-2-16,5-10 6 16,-2 8 9-16,7-4-8 15,-2 1 9-15,1 7-9 16,-2 2-3-16,-7 1-1 15,0 6-2-15,-2 6 6 16,-5-3-7-16,-4-2 0 16,0 0-3-16,-4-3 5 15,4-11-2-15,5 7 0 16,-5-2-11-16,4-9 11 16,-5 8-10-16,-3-2 4 15,-6 5-6-15,-11 2-9 0,-7 1 9 16,-3 5-18-16,-9 5-20 15,1 3-19-15,0-3-9 16,2 4 7-16,3-10-7 16,3 5 15-16,-5-3 34 15,2 1 14-15,3-6 15 16,-6 9 1-16,2 0 22 16,-3-2 18-16,1 2 10 15,-1 4 4-15,3-4-2 16,-2 3-15-16,5-3-6 15,2 0 3-15,1 3-7 16,3-5-13-16,1 2-5 0,4-1 4 16,-4 5 5-1,1-8-16-15,5-3-2 0,-1 8 0 16,4-11-1-16,1 4 2 16,4 1-2-16,-2-3-5 15,2 2 5-15,-1 4-13 16,-2-1-2-16,-6-4 8 15,-1 7-7-15,3-11 13 16,-7 11 1-16,1-5 0 16,2 4-6-16,-3-4 6 15,-1 0 0-15,-3 0 0 16,5 0 2-16,-2-1-2 16,1-1 0-16,1 4 0 0,2 1 0 15,2-1-1 1,7-4-4-16,12-2-26 0,5-2-7 15,7-3-54-15,9 0-86 16</inkml:trace>
    <inkml:trace contextRef="#ctx0" brushRef="#br0" timeOffset="40985.37">1610 1193 208 0,'0'0'345'0,"0"0"-313"16,0 0 26-16,0 0 8 16,-229 85-19-16,174-64-9 15,2-5-16-15,-3 12-1 16,-3-6-1-16,-8-3-6 15,-11 13-7-15,-14 1 7 16,-8 13-4-16,-14 19-5 16,-8-1 3-16,-6 1-5 15,4 0 0-15,13-14-2 16,13-9 8-16,16-14-5 16,14-10-2-16,4-8 14 0,6-10-11 15,3 0 5 1,9 0 3-16,2-20-5 0,-6-11-4 15,-1-10-1-15,-1-12-1 16,-19-16 4-16,1-6-6 16,-10-20-1-16,5-8 1 15,17 2 0-15,3 3 3 16,13 14-3-16,13 2-3 16,8-3 3-16,11 7 0 15,10-1 0-15,0 5-8 16,0-18-2-16,9-2 10 15,17 1 6-15,4 3 6 0,4 18-11 16,-4 8 2-16,6 3-3 16,4-3 2-16,3 3-3 15,12-5 7-15,8-1-6 16,6-4 2-16,11 2-2 16,6-5 0-16,8 3 0 15,9 4 0-15,-2-4 0 16,23 1 1-16,8 6-1 15,17-14 0-15,16 3-3 16,10 2 3-16,0 2 0 16,8 1 1-16,-6 7-1 15,-9 7 6-15,-3 6-6 16,-15 7 3-16,-14 12-3 16,-1 7 0-16,-10 0 1 15,10 6-1-15,4-2-3 0,2 3 3 16,8-3 5-16,-4-2-5 15,-4-1 0-15,-2-5 1 16,2 8-1-16,-3-6 1 16,-2 9-1-16,3 5 0 15,-10 0 0-15,-3 12-3 16,-11-3 3-16,-5 3 1 16,-5 0 1-16,-14 0-2 15,-4 0-1-15,-10 0 0 16,-2 0 2-16,5 0-1 15,-6 7 0-15,6 3 0 16,-6 3-2-16,6-9 2 0,-11 9-1 16,-6-6 3-16,-4 5-4 15,-8 3 2-15,4 2 0 16,0 3-1-16,-3 11 2 16,-1 3-1-16,-4 7 0 15,-8 7 2-15,0 2 2 16,-3 1-3-16,-5 4 0 15,2-4 3-15,2 9-3 16,-9-4 3-16,-1-1-3 16,-7 7 2-16,-6-3-3 15,-8 1 1-15,1 6-1 16,-5-6 1-16,0 4-1 16,0-8 6-16,-21 7-3 15,-18-5 5-15,-7 2 3 16,-14-5-8-16,1 0 5 0,-1-8-6 15,-5-6 5-15,1-4-4 16,-2 1 4-16,-4-5 1 16,2 4-7-16,-8-9 3 15,0 0-4-15,-7 3 3 16,-13-8-2-16,2 1 5 16,-3 4-6-16,-2-9-3 15,0 4 3-15,2-5 1 16,3-5 3-16,4-3-3 15,-6-6-1-15,2-2 5 16,0 6-5-16,-1-3 0 16,10 10-1-16,-7 2 1 0,-2-3 0 15,4 3 0-15,-4-2 0 16,5 8 0-16,-3-3 0 16,-7 7-4-16,-7 1-8 15,-13 4 7-15,-1-1-3 16,-4 3 4-16,-2 3 4 15,1-3-1-15,7-3-1 16,7 2 2-16,5-1 0 16,8-8 0-16,4 6 0 15,4-10 2-15,4 3-1 16,-1 1 2-16,9-7-3 16,9-7 0-16,3 1 5 15,15-4-5-15,12-1 5 16,8 1-2-16,7 0 0 0,3-7 0 15,7 0 2-15,1 4-5 16,-3 0-1-16,6-4-3 16,-2 9-1-16,-5-5 3 15,9 3 1-15,-6 5-7 16,1-7 6-16,-7 9 1 16,-1-5-6-16,4 10-12 15,-1-1-5-15,11-8-12 16,7-5-22-16,0 0-11 15,0-5-24-15,0 0-52 16,0 0 26-16,0-14-34 0</inkml:trace>
    <inkml:trace contextRef="#ctx0" brushRef="#br0" timeOffset="105091.7">-3604 3209 201 0,'0'0'53'16,"0"0"2"-16,0 0 64 15,0 0-55-15,0 0-38 16,0 0-22-16,-48 10 20 15,48-10-23-15,0 0 1 16,0 0-2-16,9 0 0 16,23 4 12-16,5-4-7 15,21 0 15-15,11 0 2 0,9 0-10 16,16-27-2 0,16-7 15-16,21-16-7 0,7-1-1 15,13-14 0-15,2-4 13 16,-6-1-14-16,8 5-11 15,-10 5 1-15,-3-2 5 16,-1 4-11-16,-6 2 0 16,-3 5 1-16,-5 1-2 15,-15 7 1-15,-3 5 0 16,-13-2 0-16,-5 11 0 16,-8-3 6-16,-8-3-4 15,-5 5-2-15,5 2 0 0,-11 1 0 16,-3-1 0-16,-6 4 0 15,-6-4 0-15,-9 1-3 16,-6 9 3-16,1-1 0 16,-10 6 3-16,-8 4-10 15,-4-2 15-15,-5 11-8 16,-1 0 0-16,-7 0 0 16,0 0-3-16,0 0 7 15,0-4 8-15,0 4-8 16,0 0 6-16,0 0-3 15,0 0 0-15,0-4 6 16,0 4-4-16,0-5-1 16,0 5-2-16,0 0-2 0,0 0-1 15,0 0 3 1,0 0-5-16,0 0 2 0,0 0-3 16,0 0 1-16,0 0-3 15,0 0 2-15,-45 9-26 16,-23 27-31-16,-27 11-58 15,-41 8-92-15</inkml:trace>
  </inkml:traceGroup>
</inkml:ink>
</file>

<file path=ppt/ink/ink3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5:38.34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51516D6-181F-4576-B66F-2E329B8A5B8B}" emma:medium="tactile" emma:mode="ink">
          <msink:context xmlns:msink="http://schemas.microsoft.com/ink/2010/main" type="writingRegion" rotatedBoundingBox="25889,14391 29184,13495 29502,14664 26207,15559"/>
        </emma:interpretation>
      </emma:emma>
    </inkml:annotationXML>
    <inkml:traceGroup>
      <inkml:annotationXML>
        <emma:emma xmlns:emma="http://www.w3.org/2003/04/emma" version="1.0">
          <emma:interpretation id="{74723A01-E548-4AE9-9738-7BD6F6796417}" emma:medium="tactile" emma:mode="ink">
            <msink:context xmlns:msink="http://schemas.microsoft.com/ink/2010/main" type="paragraph" rotatedBoundingBox="25889,14391 29184,13495 29502,14664 26207,15559" alignmentLevel="1"/>
          </emma:interpretation>
        </emma:emma>
      </inkml:annotationXML>
      <inkml:traceGroup>
        <inkml:annotationXML>
          <emma:emma xmlns:emma="http://www.w3.org/2003/04/emma" version="1.0">
            <emma:interpretation id="{82804ED7-925A-46F4-87E3-4DBFEC249139}" emma:medium="tactile" emma:mode="ink">
              <msink:context xmlns:msink="http://schemas.microsoft.com/ink/2010/main" type="line" rotatedBoundingBox="25889,14391 29184,13495 29502,14664 26207,15559"/>
            </emma:interpretation>
          </emma:emma>
        </inkml:annotationXML>
        <inkml:traceGroup>
          <inkml:annotationXML>
            <emma:emma xmlns:emma="http://www.w3.org/2003/04/emma" version="1.0">
              <emma:interpretation id="{BE0A2341-B340-4A07-A893-1F8FD8200B86}" emma:medium="tactile" emma:mode="ink">
                <msink:context xmlns:msink="http://schemas.microsoft.com/ink/2010/main" type="inkWord" rotatedBoundingBox="25889,14391 29184,13495 29502,14664 26207,15559"/>
              </emma:interpretation>
            </emma:emma>
          </inkml:annotationXML>
          <inkml:trace contextRef="#ctx0" brushRef="#br0">8566 4913 275 0,'0'0'122'15,"0"0"-99"1,0 0 24-16,0 0 21 0,0 0-8 16,0 0-11-16,0 0-11 15,13-4 7-15,-13 4-18 16,0 0-2-16,0 0-6 15,0 0-1-15,0 0 4 16,0 0-8-16,-13 0-5 16,-13 14-4-16,1-2 6 15,9-1 1-15,2-6-5 16,5-1-2-16,5 0 10 16,1-4-15-16,3 0 9 15,0 0-8-15,0 0 0 16,0 0 3-16,0 0-4 15,0 0 0-15,0 0-1 0,0 0 0 16,0 0-1-16,0 0 1 16,0 2 0-16,0 16-3 15,3 4 2-15,16 7 2 16,5 13 1-16,1-2-1 16,-3-2 0-16,-3 3-1 15,1-7 3-15,-4-3-2 16,3-8 1-16,-2-10-1 15,-10 6 0-15,2-15 0 16,-9-4 0-16,0 0 0 16,0 0 0-16,0 0-4 15,0-8-8-15,0-30 6 0,0-6-16 16,-9-17 6-16,-11 0 2 16,-3-8-1-16,1-1 0 15,-3 6 5-15,1 5-1 16,9 2-5-16,4 14 3 15,2 15-13-15,9 11-22 16,0 6-52-16,0 8-139 16</inkml:trace>
          <inkml:trace contextRef="#ctx0" brushRef="#br0" timeOffset="52668.33">7767 5283 369 0,'0'0'3'15,"0"0"13"-15,0 0 46 16,0 0-4-16,0 0 4 16,0 0 0-16,0 0 15 15,0 0-52-15,-77-82 13 16,77 78-13-16,0 4-2 16,0 0-3-16,0 0 4 15,0 0-15-15,0 0 6 16,0-6-9-16,0 6 5 15,0 0-7-15,0 0-2 0,-4 0 0 16,4 0 1 0,0 0-3-16,0 10-6 0,4 10 6 15,12 1 6-15,-6-3-6 16,-1-5 0-16,2 6-1 16,-2 0 1-16,3 0-7 15,-2-10 7-15,-1 6 7 16,-5-11-7-16,0 5 0 15,-1-4-4-15,-3-5 9 16,5 0-5-16,-5 5 0 16,0-5-7-16,4 0 7 15,0 0 4-15,1 0-2 16,-5 0-4-16,1 0 4 16,-1 4-4-16,0-4 4 15,0 0-4-15,0 0 0 0,4 0 2 16,-4 0 0-16,0 0 1 15,0 0 6-15,0 0-6 16,0 0 0-16,0 0 0 16,0 0-1-16,0 0-1 15,0 0 1-15,0 0 1 16,0 0-1-16,0 0 0 16,0 0 0-16,0 0-6 15,6 0 12-15,-6 0-12 16,0 0 9-16,0 0-3 15,0 0 0-15,0 0-2 16,0 0 0-16,0 0 2 0,0 0-3 16,0 0-1-1,5 0 2-15,0 0-3 0,8 0 5 16,3 0 0-16,-1 9 0 16,1-5-1-16,0-3 1 15,3 9-2-15,1-7 2 16,5-1-1-16,-2 6-2 15,4-2 3-15,4-1 0 16,2-2 0-16,-2-3-2 16,-1 0 0-16,5 0 1 15,-2 0-6-15,2 0 7 16,1 0 0-16,4 0-1 16,2 0 0-16,1-14 1 15,4 1 0-15,0-11-3 16,0 1 3-16,2 4 1 0,-8-5 1 15,4 1-1-15,-2 4-1 16,-4 2 0-16,-1 3 0 16,1 0 0-16,6 0 0 15,-6 10 1-15,1-2-1 16,0 6 0-16,-9 0-2 16,-7 0-3-16,2 0 4 15,-11 0 1-15,5 6-2 16,-4 9 1-16,-3-2-1 15,-3 1-1-15,-1 3 3 16,-6 3-2-16,1-6 2 16,-4 3 0-16,0-6 0 0,0 1 0 15,0-11 0-15,0 3 1 16,0-4 4-16,0 0 0 16,0 0 6-16,0 0 5 15,5 0-6-15,-5 0 2 16,0 0-5-16,0-5 0 15,0-21-7-15,0-8-2 16,0-4 2-16,4 3 0 16,12 3-3-16,3 4 2 15,8-2 0-15,13 0 1 16,15-2 0-16,4-5 0 16,5 17 0-16,-3-2 0 15,3 4-1-15,0 12-1 0,-6 2 2 16,-6 4-3-1,-6 0-1-15,-11 0-6 0,0 4 9 16,1 11-1-16,-1-2 2 16,4 5 0-16,2-18 0 15,-2 0 2-15,0 0-2 16,7 0-2-16,-2 0 2 16,2-22 0-16,4-7 2 15,-10 2-2-15,10 0 0 16,-7 3-2-16,-5 0 2 15,-5-3 1-15,-7 5-1 16,-5 2-1-16,-7 1 0 0,-5 6 2 16,-5-6 2-1,-4-5-3-15,0-8 15 0,0-4-4 16,0 3 5-16,-4-3-9 16,-11 6 8-16,-1-1-6 15,-1 7 2-15,5 7 0 16,2 3 0-16,-3 5-7 15,10 4 4-15,-1 5-6 16,0 0-1-16,4 0 0 16,0 0-1-16,-5 0-4 15,1 0-29-15,1 0-20 16,-12 0-37-16,-22 18-127 16</inkml:trace>
          <inkml:trace contextRef="#ctx0" brushRef="#br0" timeOffset="178501.37">7285 5506 31 0,'0'0'151'15,"0"0"-103"-15,0 0 55 16,0 0 73-16,0 0-163 16,0 0-7-16,0 0 15 15,132 204-5-15,-93-176-1 16,2 8 4-16,-2-6 3 15,-4 5-8-15,4-1-1 16,-7-3 5-16,0 2 3 16,0-9-7-16,-9 3 0 0,0-7-2 15,-4-3-5 1,2-6-1-16,-8-4-5 0,-2-3-1 16,4-4 5-16,-4 0-2 15,7 0 0-15,-1 0 5 16,1 0 11-16,2-14-1 15,-1-14 1-15,0-9-7 16,8-9 10-16,-1 4-12 16,8 1-6-16,-4 0 3 15,11 0-5-15,2 3 0 16,4 6 1-16,8-2-3 16,4 13 4-16,6 1-7 0,7 13 3 15,7 0 0 1,0 7 3-16,2 0-3 0,-6 0 0 15,-1 14 0-15,-10 14 4 16,-9-5-4-16,-4 5 0 16,-10-8 0-16,-11 2 3 15,-7-13-1-15,-7 6 1 16,-11-15 2-16,3 4-5 16,-8 1 7-16,0-5 3 15,0 0 6-15,0 0 1 16,0 0 1-16,0 0-2 15,3 0-2-15,2 0-4 16,3-9-2-16,-2-25-3 16,14-13-4-16,1 3 2 15,6-4-3-15,5-1 0 16,3 1 1-16,4 3-2 0,6 4-2 16,9-2 3-16,1 11-2 15,0 3 1-15,3 8 1 16,-1 14 0-16,-2 7-3 15,-5 0 3-15,1 0-1 16,-7 0-3-16,-4 0 4 16,-5 10 0-16,0 3 2 15,0-8-2-15,5 1 0 16,2 2 0-16,-2-8 1 16,3 0 0-16,1 0 2 15,-2 0-3-15,3-8 0 0,-6-12 1 16,-4 3 0-16,-5-1-1 15,-1 2 1-15,-9-2-1 16,2 5 4 0,-9 3-3-16,-1 1-1 0,-8 0 3 15,1-5-1-15,-4-1 3 16,-1-13 4-16,4 9 0 16,-4-2-4-16,0-6 6 15,0 6-5-15,0-6-3 16,0 0-2-16,0-1-1 15,0-1 0-15,0 8 4 16,0 5-7-16,0 1 8 16,0 2-4-16,0-5-1 0,-4 10 1 15,4-1-1 1,-1 4 0-16,1 5 3 0,0 0 0 16,0 0 0-16,0 0-3 15,-5 0 0-15,5 0 0 16,0 0 2-16,0 0-2 15,0 0 0-15,0 0-1 16,0 0-2-16,0 0 3 16,0 0 3-16,0 0-3 15,0 0-4-15,0 0 4 16,0 0 2-16,0 0-2 16,0 0-2-16,0 0 2 15,0 0 0-15,0 0 1 0,0 0-1 16,0 0-3-16,0 0-10 15,-8-13-19-15,-13-16-40 16,-9-17-66-16,-21-20-235 16</inkml:trace>
          <inkml:trace contextRef="#ctx0" brushRef="#br0" timeOffset="-719.21">8653 5072 487 0,'0'0'28'15,"0"0"-21"-15,0 0 3 16,0 0 50-16,0 0-15 16,0 0-5-16,23 0-9 15,-18 0-6-15,-1 0 6 0,0 0-18 16,-2 0 6-16,2 0-5 16,9 0-13-16,-1 0 10 15,13 18 12-15,1 4-17 16,3-3 4-16,5 5-3 15,-3-1-5-15,4 3 2 16,5-2 0-16,-5-4-1 16,4-2-1-16,6-5 5 15,-6 0-5-15,4-8-2 16,7 1 2-16,-2-6 1 16,-1 0 1-16,5 0-4 15,-6 0 1-15,5-11 3 16,-3-8-4-16,3-2 4 0,-1-6-4 15,1-1 2 1,1-5-1-16,-1-4-1 0,-4 9 0 16,-7 5-5-16,-5-1 2 15,-2 2 3-15,-11 2-8 16,1 2 8-16,-7 5 4 16,-4-2-4-16,-3 2 0 15,-1 2 0-15,2-6 4 16,-1 3-4-16,3 1 0 15,-4-3 1-15,0 5-6 16,-4 0 10-16,2 5-5 16,-2-5 1-16,-4 0-2 15,0 11 2-15,0-4-7 16,0 4 6-16,0 0 0 0,0 0 8 16,5 0-8-16,-5 0 0 15,0 0-1-15,0 0-6 16,0 0 8-16,0 0-1 15,0 0 0-15,0 0 8 16,0 0-8-16,0 0 0 16,0 0-4-16,0 0 4 15,0 0 0-15,0 0 5 16,0 0-1-16,0-5-2 16,0 5-2-16,-31-4 0 15,-8-1-1-15,3 5-2 0,-3 0 3 16,8 0 0-1,2 0-4-15,4 0 8 0,7 0-8 16,6 0 5-16,2 0-1 16,1 0 0-16,5 0-1 15,4 0 1-15,0 0 0 16,0 0 3-16,0 0-5 16,0 0 2-16,0 0-3 15,0 0 1-15,0 0-4 16,0 0 0-16,0 0 4 15,8 0 0-15,16 0 2 16,8 0-1-16,-6-5 1 16,1-4 0-16,1 5 1 15,-5-6 0-15,-3 9-1 0,-4 1 0 16,-1 0-1-16,2 0 1 16,3 0-6-16,-2 1 3 15,7 22 5-15,-5 0-7 16,-6 1 5-16,2 2 0 15,-3-6 0-15,-7 3-9 16,-6 4-7-16,0-3-26 16,0-1-13-16,-6 5-47 15,-27-8-35-15,-9-3-178 16</inkml:trace>
        </inkml:traceGroup>
      </inkml:traceGroup>
    </inkml:traceGroup>
  </inkml:traceGroup>
</inkml:ink>
</file>

<file path=ppt/ink/ink3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8:50.19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2458C60-27BB-465E-A69D-8637D521F20F}" emma:medium="tactile" emma:mode="ink">
          <msink:context xmlns:msink="http://schemas.microsoft.com/ink/2010/main" type="writingRegion" rotatedBoundingBox="27610,16066 31256,14732 32277,17522 28632,18856"/>
        </emma:interpretation>
      </emma:emma>
    </inkml:annotationXML>
    <inkml:traceGroup>
      <inkml:annotationXML>
        <emma:emma xmlns:emma="http://www.w3.org/2003/04/emma" version="1.0">
          <emma:interpretation id="{76A2CC4C-05E0-466A-BE1A-68601480E060}" emma:medium="tactile" emma:mode="ink">
            <msink:context xmlns:msink="http://schemas.microsoft.com/ink/2010/main" type="paragraph" rotatedBoundingBox="27610,16066 31256,14732 32277,17522 28632,18856" alignmentLevel="1"/>
          </emma:interpretation>
        </emma:emma>
      </inkml:annotationXML>
      <inkml:traceGroup>
        <inkml:annotationXML>
          <emma:emma xmlns:emma="http://www.w3.org/2003/04/emma" version="1.0">
            <emma:interpretation id="{7782886C-8F84-4F09-894A-52CCA8835DA1}" emma:medium="tactile" emma:mode="ink">
              <msink:context xmlns:msink="http://schemas.microsoft.com/ink/2010/main" type="line" rotatedBoundingBox="27610,16066 31256,14732 32277,17522 28632,18856"/>
            </emma:interpretation>
          </emma:emma>
        </inkml:annotationXML>
        <inkml:traceGroup>
          <inkml:annotationXML>
            <emma:emma xmlns:emma="http://www.w3.org/2003/04/emma" version="1.0">
              <emma:interpretation id="{FF1C5F5F-19DC-48BA-93D2-D604AF405884}" emma:medium="tactile" emma:mode="ink">
                <msink:context xmlns:msink="http://schemas.microsoft.com/ink/2010/main" type="inkWord" rotatedBoundingBox="27610,16066 31256,14732 32277,17522 28632,18856"/>
              </emma:interpretation>
            </emma:emma>
          </inkml:annotationXML>
          <inkml:trace contextRef="#ctx0" brushRef="#br0">11702 8045 401 0,'0'0'26'15,"0"0"-3"-15,0 0 41 16,61-196-36-16,-36 132-5 16,-6 0-5-16,-3 4 6 15,-5 18 5-15,-2 22-12 16,0 7 1-16,-8 13 10 15,-1-4-24-15,4 4 4 16,-4 0-7-16,0 17 1 16,0 25 10-16,0 10-12 15,0 3 3-15,0 0-2 16,5 2 7-16,6-3-7 16,2-2 9-16,-1 3-5 15,2-9-4-15,2-5-1 0,-1-14 1 16,5 3-7-16,-7-16 4 15,-1-1-21-15,-3-4 1 16,-4-9-3-16,0 0-9 16,-1 0 27-16,-4 0 4 15,0-18-9-15,0-6 8 16,0-7 3-16,0 11 1 16,0-7 0-16,-4-1 1 15,4 5 2-15,0 10 7 16,0 8-10-16,0-5 1 15,0 6 2-15,8 0-3 16,8 4-3-16,5 0 3 0,-7 0 0 16,7 0 0-1,-5 0-1-15,-2 18-3 0,2 6 0 16,-3 4 8-16,-1 3-6 16,-8-2 4-16,-4 2-4 15,0-8 1-15,0-4 0 16,0-4-33-16,0-2-33 15,0-9-144-15</inkml:trace>
          <inkml:trace contextRef="#ctx0" brushRef="#br0" timeOffset="-8192.21">10627 7434 148 0,'0'0'32'15,"0"0"-30"-15,0 0 47 16,0 0-5-16,0 0 0 16,0 0 8-16,-23 0 4 15,13 0-2-15,9-4-10 16,-13-7 1-16,7 6 5 16,3-7-22-16,4 2 10 15,0 4-15-15,0-8-2 16,0 10 2-16,0-5 0 15,0 9 5-15,0 0-15 16,0 0 6-16,0 0-4 0,0 0 2 16,0 0-6-16,0 0 0 15,0 9-10 1,20 13 16-16,11 7 5 0,3 4-7 16,7-2 3-16,3 3-9 15,2 4 0-15,-2 3 2 16,-4-5-8-16,-5-8 5 15,-5-4-2-15,-1-5-2 16,-10-6-3-16,-7-1 0 16,-1-9-1-16,-6-3 2 15,-5 0-2-15,4 0 5 16,-4 0-5-16,6 0 3 16,11-6 2-16,7-26 9 0,3-11-3 15,5 11-10 1,-4-5-1-16,2 4 1 0,-2 2-1 15,-1 7 0-15,-2 1 0 16,1 5 0-16,3-11 0 16,-3 5 2-16,3-7-1 15,-3 0-2-15,9 1 1 16,1-11-1-16,-4 0 2 16,0 4-1-16,-4 0 0 15,-5-5 1-15,4 6 1 16,-6-3-2-16,0 3 2 15,0 2-2-15,-2 3 0 16,-3 3-3-16,4 1 3 16,-3 3 0-16,1-4 1 15,-1 5-1-15,3 1-1 0,-5-2 0 16,-3-4 2-16,4 10-1 16,-3 4 0-16,-3-9 0 15,1 5-1-15,4 4 1 16,-1 0-1-16,-4-2 0 15,4 9 1-15,-7-6-1 16,3 5 1-16,3 1 0 16,-1 5-3-16,1-2 3 15,3 0-2-15,-2 1-2 16,2 0 4-16,9 3 0 16,1 0-2-16,3-4 2 15,1 4 0-15,5 0 4 0,4 0-8 16,2 0 5-16,10 0-2 15,-1 0 1-15,14 0 0 16,2-13 1-16,-3-1-1 16,4 6 0-16,-7-7 3 15,-7 6-3-15,-2 0 0 16,-10 3 0-16,-7 2 0 16,-13 4 1-16,-7 0-1 15,-1 0-1-15,-8 0-1 16,2 0 2-16,-3 0 0 15,1 0 0-15,-4 0 2 16,-1 0-2-16,0 0 0 0,4 0-3 16,-4 0 3-16,6 14 0 15,-6 0 4 1,0 9-1-16,0-5 0 0,0 1 1 16,0-2 2-16,0 7-6 15,0 4 3-15,0 5-1 16,0 8 2-16,0 2-4 15,0 7 3-15,0 5-2 16,0 10 0-16,-10 4 0 16,-12 12-1-16,-1 1 3 15,-9 1-2-15,-3-1-1 16,1 4 0-16,-4 1 2 16,3-5-2-16,5-11 3 15,-2-1-3-15,4-7 0 0,5-6 0 16,4-2-1-16,-1 0 2 15,-1-3-2-15,-2-1 2 16,7 4-1-16,-4-4 2 16,10-9-2-16,-8 4 4 15,7-13-3-15,1 2-2 16,-5 0-3-16,5-13 4 16,-2 11 2-16,-6 3-1 15,4-6-1-15,-2 1 8 16,1-7-8-16,4-1 3 15,3 0 1-15,-4-5-1 16,3 5-2-16,5-8 0 16,1-13-1-16,3 9 2 15,-4-11 7-15,-1 6-9 0,5-6 5 16,-4 4-2-16,0-4 0 16,2 3-1-16,-2-1 5 15,4-2-7-15,-4 0 3 16,-8 0 5-16,-3 0-8 15,-9 0 0-15,-1 0 3 16,-5-2-1-16,-1-11 2 16,-9 2-6-16,-4-2 4 15,-7 5-4-15,-13-11 0 16,-1 14 0-16,-10 1-4 16,-9 0-2-16,-6 4-1 15,-5 0 1-15,-2 0-3 0,-13 0 5 16,-9 0 6-16,-6 13-11 15,1 6 9-15,-4-5-2 16,10-7 1-16,13 4 3 16,10-5 3-16,11 1-3 15,10-5-5-15,12 10 5 16,-6-2 2-16,7 7-2 16,6-2-3-16,-5-6 3 15,8 6 1-15,-3 3-1 16,4-9 3-16,5 10-3 15,6-14 0-15,4 3 0 16,6-7 3-16,1 5-3 16,10-2 6-16,7-1 3 15,8-3-8-15,4 0 4 16,0 0 4-16,0 0-8 0,0 0-1 16,0 0 0-1,0 0-1-15,0 0 0 0,0 0 1 16,0 0-8-16,0 0 8 15,0 0-3-15,0 0 0 16,0 0-6-16,4 0-13 16,17 0-18-16,5-3-28 15,13-21-19-15,7-22-65 16,-7-10-239-16</inkml:trace>
          <inkml:trace contextRef="#ctx0" brushRef="#br0" timeOffset="-11387.13">9000 6682 520 0,'0'0'43'16,"0"0"4"-16,0 0 51 15,0 0-29-15,0 0-21 0,0 0-22 16,-9 0-12-16,9 0-7 16,0 0 7-16,0 24-12 15,15 17 10-15,18 20 6 16,-3 13 6-16,5 5-5 15,2 9-2-15,2-10-5 16,4 5 6-16,-2 0-2 16,1-8-14-16,1 4 4 15,4-5-1-15,1 4 2 16,-2 3-3-16,2 1-4 16,-6-3 7-16,2-6-7 15,-4 2 0-15,-5 0 3 0,0-11-1 16,-6 0 4-1,-7-11-4-15,-6-14 2 0,1-12-4 16,-10 4 1-16,6-14-1 16,-7 6 2-16,3-4-2 15,-6-15 0-15,1 0 0 16,0-4 0-16,1 0-4 16,-5 0-21-16,0 0-13 15,0-13-11-15,-13-41-39 16,-25-16-120-16,-10-5-130 15</inkml:trace>
          <inkml:trace contextRef="#ctx0" brushRef="#br0" timeOffset="-610.38">11189 8095 459 0,'0'0'16'15,"0"0"33"-15,0 0-17 16,0 0-22-16,0 0-10 15,0 0-5-15,194-70-43 16,-159 57-129-16</inkml:trace>
          <inkml:trace contextRef="#ctx0" brushRef="#br0" timeOffset="131491.87">9690 8029 123 0,'0'0'49'0,"0"0"-32"16,0 0 2-16,0 0 22 15,0 0-16-15,0 0 5 16,0 0 9-16,0-4-7 16,0 1 6-16,0 3-11 15,0 0 2-15,0 0-15 16,-3 0 2-16,3 0-4 0,0 0-1 16,0 0 1-16,0 0 7 15,0 0-6-15,0 0 3 16,0 0 3-16,0 0-4 15,0 0-2-15,0 0 0 16,0 0 8-16,0 0-19 16,0 9 11-16,0 2 4 15,0 9 4-15,0 2-7 16,0 2 0-16,0 8-6 16,12-4 15-16,0 6-14 15,1-2-8-15,1 3 9 16,2 12-10-16,0-13 10 0,-1 11-7 15,1 2 2-15,-3-5-1 16,-2 9-2-16,2-15 3 16,-11 7-3-16,2 3 0 15,-4-5 6-15,0 1-7 16,0 4 12-16,0-5-13 16,0 1 14-16,0-9-4 15,0-10-7-15,0-8 1 16,0-3 4-16,0-5-5 15,0-7-3-15,0 0 4 16,0 0-4-16,0 0 4 16,0 0-2-16,0 0-2 15,0 0 0-15,0 0 1 16,0 3-1-16,0-3 0 16,0 0-1-16,0 0-2 0,0 0-27 15,0 0-26-15,0 3-70 16,0-3-74-16,0 0-163 15</inkml:trace>
          <inkml:trace contextRef="#ctx0" brushRef="#br0" timeOffset="-1290.6798">10230 7887 542 0,'0'0'55'15,"0"0"-35"-15,0 0 42 16,0 0 14-16,0 0-54 16,0 0-5-16,-4 4-9 0,4 29 3 15,0 9 3 1,0 13 2-16,0 5-4 0,0-6-1 15,0 4-7-15,0 2-3 16,0-5 3-16,4-9-4 16,-4-4 3-16,4-18-3 15,-4-7-12-15,0-11-12 16,5-6-55-16,-1 0-55 16,6-22-52-16,2-26-212 15</inkml:trace>
          <inkml:trace contextRef="#ctx0" brushRef="#br0" timeOffset="-799.9399">10593 7779 371 0,'0'0'182'0,"0"0"-149"15,0 0 23-15,0 0 2 16,0 0-31-16,0 0-6 15,0 135-8-15,0-88-3 16,-5 9-3-16,5-6 3 16,0 5-4-16,0 1 0 15,0-9-3-15,0-5-1 16,0-5-2-16,16-6-2 16,-1-7 1-16,1-6 1 15,-2-3-6-15,5-6 3 0,-5-5-1 16,2-4 4-16,-1 0-12 15,1 0 12-15,0-28 1 16,-3 1 0-16,-3-1-1 16,-10 0 0-16,0 5 2 15,0 1 0-15,0 2 0 16,-14 3 5-16,-7 2-1 16,-9 1 6-16,-4 9-2 15,4 1-5-15,-1 4-2 16,11 0-3-16,0 0-3 15,10 0 2-15,1 0-2 16,0 18-4-16,9-4-27 16,0 14-17-16,0-5-32 15,0-9-57-15,19-5-266 0</inkml:trace>
          <inkml:trace contextRef="#ctx0" brushRef="#br0" timeOffset="342.26">11962 7721 505 0,'0'0'40'0,"0"0"-32"16,0 0 16-16,0 0-11 15,0 0-2-15,0 0 5 16,109-6-9-16,-89-6 5 16,-4-4-4-16,-6-6 3 15,-1 3 3-15,-2-4-1 16,-7-1 1-16,0 6-4 15,0 3 20-15,0 4 6 16,0 8-22-16,-4 3 6 16,-8 0-12-16,2 0-4 0,-3 3-8 15,-3 23 3-15,12 3-7 16,4-2-36-16,0-4-23 16,0-10-30-16,0-13-63 15,4 0-265-15</inkml:trace>
          <inkml:trace contextRef="#ctx0" brushRef="#br0" timeOffset="809.23">12358 7684 520 0,'0'0'9'15,"0"0"23"-15,0 0 27 16,0 0-35-16,232-191-20 16,-186 167 1-16,-9 2-5 15,-10 13-28-15,-11 5-73 16,-16 4-218-16</inkml:trace>
          <inkml:trace contextRef="#ctx0" brushRef="#br0" timeOffset="612.26">12393 7234 521 0,'0'0'53'0,"0"0"-42"0,0 0 20 15,0 0 11-15,0 0-19 16,0 0 3-16,84 189 0 16,-74-123 8-16,-1 11 0 15,-2-2-17-15,2 0-2 16,-4-1-13-16,8-15 2 16,-1-7-8-16,4-15 3 15,-2-9-27-15,4-15-78 16,-11-13-67-16,-3 0-231 15</inkml:trace>
        </inkml:traceGroup>
      </inkml:traceGroup>
    </inkml:traceGroup>
  </inkml:traceGroup>
</inkml:ink>
</file>

<file path=ppt/ink/ink3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14:45.65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9BBABCE-E675-41BD-AACD-5F94E4D88BC2}" emma:medium="tactile" emma:mode="ink">
          <msink:context xmlns:msink="http://schemas.microsoft.com/ink/2010/main" type="inkDrawing" rotatedBoundingBox="3706,7119 14929,6337 14952,6674 3729,7457" shapeName="Other"/>
        </emma:interpretation>
      </emma:emma>
    </inkml:annotationXML>
    <inkml:trace contextRef="#ctx0" brushRef="#br0">25 693 344 0,'0'0'106'16,"0"0"-97"-16,0 0-5 16,0 0 20-16,0 0-4 15,0 0 1-15,0 0-5 16,0 0-11-16,-26 10 6 15,26-10-11-15,0 0-8 16,0 0 8-16,0 0 7 16,0 0-1-16,0 0 8 15,0 0-3-15,0 0 5 16,0 0 1-16,0 0-11 16,0 0-5-16,0 4 5 15,0-4-6-15,0 0 2 16,0 0-3-16,0 0 6 0,0 0-5 15,0 0 9 1,0 0-4-16,0 0-5 0,0 0 0 16,0 0 4-16,0 0 0 15,0 1-2-15,0-1 1 16,4 4-2-16,-4 0 1 16,0-4 8-16,0 0-6 15,4 0 12-15,1 0-6 16,8 0-6-16,-4 0 3 15,-4 0 2-15,14 0-2 16,-6 0 1-16,9 0-2 16,3 0-2-16,1 0 1 0,3 0-3 15,14 0 1 1,4 0-2-16,12 0 0 16,14 0 2-16,8 0-3 0,12 0 0 15,1-4 4-15,8 0-3 16,-8-1-1-16,3 1 0 15,2 4 0-15,-2 0 1 16,10 0-1-16,-1 0 0 16,9 0 1-16,-7 0-1 15,6 0 5-15,-8 4-3 16,-3 1-2-16,7 7 1 16,0 0 0-16,5-8 2 15,-2 0-2-15,13 6-1 16,6-10 2-16,-4 0 2 0,1 0 6 15,-7 0-9-15,-12 0 1 16,-12 0-1-16,8 0-1 16,-11 0 2-16,10 0-2 15,-7 0 7-15,-8 0-6 16,-14 0-1-16,-12 0-8 16,6 0 8-16,5 0 2 15,14 0-2-15,7-10-3 16,17 2 3-16,6-12 6 15,13 3-1-15,0-1-3 16,13-4 3-16,-8 0 0 16,4 0-3-16,6 5-2 15,-2-4 8-15,1 6-4 0,9-3-2 16,-5 0 2-16,-4 5 4 16,-6-1 1-16,-7 0-7 15,-1 5 0-15,15-2 2 16,6-1-2-16,8 1 5 15,-3-2-7-15,-13-2 0 16,-11 2 1-16,1-4 7 16,-10 4-8-16,-8-2 0 15,-7-1 7-15,-27 7-4 16,-2-3-3-16,-2 2 1 16,-7 1 2-16,-8-5-3 15,-5 7 2-15,-5-6-1 16,5 8 0-16,8-3 1 0,13 3-1 15,6-9-2-15,8-2 3 16,7 1-2-16,10 2 0 16,2 1 0-16,6-6 0 15,-5 1 0-15,-5-2 0 16,-18 0 0-16,-11 6-2 16,-10-2 0-16,-11 7 2 15,-8 1-4-15,-6 3 4 16,-9 1-1-16,9 3 1 15,2 0-5-15,8 0 6 16,-3 0-2-16,3 0-1 16,5 0 2-16,1 0 0 0,2 0 0 15,0 0 0 1,-8 0 3-16,-4 0-4 0,-15 3 2 16,0-3 0-16,3 0-1 15,-4 4 0-15,1 2 1 16,-9-6-1-16,-9 0 3 15,1 1-3-15,-1-1 3 16,-4 0-4-16,4 0 2 16,0 0-1-16,0 0 0 15,1 0-1-15,2 0 1 16,11 0 1-16,-4 0-1 16,4 0 0-16,-5 0 0 15,1 0 0-15,-9 0 0 16,10 0-1-16,-5 0 2 15,-2 0-2-15,-3 0 3 0,4 0-2 16,-13 0 1-16,6 0-1 16,-5 0 0-16,12 0 0 15,3 0-2-15,3 0 2 16,-2 0 2-16,-2 0-2 16,-9 0 4-16,-3 0-4 15,-3 0 4-15,-5 4-3 16,-1-4 1-16,3 0-1 15,-7 0-1-15,0 0 2 16,0 0 4-16,0 0 3 16,0 0-6-16,0 0-3 15,0 0-1-15,0 0 0 0,5 0 2 16,-5 0-1-16,0 0 0 16,0 0 0-16,0 0-2 15,0 0 1-15,0 0 1 16,0 0 1-16,0 0-1 15,0 0 0-15,0 0 0 16,0 0 0-16,0 0-1 16,0 0-7-16,0 0-4 15,0 0-5-15,0 0-13 16,0 0-7-16,0 0-38 16,-9-18-83-16,-30-33-320 15</inkml:trace>
  </inkml:traceGroup>
</inkml:ink>
</file>

<file path=ppt/ink/ink3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15:14.19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31F03FC-6591-429C-B632-B125BA9E788F}" emma:medium="tactile" emma:mode="ink">
          <msink:context xmlns:msink="http://schemas.microsoft.com/ink/2010/main" type="writingRegion" rotatedBoundingBox="14514,4197 27199,3278 27399,6030 14714,6949"/>
        </emma:interpretation>
      </emma:emma>
    </inkml:annotationXML>
    <inkml:traceGroup>
      <inkml:annotationXML>
        <emma:emma xmlns:emma="http://www.w3.org/2003/04/emma" version="1.0">
          <emma:interpretation id="{CBD4F2A3-E070-451F-90D7-E202C809F0B0}" emma:medium="tactile" emma:mode="ink">
            <msink:context xmlns:msink="http://schemas.microsoft.com/ink/2010/main" type="paragraph" rotatedBoundingBox="14514,4197 27199,3278 27323,4989 14638,5908" alignmentLevel="1"/>
          </emma:interpretation>
        </emma:emma>
      </inkml:annotationXML>
      <inkml:traceGroup>
        <inkml:annotationXML>
          <emma:emma xmlns:emma="http://www.w3.org/2003/04/emma" version="1.0">
            <emma:interpretation id="{B626D533-71B2-40DC-9EA7-BD56BAAD689F}" emma:medium="tactile" emma:mode="ink">
              <msink:context xmlns:msink="http://schemas.microsoft.com/ink/2010/main" type="inkBullet" rotatedBoundingBox="14548,4671 15617,4593 15673,5374 14605,5452"/>
            </emma:interpretation>
            <emma:one-of disjunction-type="recognition" id="oneOf0">
              <emma:interpretation id="interp0" emma:lang="" emma:confidence="0">
                <emma:literal>→</emma:literal>
              </emma:interpretation>
            </emma:one-of>
          </emma:emma>
        </inkml:annotationXML>
        <inkml:trace contextRef="#ctx0" brushRef="#br0">0 264 38 0,'0'0'605'16,"0"0"-574"-16,0 0 31 15,0 0-2-15,0 0-31 16,0 0-23-16,0 0 11 0,238-52-2 16,-134 21-15-16,0 2 8 15,-8 3-8-15,-9 3 2 16,-14 8-2-16,-18 2 0 16,-10 6-5-16,-18 3-8 15,-8 0-31-15,-7 0-20 16,-12-5-46-16,0-6-25 15,0-17-188-15</inkml:trace>
        <inkml:trace contextRef="#ctx0" brushRef="#br0" timeOffset="458.77">629-295 381 0,'0'0'126'16,"0"0"-34"-16,0 0-40 15,0 0-39-15,0 0-12 16,0 0 6-16,105 78 9 16,-50-47-4-16,0 3-3 15,3-2-8-15,-13-1 5 16,-3 11-3-16,-6-2-3 16,-13 4 0-16,-10 7 0 15,-10 7 4-15,-3 8 5 16,0 0 16-16,-20-5 5 15,-15-10-16-15,9-14 10 16,9-15 7-16,-2-7-3 16,6-11-9-16,7-4 0 0,-3 0-3 15,-4-4-13-15,0-29 3 16,-3-24-6-16,3-3 1 16,2-9 3-16,-4 6-3 15,2 3 4-15,-7-2-2 16,4 8-1-16,1 7-2 15,-2 4 0-15,-2 3 1 16,4 12-1-16,7 3 0 16,-1 12-4-16,5 9 3 15,4 4-10-15,0-1-8 16,0 1-19-16,0-4-52 16,13 0-118-16,29-4-134 0</inkml:trace>
      </inkml:traceGroup>
      <inkml:traceGroup>
        <inkml:annotationXML>
          <emma:emma xmlns:emma="http://www.w3.org/2003/04/emma" version="1.0">
            <emma:interpretation id="{1EE6EBDB-6501-4727-8EA3-0CA1E11BA365}" emma:medium="tactile" emma:mode="ink">
              <msink:context xmlns:msink="http://schemas.microsoft.com/ink/2010/main" type="line" rotatedBoundingBox="16046,4086 27199,3278 27323,4989 16170,5797"/>
            </emma:interpretation>
          </emma:emma>
        </inkml:annotationXML>
        <inkml:traceGroup>
          <inkml:annotationXML>
            <emma:emma xmlns:emma="http://www.w3.org/2003/04/emma" version="1.0">
              <emma:interpretation id="{49C335A0-9641-4125-B807-1BAA3B2238C0}" emma:medium="tactile" emma:mode="ink">
                <msink:context xmlns:msink="http://schemas.microsoft.com/ink/2010/main" type="inkWord" rotatedBoundingBox="16067,4375 16691,4329 16767,5383 16143,5428"/>
              </emma:interpretation>
              <emma:one-of disjunction-type="recognition" id="oneOf1">
                <emma:interpretation id="interp1" emma:lang="" emma:confidence="1">
                  <emma:literal/>
                </emma:interpretation>
              </emma:one-of>
            </emma:emma>
          </inkml:annotationXML>
          <inkml:trace contextRef="#ctx0" brushRef="#br0" timeOffset="913.45">1676-557 572 0,'0'0'50'0,"0"0"8"0,0 0-12 16,0 0-32-16,0 0 4 15,-13 205-4-15,8-139-6 16,5 3 10-16,-11-4 5 16,-5-5-9-16,2 2 8 15,-3-11-16-15,-11-1 17 16,14-14-18-16,0-14 10 15,1-9-2-15,13-13 4 16,0 0-5-16,0 0-11 16,0 0 4-16,0-5-5 15,27-21 3-15,15-3-2 16,1-2-1-16,8 4 0 16,4 3 0-16,0 9 0 15,-11 3 0-15,2 2-11 0,0 6-4 16,-9 4-1-16,-1-4-4 15,2 2-5-15,-12-2-8 16,0-3-38-16,-10 1-26 16,1 1-28-16,-11-7-39 15</inkml:trace>
          <inkml:trace contextRef="#ctx0" brushRef="#br0" timeOffset="1167.34">2000-367 524 0,'0'0'94'16,"0"0"-4"-16,0 0 23 0,0 0-48 15,0 0-26-15,0 0-13 16,-46 0-5-16,46 23-16 16,0 12-5-16,0 19 3 15,0 11 9-15,0 9-6 16,0-5 0-16,0 2-1 15,0 3-5-15,8 1-1 16,2-3-4-16,5-2-28 16,-2-5-36-16,-7-9-84 15,-3-14-158-15</inkml:trace>
        </inkml:traceGroup>
        <inkml:traceGroup>
          <inkml:annotationXML>
            <emma:emma xmlns:emma="http://www.w3.org/2003/04/emma" version="1.0">
              <emma:interpretation id="{3AD8D32F-DB14-4373-AADD-9E59BA390E42}" emma:medium="tactile" emma:mode="ink">
                <msink:context xmlns:msink="http://schemas.microsoft.com/ink/2010/main" type="inkWord" rotatedBoundingBox="17630,3971 21644,3680 21767,5391 17753,5682"/>
              </emma:interpretation>
              <emma:one-of disjunction-type="recognition" id="oneOf2">
                <emma:interpretation id="interp2" emma:lang="" emma:confidence="1">
                  <emma:literal/>
                </emma:interpretation>
              </emma:one-of>
            </emma:emma>
          </inkml:annotationXML>
          <inkml:trace contextRef="#ctx0" brushRef="#br0" timeOffset="4401.08">4636-403 528 0,'0'0'102'0,"0"0"-45"16,0 0 37-16,0 0-50 16,0 0-31-16,0 0-8 15,11 16 0-15,7 11 11 16,3 9 3-16,0 9-8 16,-7 0 7-16,6 8-13 15,-2-7 6-15,-2-3 2 16,-6-2-12-16,-1-9 0 15,-2-7 9-15,2-18-7 16,-9 4-1-16,4-11-2 0,-4 0 2 16,0 0-2-16,0 0 12 15,0 0-5-15,0 0 8 16,0-31 0-16,0-16-11 16,0-15-4-16,0 2-1 15,0 2-2-15,0 15 3 16,10 11-6-16,5 12-1 15,-7 6-3-15,-3 9-2 16,3 5 4-16,3 0-2 16,9 0 1-16,4 0 3 15,7 4 4-15,-2 20 1 0,1 10 0 16,-1 1 1 0,-2 5 0-16,-4-1 0 0,1-2 1 15,-3 0 6-15,-7-8-1 16,1-11 4-16,-11-4-7 15,0-11-3-15,-4-3 3 16,0 0 2-16,5 0-4 16,-5 0-1-16,0 0 7 15,0-17 3-15,0-26-9 16,0-15-1-16,0-7-6 16,0-4-4-16,4 7-4 15,5 11 0-15,-3 16-3 16,2 8 4-16,0 14 1 15,-4 5 3-15,5 8 3 0,-2 0-2 16,6 0 3-16,6 0 0 16,3 21-2-16,2 9 7 15,11 17 1-15,11-6 7 16,12 10 16-16,12-6 0 16,-3-15-16-16,-2 6-2 15,-5-19 3-15,-10-2-9 16,-11-8 0-16,-2-7 0 15,-14 0-4-15,6 0 4 16,-3-22 1-16,6-31 4 16,-9-7-5-16,6-7-4 15,-7-3-7-15,-5 10-2 16,-5 2-8-16,-12 15-8 0,0 12 7 16,0 12 14-16,0 9 8 15,0 7 0-15,0 3 7 16,-4 0 9-16,-12 0-1 15,-3 0 0-15,3 11-9 16,4 10 3-16,4 10-7 16,8 1-1-16,0 11 0 15,0 0 5-15,0 0-1 16,0-3-1-16,11 1-3 16,14-9 1-16,-2-4-2 15,-3-6-1-15,1-11-1 16,-7-5 0-16,2-6-6 15,-6 0-5-15,3 0 2 0,3-9 7 16,-4-25-3-16,2-5-1 16,-1-1 3-16,-1 1 0 15,0 0-1-15,-12 8-5 16,4 7 9-16,-4 9 0 16,0 10 2-16,0-1 0 15,0 6 0-15,0 0 0 16,0 0-3-16,9 0-3 15,-4 11 6-15,13 19 4 16,-1 10 10-16,2-5 1 16,0-3-3-16,-2-8-9 15,2-1-2-15,-4-8 6 16,-4-8-7-16,2-4 0 0,-11-3 0 16,7 0-1-16,-5 0-6 15,-1 0 5-15,8-29 2 16,-5-3 0-16,-3-7 1 15,2 0-2-15,-1 4 1 16,0 4-6-16,2 12 1 16,-2 8 3-16,-4 9 2 15,5 2 0-15,-1 0-4 16,8 0-5-16,8 0 6 16,-1 0-1-16,5 13 4 15,-3 2-1-15,5 0 1 16,3-4 0-16,-7-11-2 15,10 0-29-15,5 0-16 16,17-44-67-16,1-13-11 0,-6-9-59 16</inkml:trace>
          <inkml:trace contextRef="#ctx0" brushRef="#br0" timeOffset="4823.95">6642-767 266 0,'0'0'445'0,"0"0"-383"16,0 0 24 0,0 0-49-16,0 0-30 0,132-192-7 15,-57 118-6-15,-2 3-53 16,-2 7-123-16,-6-5-371 16</inkml:trace>
          <inkml:trace contextRef="#ctx0" brushRef="#br0" timeOffset="4634.46">6807-1134 476 0,'0'0'77'0,"0"0"74"15,0 0-41-15,0 0-44 16,0 0-29-16,0 0-17 16,0 0-8-16,-60 157 0 15,60-82 1-15,0 2-7 16,0-12-4-16,8 6 1 0,9-7-2 16,3-5-1-16,2-2-1 15,7-17-25-15,-3-5-15 16,2-18-17-16,-1-7-26 15,-3-10-99-15,-1 0-160 16</inkml:trace>
          <inkml:trace contextRef="#ctx0" brushRef="#br0" timeOffset="1853.02">3107-77 463 0,'0'0'140'0,"0"0"-32"16,0 0-35-16,0 0-40 15,0 0-14-15,0 0-19 16,0-118 0-16,30 34-6 16,5 0 3-16,-2 9 1 15,-8 9 2-15,-15 18 2 16,-3 16-2-16,-7 15 2 0,0 12 6 16,0 0 7-16,0 5 17 15,0 0 5-15,-13 0-15 16,-10 0-16-16,9 17-6 15,2 2 4-15,3 0-3 16,9 5-2-16,0 0-3 16,9 6-13-16,36-1 12 15,14-1 4-15,10-6 1 16,9-7-2-16,-7-1 2 16,-1-4-3-16,-15 6 3 15,-15-1-5-15,-12 2-8 16,-12 0 4-16,-12 9-2 15,-4 5 7-15,0 12 4 16,-39 0 7-16,-16 3 9 16,-9-9-1-16,5-9-4 0,4-10-7 15,20-14 0-15,-2-4-7 16,23 0 3-16,10 0-15 16,4-11-24-16,0-25-30 15,18-10-96-15,33-5-21 16</inkml:trace>
          <inkml:trace contextRef="#ctx0" brushRef="#br0" timeOffset="3127.85">3864-309 407 0,'0'0'19'0,"0"0"8"16,0 0 29-16,0 0-36 15,0 0-7-15,0 0-8 16,77-180 1-16,-73 154 4 16,-4 11 14-16,0 2 19 15,0 12 24-15,0-3-12 16,0 4-14-16,0 0-6 16,-9 0-3-16,1 0-14 15,-8 18-4-15,0 16-3 16,1 13-9-16,7 3-1 0,8-3 0 15,0 0-1 1,0-7-4-16,17-9 4 0,21-4-3 16,5-14 2-16,8-5-10 15,1-8 1-15,6 0-5 16,2-17 9-16,-1-27-1 16,-10-4-3-16,-4 0 4 15,-7 7-4-15,-16 4-6 16,-12 5 14-16,-10 3 1 15,0 11 1-15,0 3 0 16,0 8 9-16,0 7 11 16,-10 0 0-16,-3 0 14 15,-3 0-15-15,4 0-17 16,-1 18 0-16,7 12-2 0,2 6 0 16,4 3-9-16,0 8 5 15,0-4 4-15,10 9-1 16,31-2 2-16,2 5-3 15,8 8 4-15,0 7-2 16,1 0 0-16,2 1-2 16,-14-3-11-16,-8-2-1 15,-8-8 11-15,-17 1 5 16,-7-11-7-16,0-1 10 16,-7 2-4-16,-33-5 8 15,-3-8 15-15,-8-8-8 16,0 1 3-16,-4-16 3 15,3-8-13-15,6-5 8 0,9 0-7 16,10-32 2 0,9-16-6-16,8-21-6 0,10-14-3 15,0-14 1-15,0-5-12 16,32 1 0-16,3 8-2 16,4 12 0-16,2 13 0 15,-2 7-1-15,-4 25-4 16,-1 5 6-16,-2 14 4 15,-4 9 5-15,-1 8-1 16,1 0 5-16,0 0 0 16,-5 4 1-16,1 17 1 15,1 6 0-15,-7-1 4 16,0-1-2-16,-5-1 11 16,6-2-3-16,-10 3-9 0,0-8 3 15,-5 0-2-15,-2-4-2 16,2-6-14-16,-4-7-22 15,0 0-90-15,0 0-89 16,0 0-182-16</inkml:trace>
        </inkml:traceGroup>
        <inkml:traceGroup>
          <inkml:annotationXML>
            <emma:emma xmlns:emma="http://www.w3.org/2003/04/emma" version="1.0">
              <emma:interpretation id="{11CC098C-DC52-4FCF-8584-E560CED46148}" emma:medium="tactile" emma:mode="ink">
                <msink:context xmlns:msink="http://schemas.microsoft.com/ink/2010/main" type="inkWord" rotatedBoundingBox="22663,3744 26322,3479 26428,4942 22769,5207"/>
              </emma:interpretation>
              <emma:one-of disjunction-type="recognition" id="oneOf3">
                <emma:interpretation id="interp3" emma:lang="" emma:confidence="1">
                  <emma:literal/>
                </emma:interpretation>
              </emma:one-of>
            </emma:emma>
          </inkml:annotationXML>
          <inkml:trace contextRef="#ctx0" brushRef="#br0" timeOffset="6808.49">10040-1007 288 0,'0'0'194'0,"0"0"-144"0,0 0-38 15,0 0-12 1,0 0 0-16,0 0 0 0,22 12-8 16,-18-12-4-16,-4 0 2 15,5 0 10-15,-5 0 1 16,0-12-1-16,0-10 4 16,0-1-2-16,0 10 1 15,0 2 14-15,0 4 17 16,0 4 11-16,0 3-3 15,0 0-4-15,0 0-15 16,0 0-23-16,0 0-6 16,0 0-32-16,0 25 4 15,0 7-52-15,0 2-72 16,4-3-131-16</inkml:trace>
          <inkml:trace contextRef="#ctx0" brushRef="#br0" timeOffset="7198.5">10496-908 516 0,'0'0'70'0,"0"0"15"15,0 0-41-15,0 0-26 16,0 0-11-16,0 0 14 0,-80 184-5 15,80-159-12-15,0-4-4 16,0 0-5 0,0-5 2-16,13-2 3 0,13-1-8 15,6 0 6-15,4-3-1 16,0 2-2-16,-9-3 5 16,-3 4-7-16,-9-4 3 15,-4 7-3-15,-6-3 7 16,-5 2-5-16,0 7 5 15,0-1 23-15,0 6 8 16,-21 0-7-16,0 0-7 16,-8-10-2-16,10-2-9 15,-6-6-6-15,5-9-8 0,1 0-31 16,7-13-99 0,1-42-136-16</inkml:trace>
          <inkml:trace contextRef="#ctx0" brushRef="#br0" timeOffset="7467.78">10671-1155 466 0,'0'0'130'0,"0"0"-4"16,0 0-50-16,0 0-38 15,0 0-13-15,0 0 5 0,18 130-6 16,-2-60-2-1,-6 1-7-15,6 6 2 0,-3 2-7 16,-2-4-8 0,-1 3 2-16,3-12 0 0,-1-10-4 15,0-13-3-15,1-13-15 16,-3-13-11-16,3-17-26 16,3 0-44-16,0-7-116 15,-6-37-198-15</inkml:trace>
          <inkml:trace contextRef="#ctx0" brushRef="#br0" timeOffset="7666.25">10709-807 634 0,'0'0'50'0,"0"0"-15"0,0 0 4 16,0 0-32-16,0 0-7 15,171-226 6-15,-120 183-13 16,-3 7-17-16,-3 4-29 16,-3 10-53-16,-15 5-92 15</inkml:trace>
          <inkml:trace contextRef="#ctx0" brushRef="#br0" timeOffset="6509.79">8086-1056 273 0,'0'0'74'16,"0"0"3"0,0 0-29-16,215-127-22 0,-156 116-5 15,-8 11-20-15,3 0 0 16,-22 0 5-16,-8 35-5 16,-16 8 6-16,-8 17 16 15,0 5 14-15,0 14 9 16,-32-9-7-16,6-3-11 15,5-11 12-15,8-15-21 16,8-8-3-16,5-3-16 16,0-9-2-16,0-1 2 15,29-2-4-15,11-6 11 0,24-4-10 16,3-8 7 0,7 0 0-16,8 0-1 0,-9-21 0 15,-3-23-3-15,-8-12-3 16,-11 4-9-16,-15-6-7 15,-10 7 5-15,-11 7-2 16,-14 7 10-16,-1 6 4 16,0 6 2-16,-16 6 2 15,-14 7-2-15,2 12 0 16,5 0 1-16,4 0 11 16,6 15-1-16,10 26 1 15,3 13-9-15,0 4-3 16,0-4 3-16,20-3-1 0,14-10 7 15,2 0-7 1,6-7 3-16,6-12-3 0,3-13-2 16,-5-9-1-16,8 0 1 15,1-4-1-15,-6-32 1 16,-2-11-20-16,-2 4 17 16,-18-1-19-16,-8 10 6 15,-19 7 10-15,0 4 6 16,0 5 8-16,-7 2-2 15,-14 5 12-15,7 8 0 16,1 3-1-16,6 0 7 16,7 0-12-16,-2 0-12 15,2 10 0-15,0 34 5 16,0 10-5-16,0 1 8 0,0 5-12 16,9 2 8-16,27 3-2 15,2 0-2-15,7 5 12 16,3-7-4-16,-11 0-4 15,-2 3-1-15,-10-10 2 16,-11-6-5-16,-9-2 4 16,-5-7-4-16,0 0 10 15,-6-4-1-15,-32 0 13 16,-4-10 3-16,-6 0-13 16,-3-14 7-16,8-5-6 15,-3-8 14-15,5 0-20 16,6-21 7-16,9-33-3 15,1-10-7-15,17-10-4 16,8-5-6-16,0 4-1 16,13-3 5-16,17 13 0 0,15 5-1 15,2 13-3-15,8 2-1 16,0 8-7-16,3 2-2 16,-3 5-6-16,-4 10 8 15,-6 3 4-15,-6 13 1 16,-4 4 1-16,-9 0 0 15,3 0 7-15,-5 24-3 16,-6 10 3-16,-1-3 1 16,-1 3 5-16,-6-7-3 15,-1 4 4-15,-2-11-6 0,2-1 3 16,-5-11-6 0,-1-8-7-16,-3 0-47 0,0 0-65 15,0-8-80-15</inkml:trace>
          <inkml:trace contextRef="#ctx0" brushRef="#br0" timeOffset="5393.45">8233-1104 103 0,'0'0'403'0,"0"0"-272"16,0 0-22-16,0 0-61 15,0 0-38-15,0 0 0 16,-15 176 5-16,15-90 13 0,13 6-23 16,2-8 14-1,-8-9-16-15,2-6-3 0,-9-12-3 16,0-13 3-16,0-7-45 15,0-16-24-15,-29-14-96 16,3-7-58-16</inkml:trace>
          <inkml:trace contextRef="#ctx0" brushRef="#br0" timeOffset="8240.06">10870-421 382 0,'0'0'12'16,"0"0"23"-16,0 0 38 16,0 0-27-16,0 0-2 15,0 0-21-15,210-57-7 16,-176 27 2-16,-14-6-14 15,-1 1 7-15,-3-1-9 16,-15-2 3-16,3 6-3 16,-4 8 5-16,0 1 10 15,0 5 9-15,0 8 0 16,0 10 2-16,0 0-1 16,-5 0-2-16,0 0-4 0,-3 0-19 15,5 13-1-15,-2 15 2 16,5 2-3-16,0 6-8 15,0 2 8-15,12-2 2 16,17-5-2-16,-3-2 1 16,9-2 0-16,-6-13-1 15,-3-5 1-15,-1-5-1 16,-6-4 0-16,-4 0-1 16,6 0-1-16,-7-21-5 15,7-15 6-15,-11-8-11 16,9-4-7-16,-18 3 2 15,3 8 3-15,8 1 14 0,-8 14-2 16,1 9 3-16,3 5-1 16,-2 8 1-16,9 0 0 15,4 0-1-15,2 0 0 16,8 21 11-16,2 9-5 16,1-2 4-16,0-4-6 15,0-5-4-15,2-7-18 16,-5-12-101-16,2 0-95 15</inkml:trace>
        </inkml:traceGroup>
        <inkml:traceGroup>
          <inkml:annotationXML>
            <emma:emma xmlns:emma="http://www.w3.org/2003/04/emma" version="1.0">
              <emma:interpretation id="{E6833335-E690-40BE-9BB5-5985EB38E84B}" emma:medium="tactile" emma:mode="ink">
                <msink:context xmlns:msink="http://schemas.microsoft.com/ink/2010/main" type="inkWord" rotatedBoundingBox="27228,3876 27242,3874 27244,3890 27229,3891"/>
              </emma:interpretation>
              <emma:one-of disjunction-type="recognition" id="oneOf4">
                <emma:interpretation id="interp4" emma:lang="" emma:confidence="0">
                  <emma:literal>7</emma:literal>
                </emma:interpretation>
                <emma:interpretation id="interp5" emma:lang="" emma:confidence="0">
                  <emma:literal>F</emma:literal>
                </emma:interpretation>
                <emma:interpretation id="interp6" emma:lang="" emma:confidence="0">
                  <emma:literal>g</emma:literal>
                </emma:interpretation>
                <emma:interpretation id="interp7" emma:lang="" emma:confidence="0">
                  <emma:literal>2</emma:literal>
                </emma:interpretation>
                <emma:interpretation id="interp8" emma:lang="" emma:confidence="0">
                  <emma:literal>V</emma:literal>
                </emma:interpretation>
              </emma:one-of>
            </emma:emma>
          </inkml:annotationXML>
          <inkml:trace contextRef="#ctx0" brushRef="#br0" timeOffset="8405.5">12642-1042 814 0,'0'0'34'15,"0"0"-10"-15,0 0 1 16,0 0-25-16,0 0-52 16,0 0-173-16</inkml:trace>
        </inkml:traceGroup>
      </inkml:traceGroup>
    </inkml:traceGroup>
    <inkml:traceGroup>
      <inkml:annotationXML>
        <emma:emma xmlns:emma="http://www.w3.org/2003/04/emma" version="1.0">
          <emma:interpretation id="{01D8F4E7-8DDE-43C8-9B5B-52BA113EF773}" emma:medium="tactile" emma:mode="ink">
            <msink:context xmlns:msink="http://schemas.microsoft.com/ink/2010/main" type="paragraph" rotatedBoundingBox="15226,5614 23011,4466 23216,5857 15432,7005" alignmentLevel="1"/>
          </emma:interpretation>
        </emma:emma>
      </inkml:annotationXML>
      <inkml:traceGroup>
        <inkml:annotationXML>
          <emma:emma xmlns:emma="http://www.w3.org/2003/04/emma" version="1.0">
            <emma:interpretation id="{56B92F8C-31E1-468A-AB9B-AFD9775B689A}" emma:medium="tactile" emma:mode="ink">
              <msink:context xmlns:msink="http://schemas.microsoft.com/ink/2010/main" type="inkBullet" rotatedBoundingBox="15226,5614 15997,5501 16194,6835 15423,6948"/>
            </emma:interpretation>
            <emma:one-of disjunction-type="recognition" id="oneOf5">
              <emma:interpretation id="interp9" emma:lang="" emma:confidence="0">
                <emma:literal>↳</emma:literal>
              </emma:interpretation>
            </emma:one-of>
          </emma:emma>
        </inkml:annotationXML>
        <inkml:trace contextRef="#ctx0" brushRef="#br0" timeOffset="9764.48">742 682 439 0,'0'0'102'16,"0"0"-53"-16,0 0 33 0,0 0-16 15,0 0-28-15,0 0-19 16,15 0 3-16,-15 8-12 15,0 31 1-15,0 16 21 16,0 14-5-16,0 3-6 16,0 19-9-16,0 10-4 15,0 6 0-15,0 7-5 16,0-13 4-16,9-15-4 16,-1-12-3-16,2-24 0 15,3-14-1-15,-1-15-4 0,4-13 4 16,-7 2-1-1,5-1-6-15,7-9 8 0,8 0 0 16,5 0 5-16,4 0-3 16,1-12 2-16,13-12-4 15,-5-10-1-15,7 2-4 16,-4-4 0-16,-13 6-4 16,-1 3-5-16,-13 7-3 15,-3 9-3-15,-8 1-12 16,-8 7-13-16,-4-8-35 15,0-5-11-15,0-1-32 16,0-10-234-16</inkml:trace>
        <inkml:trace contextRef="#ctx0" brushRef="#br0" timeOffset="10279.25">1188 1200 226 0,'0'0'222'0,"0"0"-145"15,0 0-5-15,0 0-18 16,0 0-28-16,0 0-16 16,-5 0-7-16,30 9 3 15,10 6 7-15,2 4-1 16,0 0-4-16,8 2 1 16,-9 9-7-16,5 1 3 15,5 13-3-15,-18 4 0 16,-1 6 1-16,-14 4-3 0,-4-2 1 15,-9 6 7-15,0-7-4 16,0 0 24-16,0-9-7 16,-4-9 1-16,-10-5 4 15,1-14-7-15,-1-9-3 16,5 5 6-16,3-14-3 16,-2 0-3-16,-1 0-2 15,-4 0-9-15,-6 0 0 16,0-8-1-16,6-22-1 15,-10-5-1-15,8-8 2 16,4-9 0-16,2-6-4 16,3 1 0-16,2 0 2 15,0 2-2-15,-1 1 1 0,1 7 3 16,-8-1-1-16,5 13-3 16,-6 3 0-16,3 8 0 15,-3 6 8-15,13 5-6 16,-5 2 0-16,5 3-4 15,0-1-7-15,0 0-31 16,0-1-45-16,0-1-121 16,0 3-303-16</inkml:trace>
      </inkml:traceGroup>
      <inkml:traceGroup>
        <inkml:annotationXML>
          <emma:emma xmlns:emma="http://www.w3.org/2003/04/emma" version="1.0">
            <emma:interpretation id="{C533C58E-56E9-4DF0-B139-D24442A461D8}" emma:medium="tactile" emma:mode="ink">
              <msink:context xmlns:msink="http://schemas.microsoft.com/ink/2010/main" type="line" rotatedBoundingBox="16652,5821 23071,4875 23216,5857 16796,6803"/>
            </emma:interpretation>
          </emma:emma>
        </inkml:annotationXML>
        <inkml:traceGroup>
          <inkml:annotationXML>
            <emma:emma xmlns:emma="http://www.w3.org/2003/04/emma" version="1.0">
              <emma:interpretation id="{6B36B5C4-3445-4F13-9838-C48DBF9D4BE1}" emma:medium="tactile" emma:mode="ink">
                <msink:context xmlns:msink="http://schemas.microsoft.com/ink/2010/main" type="inkWord" rotatedBoundingBox="16652,5821 19564,5392 19709,6374 16796,6803"/>
              </emma:interpretation>
              <emma:one-of disjunction-type="recognition" id="oneOf6">
                <emma:interpretation id="interp10" emma:lang="" emma:confidence="1">
                  <emma:literal/>
                </emma:interpretation>
              </emma:one-of>
            </emma:emma>
          </inkml:annotationXML>
          <inkml:trace contextRef="#ctx0" brushRef="#br0" timeOffset="11478.61">2524 954 248 0,'0'0'124'16,"0"0"-15"-16,0 0-48 16,0 0-10-16,0 190-10 15,0-130-5-15,0 5 4 16,0 4-6-16,0-3-5 16,0 0-13-16,0-7-1 15,0 0-7-15,8-11 4 16,11-3-10-16,9-12-1 15,-11-9-1-15,2-7-2 16,0-8 1-16,0-5-6 16,1-4 3-16,-1 0 3 15,4 0 1-15,-6-8-2 16,2-15 2-16,0-3 6 0,-6-8-6 16,-4 6 1-16,-5-3 4 15,-4 1 0-15,0 3-3 16,0 3 5-16,-8 1 0 15,-14 6 0-15,-3-1 3 16,-1 6-7-16,-2 5-3 16,2 7-3-16,3 0-1 15,0 0-4-15,6 0 8 16,2 0 2-16,11 6-2 16,-1-5-26-16,1 11-29 15,4-1-65-15,0 4-38 16,0-2-265-16</inkml:trace>
          <inkml:trace contextRef="#ctx0" brushRef="#br0" timeOffset="11729.9499">3111 1376 394 0,'0'0'112'0,"0"0"-35"16,0 0-26-16,0 0-41 15,0 0 20-15,0 0-7 16,174-75-5-16,-133 43-14 16,4 10-4-16,-15 4 0 0,1 4-13 15,-2 3-61-15,-9 7-75 16</inkml:trace>
          <inkml:trace contextRef="#ctx0" brushRef="#br0" timeOffset="12417.1">3830 1432 437 0,'0'0'74'16,"0"0"-20"-16,0 0-3 16,0 0-16-16,86-189-11 15,-70 127 27-15,-3 6-13 16,-13-7-9-16,0 2-13 16,0 1 6-16,0 8-9 15,0 12-9-15,0 7-1 16,-4 18-3-16,-1 12 1 15,5 3 16-15,0 0-3 16,-4 0-3-16,4 0-11 16,-4 17 3-16,4 21-3 15,0 20 8-15,0 8-2 16,0 13 0-16,4-1-1 0,19 7-3 16,8-7 0-16,9-4 1 15,-6-9-3-15,0-18 0 16,4-5 0-16,-6-15 0 15,0-7-2-15,-2-12-18 16,-5-8 5-16,-6 0-3 16,-3 0-1-16,-2-36 19 15,-5-7 0-15,-9-8 0 16,0 1 0-16,0 3 1 16,-9-5 4-16,-9 13-4 15,-4 6-1-15,3 8 1 16,13 12-1-16,-3 0 7 0,9 3-6 15,0 6-1 1,0-3 0-16,0-6-7 0,14 3 6 16,6 5-1-16,6 1 1 15,-3 4-2-15,2 0 1 16,1 4-1-16,1 24-2 16,-3 6 5-16,5 4 12 15,-5 6-2-15,-6 0-5 16,-1 0 0-16,-5-5-2 15,-4-3 5-15,-3-12-8 16,-4-9-1-16,-1-7-38 16,0-8-56-16,0 0-144 15,0-16-235-15</inkml:trace>
          <inkml:trace contextRef="#ctx0" brushRef="#br0" timeOffset="12750.75">4290 829 382 0,'0'0'107'0,"0"0"-28"16,0 0-31-16,0 0-43 16,0 0-5-16,0 0 0 15,42 90-4-15,-23-90 4 16,2 0 0-16,-1 0 4 15,-7 0 0-15,-3-22 1 0,-6 1 3 16,-4 3-1-16,0 2 5 16,0 3 13-16,0 4 8 15,-4 5-8 1,-15 3-9-16,6 1-15 0,-6 0-1 16,6 0-11-16,7 0 3 15,2 5-30-15,0 10-28 16,4-1-15-16,0 0-33 15,0-6-227-15</inkml:trace>
          <inkml:trace contextRef="#ctx0" brushRef="#br0" timeOffset="13198.55">4628 1025 502 0,'0'0'61'16,"0"0"-6"-16,0 0 27 16,0 0-41-16,0 0-20 15,221-162-15-15,-163 127-6 0,-15 1-13 16,-4 13-115-16,-8 2-182 16</inkml:trace>
          <inkml:trace contextRef="#ctx0" brushRef="#br0" timeOffset="13025.01">4628 526 264 0,'0'0'203'16,"0"0"-125"-16,0 0 14 16,0 0-36-16,0 0-22 15,28 215-6-15,-14-164 15 16,7 10-24-16,-1-3 2 16,-1 3 1-16,5-4-10 15,1-6-7-15,-3-10-4 16,-3-5-1-16,0-12-9 0,-9-9-30 15,-3-2-10-15,-7-3-36 16,0-7-49-16,0-1-223 16</inkml:trace>
          <inkml:trace contextRef="#ctx0" brushRef="#br0" timeOffset="10986.3598">2107 927 338 0,'0'0'190'15,"0"0"-95"-15,0 0-22 16,0 0-48-16,0 0-14 15,0 0 2-15,0 190-4 16,12-99 18-16,-3 2-2 16,1-3-2-16,3-6-8 15,-2-7-4-15,0-17 3 16,-1-6-12-16,-6-19-2 16,0-3-1-16,-4-18-10 0,5-6-22 15,-1-8-18-15,-4 0-92 16,0 0-190-16</inkml:trace>
        </inkml:traceGroup>
        <inkml:traceGroup>
          <inkml:annotationXML>
            <emma:emma xmlns:emma="http://www.w3.org/2003/04/emma" version="1.0">
              <emma:interpretation id="{D8C9D26B-FDAC-44C6-8F20-1080A3E101A2}" emma:medium="tactile" emma:mode="ink">
                <msink:context xmlns:msink="http://schemas.microsoft.com/ink/2010/main" type="inkWord" rotatedBoundingBox="20122,5411 22071,5123 22188,5921 20239,6209"/>
              </emma:interpretation>
              <emma:one-of disjunction-type="recognition" id="oneOf7">
                <emma:interpretation id="interp11" emma:lang="" emma:confidence="0">
                  <emma:literal>each.</emma:literal>
                </emma:interpretation>
                <emma:interpretation id="interp12" emma:lang="" emma:confidence="0">
                  <emma:literal>tach.</emma:literal>
                </emma:interpretation>
                <emma:interpretation id="interp13" emma:lang="" emma:confidence="0">
                  <emma:literal>each</emma:literal>
                </emma:interpretation>
                <emma:interpretation id="interp14" emma:lang="" emma:confidence="0">
                  <emma:literal>Each.</emma:literal>
                </emma:interpretation>
                <emma:interpretation id="interp15" emma:lang="" emma:confidence="0">
                  <emma:literal>tad.</emma:literal>
                </emma:interpretation>
              </emma:one-of>
            </emma:emma>
          </inkml:annotationXML>
          <inkml:trace contextRef="#ctx0" brushRef="#br0" timeOffset="14054.64">5654 1291 467 0,'0'0'39'16,"0"0"-34"-16,0 0 15 15,8-192-4-15,16 132 2 16,-5-2 5-16,-11 4-7 16,-8 2-6-16,0 13 3 15,0 11-11-15,0 14 12 16,0 8 3-16,0 4-3 0,0 6-3 16,0 0-8-1,0 0 16-15,-4 0-19 0,0 27 2 16,4 16 0-16,0 9 8 15,0 9-10 1,4-7 0-16,21-6-4 0,5-12 4 16,9 3 0-16,2-19-1 15,1-4 1-15,9-13-1 16,-8-3 0-16,9 0 1 16,-1-19 3-16,3-16 2 15,-14-8-4-15,1-8 6 16,-6 10-6-16,-13 2-1 0,-2 7 7 15,-11 6-7 1,-9 3 1-16,0 8 8 0,0 2 5 16,-25 8 4-16,6-1-13 15,-8 6-1-15,3 0-2 16,0 0-2-16,3 15 5 16,7 20 8-16,1 3-13 15,8 2 0-15,5-5-4 16,0-2-4-16,0-5 7 15,0-1-2-15,5-9-6 16,8-5 0-16,1-10-11 16,7-3-10-16,-5 0 12 15,2-4 13-15,3-26-1 16,-1 8-3-16,-5-7-19 16,2 22 17-16,-5 1 6 0,2 6-2 15,2 0 2-15,0 0 1 16,7 0 2-16,2 13 0 15,0 7 3-15,-4-3-1 16,8-7 0-16,-3-6 0 16,3-4-14-16,2 0-17 15,-6-10-70-15,-2-31-132 16</inkml:trace>
          <inkml:trace contextRef="#ctx0" brushRef="#br0" timeOffset="14451.93">6674 839 382 0,'0'0'92'0,"0"0"-28"16,0 0-21-16,0 0-18 16,0 0-14-16,0 0-11 15,0-47 1-15,0 28 5 16,-5 6-3-16,-2 2 4 15,3 7 8-15,-2 0 6 16,-4 4 4-16,5 0 10 16,-8 0 2-16,7 0-4 15,-5 4-13-15,-2 21-4 16,3 6-9-16,4 7 4 16,6-2-6-16,0-5 6 0,0 4-11 15,16-12 9-15,8 4-9 16,5-14 0-16,3-5-4 15,5-8 4-15,-1 0-6 16,0-11-24-16,3-26-9 16,-1-16-22-16,4-3-28 15,-11-1 20-15,-10-7-53 16,-5-3-43-16,-11 4-60 16</inkml:trace>
          <inkml:trace contextRef="#ctx0" brushRef="#br0" timeOffset="14788.04">6952 365 48 0,'0'0'58'0,"0"0"34"0,0 0 38 15,0 0 25-15,0 0-62 16,0 0-31-16,-51-73-16 16,51 107-15-16,0 13 15 15,0 11 9-15,0-2-12 16,6-2-11-16,4 2-8 16,-3 1-6-16,7-11-4 15,-4 3-10-15,1-6 3 16,1-11-2-16,-8-3-5 15,1-7 0-15,-5-15-1 16,0 0 3-16,0-7-3 16,4 0 1-16,-4 0-3 15,0 0 1-15,0-18 2 16,0-11-1-16,4 3-11 0,6 4 6 16,3 9 0-16,-1 2-1 15,4 5-1-15,-6 2 5 16,8-2-5-16,3 6-5 15,4 0 3-15,4 0-18 16,1 0-2-16,10 12-72 16,2-8-76-16,7-4-154 15</inkml:trace>
          <inkml:trace contextRef="#ctx0" brushRef="#br0" timeOffset="14924.67">7542 694 733 0,'0'0'32'0,"0"0"8"16,0 0-40-16,0 0-34 15,0 0-186-15</inkml:trace>
        </inkml:traceGroup>
        <inkml:traceGroup>
          <inkml:annotationXML>
            <emma:emma xmlns:emma="http://www.w3.org/2003/04/emma" version="1.0">
              <emma:interpretation id="{C49D5F38-8EE5-4BFC-BBC3-753567DBDF66}" emma:medium="tactile" emma:mode="ink">
                <msink:context xmlns:msink="http://schemas.microsoft.com/ink/2010/main" type="inkWord" rotatedBoundingBox="22299,5012 23075,4897 23158,5459 22382,5573">
                  <msink:destinationLink direction="with" ref="{3B97C194-CE3E-4E3C-8FCA-8BF2B26391BB}"/>
                </msink:context>
              </emma:interpretation>
              <emma:one-of disjunction-type="recognition" id="oneOf8">
                <emma:interpretation id="interp16" emma:lang="" emma:confidence="1">
                  <emma:literal/>
                </emma:interpretation>
              </emma:one-of>
            </emma:emma>
          </inkml:annotationXML>
          <inkml:trace contextRef="#ctx0" brushRef="#br0" timeOffset="-15349.73">8572 541 93 0,'0'0'2'0,"0"0"4"16,0 0 16-16,0 0-9 16,0 0 10-16,0 0-9 15,0 0-11-15,-212-83-3 16,173 63 5-16,4-4 55 16,-9-2-44-16,9 3-9 15,-4-7 33-15,-6-1-20 16,0-3-11-16,-6 4-4 15,-4 6 14-15,5-1 19 0,5 6-16 16,5 2-12 0,5 2 28-16,6 3-34 0,10 2 2 15,-1 5-2-15,8 0 4 16,6 1-4-16,6 0-2 16,0 4 6-16,0-5-8 15,0 5-6-15,0-1 4 16,0 1-22-16,0 0-12 15,0 0-37-15,0 14 7 16,11 18 33-16,5 11-33 16,-1-7-81-16</inkml:trace>
        </inkml:traceGroup>
      </inkml:traceGroup>
    </inkml:traceGroup>
  </inkml:traceGroup>
</inkml:ink>
</file>

<file path=ppt/ink/ink3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1:38.51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9BDE781-D69C-4761-9FBD-0514B08467D6}" emma:medium="tactile" emma:mode="ink">
          <msink:context xmlns:msink="http://schemas.microsoft.com/ink/2010/main" type="writingRegion" rotatedBoundingBox="25021,9118 27665,8524 27990,9970 25346,10565"/>
        </emma:interpretation>
      </emma:emma>
    </inkml:annotationXML>
    <inkml:traceGroup>
      <inkml:annotationXML>
        <emma:emma xmlns:emma="http://www.w3.org/2003/04/emma" version="1.0">
          <emma:interpretation id="{E5B0784D-6538-4940-8B01-6095068782D6}" emma:medium="tactile" emma:mode="ink">
            <msink:context xmlns:msink="http://schemas.microsoft.com/ink/2010/main" type="paragraph" rotatedBoundingBox="25021,9118 27665,8524 27990,9970 25346,10565" alignmentLevel="1"/>
          </emma:interpretation>
        </emma:emma>
      </inkml:annotationXML>
      <inkml:traceGroup>
        <inkml:annotationXML>
          <emma:emma xmlns:emma="http://www.w3.org/2003/04/emma" version="1.0">
            <emma:interpretation id="{BA6C901C-500A-4B71-86CB-046CE373A98A}" emma:medium="tactile" emma:mode="ink">
              <msink:context xmlns:msink="http://schemas.microsoft.com/ink/2010/main" type="line" rotatedBoundingBox="25021,9118 27665,8524 27990,9970 25346,10565"/>
            </emma:interpretation>
          </emma:emma>
        </inkml:annotationXML>
        <inkml:traceGroup>
          <inkml:annotationXML>
            <emma:emma xmlns:emma="http://www.w3.org/2003/04/emma" version="1.0">
              <emma:interpretation id="{BFE13FBF-26B9-4D32-8670-6A6148BB8336}" emma:medium="tactile" emma:mode="ink">
                <msink:context xmlns:msink="http://schemas.microsoft.com/ink/2010/main" type="inkWord" rotatedBoundingBox="25021,9118 27665,8524 27990,9970 25346,10565">
                  <msink:destinationLink direction="with" ref="{50FC17F2-A2E0-4300-8778-587FF8824873}"/>
                </msink:context>
              </emma:interpretation>
              <emma:one-of disjunction-type="recognition" id="oneOf0">
                <emma:interpretation id="interp0" emma:lang="" emma:confidence="1">
                  <emma:literal/>
                </emma:interpretation>
              </emma:one-of>
            </emma:emma>
          </inkml:annotationXML>
          <inkml:trace contextRef="#ctx0" brushRef="#br0">6836-97 129 0,'0'0'385'15,"0"0"-384"-15,0 0 84 16,0 0-35-16,0 0 8 0,0 0-8 16,-66-19-22-1,53 19-8-15,-7 10 21 0,-6 25-25 16,-7 12-16-16,-5 8 14 15,-1 12 0-15,0 0-9 16,5 3 14-16,12-4-15 16,6-11 2-16,8 1-6 15,8 2-1-15,0 0-4 16,0-2 5-16,4-1 0 16,22-5 1-16,-1-7-2 15,5-3-2-15,4-12 0 16,-4-4 1-16,6-9 1 15,-1-11-7-15,0-4 4 0,-2 0 0 16,-7 0 4 0,-1-28 0-16,-3-4 0 0,-5-9 3 15,-5 1-2-15,-3-5 0 16,-9 3-1-16,0-5 0 16,-5 1 4-16,-24 2-2 15,-6 5 2-15,1 12-4 16,-3 8 0-16,3 14 3 15,5 5-3-15,7 0-2 16,1 0-3-16,7 5 3 16,1 18 1-16,1 5-15 15,8 6-16-15,0-2-22 16,4 0-56-16,0-5-27 16,0 1-156-16</inkml:trace>
          <inkml:trace contextRef="#ctx0" brushRef="#br0" timeOffset="945.54">7362 457 449 0,'0'0'80'0,"0"0"2"15,0 0 3-15,0 0-55 16,0 0 1-16,0 0-11 16,-20-213-12-16,18 149-2 15,2-5 9-15,0 0-1 16,0 3 0-16,0 19-3 16,0 8 0-16,0 9-4 15,0 21 3-15,0 8 5 16,0 1-6-16,0 0-7 15,0 0 5-15,0 0-4 16,0 0-3-16,0 9-1 16,-4 43-5-16,-9 13 5 15,10 14 2-15,3 4 0 16,0-8 3-16,0-5-3 0,3-12-1 16,16-6 2-16,10-6-7 15,-4-4 6-15,5-13-2 16,5-11 1-16,-3-6-3 15,3-10-8-15,-2-2 3 16,-11 0 5-16,-3 0-6 16,-1 0 7-16,-3-20 1 15,-3-5-2-15,-8-2 0 16,-4 1 3-16,0-6 1 16,0 0-1-16,0-7 2 15,0 7-2-15,0 2-1 16,0 4 1-16,0 12 0 15,0 6 0-15,0 3 0 0,0 5-2 16,0 0 0 0,0 0-11-16,6 0 9 0,23 0 4 15,-5 0-4-15,-2 0 4 16,3 5 4-16,-6-1-2 16,-3-4-2-16,-2 0 0 15,1 0-5-15,-10 0 4 16,16 0 1-16,-7-22 0 15,11-5 7-15,-1-7-6 16,-5 3-2-16,-3 0-1 16,-4 11 2-16,-3 1 1 15,-5 10-1-15,-3 7 10 0,-1 2-1 16,0 0 11-16,0 0-5 16,0 0-2-16,0 0-6 15,0 0-7-15,0 30 0 16,0 6-1-16,0 14 1 15,0 2 1-15,0 10 1 16,0 4-1-16,0 4 1 16,0-3-1-16,0 5 0 15,13-6 2-15,-1-6 0 16,-2-2-3-16,0-14 0 16,-5-2 0-16,-1-6-1 15,-2-12 0-15,6-10-5 16,-3-1-22-16,2-13-11 15,-7 0-32-15,4 0-53 16,-4-17 0-16,0-25-214 0</inkml:trace>
          <inkml:trace contextRef="#ctx0" brushRef="#br0" timeOffset="1457.24">7976-232 424 0,'0'0'30'0,"0"0"-14"15,0 0 25-15,0 0-26 16,0 0-2-16,0 0-13 15,126-190 1-15,-83 153 0 16,8 6-1-16,-3 0-22 16,-6 14-110-16</inkml:trace>
          <inkml:trace contextRef="#ctx0" brushRef="#br0" timeOffset="1260.34">8115-632 512 0,'0'0'46'0,"0"0"16"16,0 0 15-16,0 0-32 0,0 0-24 16,0 0-9-16,0 67-6 15,0-3 9-15,6 15-7 16,3 5 1-16,-2-2 0 15,1-13 2-15,1 8-5 16,-6-13-5-16,1 0-1 16,1-9 0-16,-1-11 6 15,0-13-6-15,-2-14-15 16,2-6-29-16,-4-7-50 16,0-4-25-16,0 0-96 15</inkml:trace>
          <inkml:trace contextRef="#ctx0" brushRef="#br0" timeOffset="2160.39">8306 310 138 0,'0'0'79'0,"0"0"-27"16,0 0 35-16,0 0-15 16,0 0-24-16,0 0-9 15,205-75-22-15,-172 29 3 16,-11 9-6-16,-3-9 3 15,-9 13 8-15,-4-4 6 0,-6 13-11 16,0 7 16-16,0-2 0 16,0 11 9-16,0 1-12 15,0 4-3-15,0 3-9 16,0 0-1-16,0 0-12 16,0 0-8-16,0 14-4 15,0 13 4-15,0 5 0 16,0 1 2-16,0 5-5 15,4-10 3-15,12-2 0 16,7-6 0-16,-2-8-4 16,3-7-9-16,-2-5 3 15,-2 0 0-15,-1 0 2 16,6-18 1-16,-5-15 3 0,-5-7 4 16,-4-3-10-16,-6 2 4 15,-5-1-3-15,0 8 9 16,0 6 3-16,0 4 1 15,0 7-3-15,0 4 3 16,0 12 9-16,0 1-3 16,0 0 5-16,0 0-12 15,0 0-3-15,0 0-2 16,0 0-4-16,0 0 4 16,0 0 0-16,0 14-3 15,0 3 5-15,0-4 4 16,8 1-4-16,3-1 0 15,5 1 0-15,-3 0 0 16,-2 4-7-16,-1 6 7 16,-1-2 8-16,0 3-8 0,-6 1-7 15,-3-1 7-15,0 1 1 16,0 2-1-16,0 0-4 16,-3 0-24-16,-16-1-39 15,-6-5-25-15,6-9-78 16,3-13-306-16</inkml:trace>
          <inkml:trace contextRef="#ctx0" brushRef="#br0" timeOffset="2319.04">9059-205 526 0,'0'0'96'16,"0"0"-68"-16,0 0 3 15,0 0-31-15,0 0-45 16,0 0-238-16</inkml:trace>
        </inkml:traceGroup>
      </inkml:traceGroup>
    </inkml:traceGroup>
  </inkml:traceGroup>
</inkml:ink>
</file>

<file path=ppt/ink/ink3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1:26.29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5C0ECA2-7BDE-4B63-82C3-E97F25522AF4}" emma:medium="tactile" emma:mode="ink">
          <msink:context xmlns:msink="http://schemas.microsoft.com/ink/2010/main" type="inkDrawing" rotatedBoundingBox="28341,12255 28443,8221 31506,8298 31404,12333" semanticType="callout" shapeName="Other">
            <msink:sourceLink direction="to" ref="{EB58D990-7EBD-4531-BDF5-646FCE47BB59}"/>
            <msink:sourceLink direction="from" ref="{0B423803-79B2-4CAE-816B-54CE7555BCD7}"/>
          </msink:context>
        </emma:interpretation>
      </emma:emma>
    </inkml:annotationXML>
    <inkml:trace contextRef="#ctx0" brushRef="#br0">232 601 365 0,'0'0'65'15,"0"0"-12"-15,0 0 8 16,0 0-9-16,0 0 5 16,0 0-11-16,0 0-13 15,0 0-2-15,0-5-5 16,0-3-1-16,0-3-12 15,0-2-4-15,0-10 3 0,0-5-6 16,5 9-1-16,5-3-3 16,6-6-1-16,9 0 3 15,2 0-1-15,5-3-2 16,-1 4 0-16,-1 6-1 16,-1 7 1-16,-10 5-1 15,-12 5 2-15,-3 4-2 16,-4 0-4-16,0 0-5 15,0 0 9-15,0 0 3 16,-30 0-3-16,-14 0-14 0,-11 0-14 16,0 0 15-1,0-3 6-15,4-14 2 0,5-1 4 16,2-5 2-16,8-1 0 16,17 1 3-16,11 6-4 15,5 3 0-15,3-2 3 16,0 7 1-16,0-13 0 15,0 5 1-15,7-7 3 16,16 3 0-16,2 4-5 16,-3-2 8-16,2 2-9 15,5 1 0-15,-7 1 6 16,7 4-4-16,-7 1 0 16,1-4-3-16,2 10 0 0,-1-5 2 15,7 5 1 1,-1 4-4-16,11-10 1 0,7 8 1 15,7-2 0-15,10-3 0 16,16 4 2-16,15 3 0 16,14 0 0-16,14 0-7 15,5 0 4-15,1 0-1 16,-1 0 6-16,-4 0-5 16,-10 0 3-16,-1 0-3 15,-12 3-1-15,-4 4 0 16,-2 3 2-16,-2 0-2 15,-8 3-5-15,-12-2 5 0,-3 0 2 16,-11-5-2 0,-5 7 0-16,0-8 1 0,-4 4-1 15,-8 5 0-15,-4-4 3 16,-7 0-7-16,3 7 5 16,0-7-1-16,-5-1 0 15,7-1 0-15,-6 4 1 16,-3-4-1-16,-5 3 0 15,2-3 2-15,-9 1-4 16,-6 1-2-16,6 11 2 16,1 13-2-16,-1 7 4 15,-1 19 3-15,1 8 0 16,-6 13-3-16,-1 6 0 16,-2 3 2-16,-3-3 0 15,-4 15 2-15,0-1-4 16,0-3 0-16,0 13 4 15,0-3-3-15,0 2 1 0,-4 12 0 16,-3 6 2-16,-2-2 0 16,7 3-5-16,-2-4 1 15,-5 1 0-15,2 0 4 16,-6 3 0-16,3 0-1 16,-2-4-3-16,-1-9 0 15,2-7 0-15,2-9 2 16,-1-9 0-16,1-7 2 15,-3 0 1-15,8-20-3 16,-7 1-2-16,2-14 0 0,4-13-6 16,0-1 7-1,0-5-1-15,-3 1 0 0,5 0 5 16,-2-9-10-16,1 3 13 16,-3-10-8-16,2 3 0 15,1-6 0-15,0-6 0 16,-1 7-2-16,0-6 5 15,0 3-1-15,-3-6-1 16,5-1 0-16,-2-1 0 16,-5 5 1-16,-9-3 0 15,0 7 1-15,-7-2 2 16,-6 0 7-16,-7-1-8 16,-4 0 3-16,-4 0-2 15,-6-3-1-15,-3 3-1 16,0 0 3-16,-4-2-2 0,1-8-1 15,-1 6 0-15,-5 2 2 16,-10 1-3-16,5 1 4 16,-5-1-2-16,11-5 9 15,9-3-11-15,4 5 3 16,8-6 3-16,2 0-7 16,6 0-1-16,5 0 0 15,-1 0 3-15,-2 0 3 16,-6 0-6-16,1 0 0 15,-1 0-1-15,-2 0-4 0,6 0 5 16,6 0 0-16,8 0 0 16,0 0 0-16,13 0-1 15,-7 0 1-15,3 0 3 16,-5 0-3-16,-3 0-1 16,-2 0 1-16,-6 0 0 15,-3 0 1-15,-4 0-1 16,0 0 0-16,2 0 0 15,-2 0 2-15,3-6-1 16,-3 5-1-16,0 1-6 16,0 0 5-16,2 0 2 15,3 0-4-15,-2 0 8 16,4 0-5-16,-4 0 0 16,2 0-3-16,-4 0 3 15,4 0 0-15,4 0 0 16,-3 0 1-16,6 1 0 15,-1-1-1-15,-3 11 4 0,2-11-4 16,8 4 0-16,-4-4 1 16,4 0-4-16,2 4 7 15,4-4-2-15,7 0 2 16,-8 5-1-16,3-5 1 16,3 0-3-16,-2 0 6 15,0 5-3-15,0-5 0 16,-1 0 0-16,-3 0-3 15,-2 0 1-15,1 4-2 16,-3-4 2-16,9 4-1 0,-2-4 1 16,3 0-1-1,-3 0 2-15,5 0-2 0,0 0 1 16,4 0-1-16,-3 0 0 16,-1 0-1-16,-1 0 0 15,-5 0 0-15,4 0 0 16,-2 0 0-16,2 0 0 15,-7 0 0-15,5 0 1 16,0 0-1-16,2 0 0 16,-3 0 0-16,-2 0 3 15,-2 0-3-15,1 0-3 16,3 0 3-16,3 0 0 16,2 0 3-16,-3 0-3 15,-2 0 0-15,5 0 0 16,-1 0-1-16,3 0 2 0,2 0-2 15,0 0 1 1,-5 0 0-16,5 0 1 0,0 0-1 16,0 0 0-16,0 0-1 15,0 0 2-15,0 0-2 16,-4 0-2-16,4 0 2 16,0 0 1-16,0 0 0 15,0 0 2-15,0 0-1 16,0 0-1-16,0 0 0 15,0 0 0-15,0 0 4 0,0 0-8 16,0 0 8 0,0 0-9-16,0 0 4 0,0 0 1 15,0 0 0-15,0 0-9 16,0 0-22-16,0-4-14 16,0-5-20-16,0 0-14 15,0-7-81-15,0-16-145 16</inkml:trace>
    <inkml:trace contextRef="#ctx0" brushRef="#br0" timeOffset="2018.95">138 3190 624 0,'0'0'0'16,"0"0"1"-16,0 0 41 16,0 0 9-16,0 0-23 15,0 0 2-15,0 0-11 16,0 32-9-16,0-25-10 15,0 1 1-15,9 1 2 16,17 2 2-16,3 1 0 0,1-2 5 16,5-5-3-1,4-1 5-15,2 0-4 0,10 1-3 16,3-5 5-16,14 0 1 16,14 0-5-16,23 0-2 15,9-5 9-15,17-18-6 16,2-9-7-16,-6 0-1 15,-7 9 1-15,-5-5 0 16,-8 10 0-16,-1 2 1 16,-9 3 0-16,-3-1-1 15,-5 10 0-15,-14 0 0 16,-10-1-1-16,-9 1 2 0,-10-2-1 16,-3 6 0-16,-3 0 0 15,5 0 0-15,-11 0 0 16,6 0 2-16,0 0-2 15,-9 0 1-15,3 0 4 16,-7 0-5-16,-3 0-5 16,1 0 5-16,-2 0 0 15,5 0 0-15,-1 0 0 16,1 0 2-16,-5 0-2 16,-3 0 1-16,1 0 6 15,-3 0-7-15,-6 0-5 16,-2 0 5-16,5 0 0 15,-9 0 3-15,2 0-3 16,-3 0 0-16,-2 0 0 16,-3 0 6-16,0 0-5 0,0 0 0 15,0 0-1-15,0 0 3 16,0 0 4-16,0 0-6 16,0 0 1-16,0 0-2 15,-8 0 0-15,-31 0-16 16,-20 0-75-16,-12 0-92 15,-12 0-290-15</inkml:trace>
  </inkml:traceGroup>
</inkml:ink>
</file>

<file path=ppt/ink/ink3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1:50.63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951D46D-EDB9-49C0-8C34-0AB252D68BF6}" emma:medium="tactile" emma:mode="ink">
          <msink:context xmlns:msink="http://schemas.microsoft.com/ink/2010/main" type="writingRegion" rotatedBoundingBox="28831,11807 30432,6404 31629,6759 30027,12162">
            <msink:destinationLink direction="with" ref="{A05A93F8-90F5-4095-8076-0B78E9F98194}"/>
          </msink:context>
        </emma:interpretation>
      </emma:emma>
    </inkml:annotationXML>
    <inkml:traceGroup>
      <inkml:annotationXML>
        <emma:emma xmlns:emma="http://www.w3.org/2003/04/emma" version="1.0">
          <emma:interpretation id="{021BBBE5-9BF5-4928-B2B9-A0ACA612C0B2}" emma:medium="tactile" emma:mode="ink">
            <msink:context xmlns:msink="http://schemas.microsoft.com/ink/2010/main" type="paragraph" rotatedBoundingBox="28831,11807 30432,6404 31629,6759 30027,12162" alignmentLevel="1"/>
          </emma:interpretation>
        </emma:emma>
      </inkml:annotationXML>
      <inkml:traceGroup>
        <inkml:annotationXML>
          <emma:emma xmlns:emma="http://www.w3.org/2003/04/emma" version="1.0">
            <emma:interpretation id="{15F83B6F-3380-4E6A-8808-2B96AB485768}" emma:medium="tactile" emma:mode="ink">
              <msink:context xmlns:msink="http://schemas.microsoft.com/ink/2010/main" type="line" rotatedBoundingBox="28831,11807 30432,6404 31629,6759 30027,12162"/>
            </emma:interpretation>
          </emma:emma>
        </inkml:annotationXML>
        <inkml:traceGroup>
          <inkml:annotationXML>
            <emma:emma xmlns:emma="http://www.w3.org/2003/04/emma" version="1.0">
              <emma:interpretation id="{0B423803-79B2-4CAE-816B-54CE7555BCD7}" emma:medium="tactile" emma:mode="ink">
                <msink:context xmlns:msink="http://schemas.microsoft.com/ink/2010/main" type="inkWord" rotatedBoundingBox="29562,12065 29753,8449 30462,8486 30271,12103">
                  <msink:destinationLink direction="with" ref="{50FC17F2-A2E0-4300-8778-587FF8824873}"/>
                  <msink:destinationLink direction="from" ref="{25C0ECA2-7BDE-4B63-82C3-E97F25522AF4}"/>
                </msink:context>
              </emma:interpretation>
              <emma:one-of disjunction-type="recognition" id="oneOf0">
                <emma:interpretation id="interp0" emma:lang="" emma:confidence="1">
                  <emma:literal/>
                </emma:interpretation>
              </emma:one-of>
            </emma:emma>
          </inkml:annotationXML>
          <inkml:trace contextRef="#ctx0" brushRef="#br0">10942 2076 94 0,'0'0'134'15,"0"0"-66"-15,0 0 13 16,0 0-22-16,0 0-37 16,0 0 15-16,0 8-24 15,7-8 13-15,12 0-5 16,10 0 12-16,6-4 2 16,1-24-2-16,9-6-15 0,5-1-7 15,0-2-3-15,1 4-7 16,-7 4 0-16,-5 7 0 15,-7 4-1 1,-9 12 0-16,-7 3 0 0,-12 3-2 16,1 0-11-16,0 0-9 15,-5 0-7-15,0 0-46 16,0 0-33-16,0 0-214 16</inkml:trace>
          <inkml:trace contextRef="#ctx0" brushRef="#br0" timeOffset="1537.49">10964 611 89 0,'0'0'102'15,"0"0"-57"-15,0 0 11 16,0 0 5-16,0 0-7 15,0 0-12-15,0 4-5 16,0 1-7-16,0-5 0 0,0 0-10 16,0 0 2-1,0 0-11-15,0 0-4 0,0 0 0 16,29 0 0-16,6-22 8 16,10-7 5-16,5-2-6 15,-5 3-13 1,5-5 0-16,-4 6 1 0,-2-1-1 15,-10 9-1-15,-9 5 3 16,-5 9-2-16,-9 5 0 16,-7-4 0-16,0 4-1 15,-1 0 1-15,2 0 0 16,-1 0 2-16,-4 0-3 16,4-4-10-16,-4 0-22 15,6-7-34-15,3 2-30 0,-9-11-135 16</inkml:trace>
          <inkml:trace contextRef="#ctx0" brushRef="#br0" timeOffset="2206.68">11083 14 50 0,'0'0'246'16,"0"0"-193"-16,0 0 8 15,0 0-16-15,0 0-14 16,0 0-17-16,0 0-5 16,0 0-3-16,0 0-3 15,0 0 0-15,0 0 5 16,11 0 1-16,14-5 8 0,6-8 1 15,6-5-4-15,-1-3 3 16,5 2-12-16,3-6-3 16,-5 2 2-16,-3 0-4 15,-10 3 0-15,-7 11 0 16,-3-4 1-16,-3 12 1 16,-1-3-2-16,-4 4 0 15,-3 0 2-15,-4 0 3 16,3 0-3-16,1 0 12 15,-5 0-11-15,4 0 9 16,-4 0-6-16,0 0-5 16,0 0 5-16,0 0-2 15,0 0 4-15,0 0-7 0,0 0 1 16,0 0 2-16,0 0-2 16,0 0 0-16,0 0-1 15,0 0-1-15,0 0 3 16,0 0-3-16,0 0 0 15,0 0-14-15,0 0-45 16,0 0-79-16,0-11-281 16</inkml:trace>
          <inkml:trace contextRef="#ctx0" brushRef="#br0" timeOffset="2730.38">11009-596 342 0,'0'0'78'16,"0"0"-35"-16,0 0 2 15,0 0-21-15,0 0 6 16,0 0-10-16,0 3-3 16,0-3-3-16,0 0 0 15,0 0-5-15,0 0-1 16,0 0-6-16,0 0-2 16,10 0 3-16,23 0 3 0,-2-10-3 15,14-4 2 1,0-16-2-16,5-4-2 0,6-7-1 15,3-1 0-15,1 7-10 16,-1 0-24-16,-13 15-10 16,-11 7 6-16,-10 13-38 15,-21 0-91-15</inkml:trace>
          <inkml:trace contextRef="#ctx0" brushRef="#br0" timeOffset="660.23">10968 1363 642 0,'0'0'17'16,"0"0"-17"-16,0 0 0 0,0 0 0 15,0 0 0-15,0 0 3 16,0 4 2-16,0-4 7 16,0 0-7-16,0 0 5 15,0 0-7-15,29 0 16 16,2 0 13-16,9-18-16 16,5-7 0-16,10-7-3 15,5-9-6-15,4 3-4 16,2-3-3-16,-2 1 3 15,-3 6-3-15,-7 10 0 16,-16 7 2-16,-15 7-2 16,-7 6-2-16,-3 4 0 15,-12 0-2-15,4 0 0 0,-5 0-3 16,0 0-1 0,0 0-28-16,0 0-30 0,0 0-16 15,-11 0-27-15,-5 0-137 16</inkml:trace>
          <inkml:trace contextRef="#ctx0" brushRef="#br0" timeOffset="-479.24">11009 2730 256 0,'0'0'146'0,"0"0"-85"0,0 0-13 16,0 0-17-16,0 0-13 16,0 0-8-16,-5 0-4 15,5 0 6-15,0 0-10 16,0 0 7-16,0 0-6 16,0 0 8-16,0 0 0 15,14 0 2-15,0 0 0 16,14 0-1-16,3 0 0 15,1 0-4-15,12 0 6 16,-6-24 0-16,1 1-3 16,0 0-5-16,-10 5-3 15,-9 8-2-15,-10 9-1 16,-1 1-17-16,-6 0-38 0,-3 0-35 16,0 0-44-16,0 0-284 15</inkml:trace>
        </inkml:traceGroup>
        <inkml:traceGroup>
          <inkml:annotationXML>
            <emma:emma xmlns:emma="http://www.w3.org/2003/04/emma" version="1.0">
              <emma:interpretation id="{80F6AC6B-9FE0-4AD3-AAFD-AAC408E22884}" emma:medium="tactile" emma:mode="ink">
                <msink:context xmlns:msink="http://schemas.microsoft.com/ink/2010/main" type="inkWord" rotatedBoundingBox="30457,7875 30502,7721 30692,7778 30646,7932"/>
              </emma:interpretation>
              <emma:one-of disjunction-type="recognition" id="oneOf1">
                <emma:interpretation id="interp1" emma:lang="" emma:confidence="1">
                  <emma:literal/>
                </emma:interpretation>
              </emma:one-of>
            </emma:emma>
          </inkml:annotationXML>
          <inkml:trace contextRef="#ctx0" brushRef="#br0" timeOffset="136135.4499">11963-1567 178 0,'0'0'0'16,"0"0"-18"-16,-235 98 3 16</inkml:trace>
        </inkml:traceGroup>
        <inkml:traceGroup>
          <inkml:annotationXML>
            <emma:emma xmlns:emma="http://www.w3.org/2003/04/emma" version="1.0">
              <emma:interpretation id="{0952DE8E-C42F-4406-97BD-70D0F5A5C735}" emma:medium="tactile" emma:mode="ink">
                <msink:context xmlns:msink="http://schemas.microsoft.com/ink/2010/main" type="inkWord" rotatedBoundingBox="30981,7032 31108,6604 31367,6681 31240,7108">
                  <msink:destinationLink direction="to" ref="{112829A3-588C-41EE-9D52-A0612D71D0D8}"/>
                </msink:context>
              </emma:interpretation>
            </emma:emma>
          </inkml:annotationXML>
          <inkml:trace contextRef="#ctx0" brushRef="#br0" timeOffset="13798.22">12461-2391 230 0,'0'0'198'0,"0"0"-197"16,0 0 0-16,0 0 12 15,0 0 23-15,0 0-2 16,0 0-13-16,0 0-7 0,-13-8-6 15,13 8 3 1,0 0 1-16,0 0 6 0,0 0-1 16,0 0 0-16,0 0-7 15,0 0 7-15,-5 0-6 16,5 0 4-16,0 0 4 16,0 0-1-16,0 0 0 15,-3 0-4-15,3 0 0 16,0 0 0-16,0 0-8 15,0 0-1-15,0 0-2 16,0 0-2-16,-4 0 1 16,4 0 0-16,0 0 4 15,0 0 4-15,0 0-2 16,-4 0-6-16,4 0-1 0,0 0 2 16,0 0 2-16,0 0 0 15,0 0-2-15,0 0 2 16,0 0 3-16,0 0-8 15,0 0-3-15,0 0 3 16,0 0 0-16,0 0 0 16,0-23 0-16,20 0 1 15,5-7 5-15,-3-1-11 16,-4 10 5-16,3 1 0 16,-5-5 1-16,1 7-1 15,-7 3 0-15,-1 5 0 16,-6 3 0-16,-3 7 1 15,0 0-1-15,0-4 0 0,0 4 2 16,0 0 5-16,0-6-7 16,0 6 0-16,0 0 3 15,0-1-7-15,0-11 4 16,0 1-1-16,0 7 0 16,0-5 1-16,0 9 2 15,0 0-2-15,0-5 0 16,0 5 0-16,0 0 1 15,0-3 1-15,0 3-2 16,0 0-3-16,-12 0 1 16,-2 0 1-16,-7 0-1 15,1 8 2-15,-7 24-1 0,-1 0-2 16,-3 7 2 0,4 0 2-16,-1 4-1 15,5-12 1-15,7-6-1 0,-4 4 0 16,5-4-1-16,-5-5 2 15,7 0-1-15,1-9 7 16,4-4-6-16,6-7-1 16,2 4-1-16,0-4 1 15,0 0 5-15,0 0-4 16,0 0 1-16,0 0 1 16,0 0 2-16,0 0-8 15,0 0 3-15,0 0 0 16,0 0 1-16,0 0-1 0,0 0 4 15,0-5-8 1,6-22 3-16,19-7 1 0,-5 3 0 16,6-12 0-16,8 3 0 15,-8 4 0-15,3-2 1 16,-11 14-1-16,-2 12-1 16,-5-1 1-16,3 2 0 15,-8 4 0-15,3-1-2 16,-2 4 2-16,-3-7 0 15,-4 11 0-15,0 0-1 16,0 0 0-16,0 0 1 16,0 0 2-16,0 0-2 15,0 0-7-15,0 0 7 16,0 0 0-16,0 0-5 16,0 0 5-16,0 0 0 0,0 11 2 15,0 15-1-15,0 3-2 16,-4 11 1-16,-12-10 0 15,0 7 1-15,6-7-1 16,-8 1 0-16,11-8 0 16,-2-2 3-16,4-1-2 15,0-9-1-15,1-4 0 16,-2 6 0-16,5-9 0 16,1 2 0-16,0-6 0 15,0 0 0-15,0 0 0 16,0 0 0-16,0 0 0 15,0 0 0-15,0 0 0 0,0 0 0 16,0 0-1-16,0 0 1 16,0 0-1-16,0 0-1 15,0-10 1-15,17-7 1 16,3-7-1-16,4 6-7 16,-4 3-5-16,0-6-10 15,3 1-28-15,1 1-38 16,-1-3-31-16,-10 5-112 15</inkml:trace>
        </inkml:traceGroup>
      </inkml:traceGroup>
    </inkml:traceGroup>
  </inkml:traceGroup>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6:58.90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ACAC30A5-6F77-4FB4-9158-4379AEE5A914}" emma:medium="tactile" emma:mode="ink">
          <msink:context xmlns:msink="http://schemas.microsoft.com/ink/2010/main" type="inkDrawing" rotatedBoundingBox="13421,17626 18524,17220 18531,17312 13429,17718" semanticType="underline" shapeName="Other">
            <msink:sourceLink direction="with" ref="{8577BABD-1BBA-4563-B7D2-7ED65AF66007}"/>
            <msink:sourceLink direction="with" ref="{94D6A16F-254C-40B0-AC71-F3894A6E6485}"/>
          </msink:context>
        </emma:interpretation>
      </emma:emma>
    </inkml:annotationXML>
    <inkml:trace contextRef="#ctx0" brushRef="#br0">0 425 685 0,'0'0'0'16,"0"0"19"-16,0 0-19 0,0 0 54 15,0 0-11-15,278-26-39 16,-164 16 17-16,14-4-2 16,9 4-5-16,7-1 2 15,8-5-5-15,7 1 6 16,14-5 5-16,4-1-10 16,19 2 2-16,1-2-6 15,-1 1 0-15,-5 5 0 16,-8 3-8-16,-12 7 11 15,-2-7-7-15,-6 3 2 16,-1 3 5-16,2-10-3 16,4 3-2-16,-1-1 2 15,3-2 3-15,7 6-5 0,-10-6 7 16,-12 1-2-16,-10-1-6 16,-17 0-1-16,-22 6 3 15,-11 1 4-15,-15 8-2 16,-13-5-6-16,-7 1 5 15,-15 5 7-15,-5 0-11 16,-7 0-4-16,-5 0 4 16,-17 0-1-16,-6 0-1 15,-5 0-2-15,0 0-3 16,0 0-18-16,0 5-17 16,-44 15-24-16,-41 7-17 15,-33 3-110-15,-36-8-75 16</inkml:trace>
  </inkml:traceGroup>
</inkml:ink>
</file>

<file path=ppt/ink/ink3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7:51.44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9A8191C-0ECF-497A-88C1-DC55D4D62003}" emma:medium="tactile" emma:mode="ink">
          <msink:context xmlns:msink="http://schemas.microsoft.com/ink/2010/main" type="writingRegion" rotatedBoundingBox="22818,8425 22377,5235 23747,5046 24187,8235">
            <msink:destinationLink direction="with" ref="{3B97C194-CE3E-4E3C-8FCA-8BF2B26391BB}"/>
          </msink:context>
        </emma:interpretation>
      </emma:emma>
    </inkml:annotationXML>
    <inkml:traceGroup>
      <inkml:annotationXML>
        <emma:emma xmlns:emma="http://www.w3.org/2003/04/emma" version="1.0">
          <emma:interpretation id="{79FDA0D3-61F4-4FD1-9308-163C83AB9492}" emma:medium="tactile" emma:mode="ink">
            <msink:context xmlns:msink="http://schemas.microsoft.com/ink/2010/main" type="paragraph" rotatedBoundingBox="22818,8425 22377,5235 23747,5046 24187,8235" alignmentLevel="1"/>
          </emma:interpretation>
        </emma:emma>
      </inkml:annotationXML>
      <inkml:traceGroup>
        <inkml:annotationXML>
          <emma:emma xmlns:emma="http://www.w3.org/2003/04/emma" version="1.0">
            <emma:interpretation id="{C2C2C658-9DDF-4D04-BDEF-5FD6B98228D7}" emma:medium="tactile" emma:mode="ink">
              <msink:context xmlns:msink="http://schemas.microsoft.com/ink/2010/main" type="line" rotatedBoundingBox="22818,8425 22377,5235 23747,5046 24187,8235"/>
            </emma:interpretation>
          </emma:emma>
        </inkml:annotationXML>
        <inkml:traceGroup>
          <inkml:annotationXML>
            <emma:emma xmlns:emma="http://www.w3.org/2003/04/emma" version="1.0">
              <emma:interpretation id="{587DA325-A95F-41B7-87C8-987D6E3D23D5}" emma:medium="tactile" emma:mode="ink">
                <msink:context xmlns:msink="http://schemas.microsoft.com/ink/2010/main" type="inkWord" rotatedBoundingBox="22818,8425 22377,5235 23747,5046 24187,8235"/>
              </emma:interpretation>
            </emma:emma>
          </inkml:annotationXML>
          <inkml:trace contextRef="#ctx0" brushRef="#br0">8510 3464 379 0,'0'0'27'16,"0"0"43"-16,0 0-10 0,0 0-13 15,0 0-12-15,0 0-10 16,-60 13-3-16,60-13-14 15,0 0-8-15,0 0-3 16,0 0 0-16,0 0 1 16,0 0-3-16,0 0-13 15,15-9-10-15,17-16-5 16,19-7 12-16,17-6-11 16,12 3-8-16,1-12-45 15,4 3 25-15,4-3 3 16,-4 1 4-16,-5 7-1 15,-15 3-13-15,-5 8 25 16,-17 14 41-16,-11 4 1 0,-6 10 12 16,-8 0 19-1,-7 0 17-15,-5 0 0 0,-6 0-1 16,5 0 16-16,-5 4-6 16,0 0-6-16,0 1-27 15,0 5 6-15,0-5-3 16,0 4-13-16,0 2 3 15,-11 2-9-15,-9 1-6 16,-10 5-2-16,-7 2 0 16,-8-5-12-16,-17 7-13 15,-3-1 1-15,-3-5-35 16,-11-11 34-16,11 1 10 0,3-3-2 16,5-4 15-1,14 0 2-15,11 0 0 0,11 0 12 16,8 0 30-16,11 0-7 15,5 0-4-15,0 0-4 16,0 0-14-16,0 0-11 16,0 0 7-16,0 0-7 15,16-4 0-15,19-17-1 16,20-5 1-16,9-11-2 16,0-2 5-16,-2 4-3 15,-7-5-2-15,-4 1-6 16,-12 12-24-16,-10 3-41 15,-14 5-33-15,-15 15-44 16</inkml:trace>
          <inkml:trace contextRef="#ctx0" brushRef="#br0" timeOffset="196.49">8461 3237 243 0,'0'0'5'0,"0"0"-2"15,0 0 0-15,0 0-3 16,0 0 8-16,210-116-2 16,-113 66-1-16,6-1-5 15,-1-4-16-15,-10 6 2 16,-6 4-3-16,-16 7-23 16,-15 10-67-16</inkml:trace>
          <inkml:trace contextRef="#ctx0" brushRef="#br0" timeOffset="443.87">8250 2962 395 0,'0'0'1'0,"0"0"-1"16,0 0 26-16,0 0-15 0,0 0-5 15,0 0 5 1,287-197-3-16,-157 158 1 0,4-3-3 16,-4 9-6-16,-17-2-6 15,-22 8-7-15,-16 6-17 16,-28 3-70-16,-20 10-81 16</inkml:trace>
          <inkml:trace contextRef="#ctx0" brushRef="#br0" timeOffset="662.29">8278 2574 359 0,'0'0'0'0,"0"0"-14"0,0 0 14 15,0 0 8-15,270-150 28 16,-143 105-10-16,4-2-21 15,1 1-4-15,-13-4 2 16,-19 8-3-16,-16-1-7 16,-20 7-25-16,-29 4-64 15</inkml:trace>
          <inkml:trace contextRef="#ctx0" brushRef="#br0" timeOffset="876.71">8178 2059 487 0,'0'0'0'0,"0"0"-71"0,0 0 57 15,0 0 14-15,0 0 1 16,314-138 5-16,-183 97 1 16,-2 3-7-16,-14 4-19 15,-25-3-57-15,-22 10-26 16</inkml:trace>
          <inkml:trace contextRef="#ctx0" brushRef="#br0" timeOffset="1069.2">8127 1825 391 0,'0'0'0'15,"0"0"-8"-15,0 0 4 16,0 0 4-16,0 0 3 15,276-156-3-15,-166 116 8 16,4 1-6-16,1-1 6 16,-11-3-8-16,-12 11-8 15,-18-1-29-15,-25 9-76 16,-30 4-129-16</inkml:trace>
          <inkml:trace contextRef="#ctx0" brushRef="#br0" timeOffset="1265.27">8053 1444 220 0,'0'0'98'0,"0"0"-98"16,0 0-4-16,0 0 4 16,220-199 7-16,-106 133 6 15,16 4 2-15,11-5-12 16,-6 11 2-16,-12 2-5 15,-23 10-12-15,-29 13-33 16,-32 8-50-16</inkml:trace>
          <inkml:trace contextRef="#ctx0" brushRef="#br0" timeOffset="1445.79">8112 1201 320 0,'0'0'0'0,"0"0"-28"16,0 0 28-16,0 0 3 16,285-179 0-16,-169 117 0 15,7 2-2-15,-8 2-2 16,-9 2 0-16,-28 2-74 16</inkml:trace>
          <inkml:trace contextRef="#ctx0" brushRef="#br0" timeOffset="1620.84">7848 723 385 0,'0'0'0'0,"0"0"0"16,0 0 0-16,320-238 10 15,-141 162 8-15,26-1-15 16,11 5-3-16,-3 3-29 15,-33 6-167-15</inkml:trace>
        </inkml:traceGroup>
      </inkml:traceGroup>
    </inkml:traceGroup>
  </inkml:traceGroup>
</inkml:ink>
</file>

<file path=ppt/ink/ink3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7:53.79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6E37215-6772-4A68-B9B8-9B3AFB7FE802}" emma:medium="tactile" emma:mode="ink">
          <msink:context xmlns:msink="http://schemas.microsoft.com/ink/2010/main" type="writingRegion" rotatedBoundingBox="14004,14959 28760,11115 29662,14574 14906,18419"/>
        </emma:interpretation>
      </emma:emma>
    </inkml:annotationXML>
    <inkml:traceGroup>
      <inkml:annotationXML>
        <emma:emma xmlns:emma="http://www.w3.org/2003/04/emma" version="1.0">
          <emma:interpretation id="{CCA30B33-C309-4AE2-A177-7B9988A2F75F}" emma:medium="tactile" emma:mode="ink">
            <msink:context xmlns:msink="http://schemas.microsoft.com/ink/2010/main" type="paragraph" rotatedBoundingBox="14004,14959 19416,13549 19864,15268 14452,16678" alignmentLevel="1"/>
          </emma:interpretation>
        </emma:emma>
      </inkml:annotationXML>
      <inkml:traceGroup>
        <inkml:annotationXML>
          <emma:emma xmlns:emma="http://www.w3.org/2003/04/emma" version="1.0">
            <emma:interpretation id="{E20F7CF9-AC65-4A46-9118-E093D142C9D2}" emma:medium="tactile" emma:mode="ink">
              <msink:context xmlns:msink="http://schemas.microsoft.com/ink/2010/main" type="inkBullet" rotatedBoundingBox="14147,15508 14958,15297 15072,15734 14261,15945"/>
            </emma:interpretation>
            <emma:one-of disjunction-type="recognition" id="oneOf0">
              <emma:interpretation id="interp0" emma:lang="" emma:confidence="0">
                <emma:literal>→</emma:literal>
              </emma:interpretation>
            </emma:one-of>
          </emma:emma>
        </inkml:annotationXML>
        <inkml:trace contextRef="#ctx0" brushRef="#br0">183 292 281 0,'0'0'37'0,"0"0"20"15,0 0-5-15,0 0-4 16,0 0-8-16,0 0-11 15,0 0 3-15,-73-11-2 16,60 7 6-16,-1-1-3 16,-1 1 13-16,2-7-13 15,0 11-3-15,-1-4-11 16,3 1-8-16,3-3 14 16,3 6-13-16,1 0 7 15,4 0-15-15,0-4-4 16,0 4 1-16,0 0-1 0,0 0-4 15,0-4 2-15,19-10-15 16,36-3 11-16,18-7 3 16,9-10-4-16,4-2-2 15,-3 2-8-15,1 7-10 16,-19 3-30-16,-14 7-12 16,-11 13-13-16,-17-2-1 15,-18 6-90-15,-5 0 32 16</inkml:trace>
        <inkml:trace contextRef="#ctx0" brushRef="#br0" timeOffset="612.2">438-18 274 0,'0'0'53'16,"0"0"48"-16,0 0-37 0,0 0-8 16,0 0-15-16,0 0-19 15,-32-39-17-15,32 39-4 16,0-4-2-16,0 0-6 15,36-6 6-15,11 6 1 16,2-10 0-16,5 8 1 16,-3 6-1-16,-9 0 5 15,-3 0-5-15,-14 0-4 16,-4 0 3-16,-15 0-2 16,-3 11 3-16,-3 20 2 15,0 11 1-15,-9 13 0 16,-28 6 0-16,-3-4 5 15,0-6 10-15,8-10-2 0,3-10 0 16,11-7-3 0,1-6 2-16,13-18-8 0,4 0 2 15,0 0-9-15,0 0 3 16,0 0 1-16,0 0-3 16,0 0 4-16,0 0 9 15,0 0 15-15,0-13-2 16,0-23-3-16,0-16-21 15,0 1-3-15,0-9 4 16,0 9 7-16,0 0-4 16,-10 9 1-16,-1 10 10 15,-2 9-3-15,6 8-6 0,1 6 8 16,6 1-3-16,-4 5-7 16,4-1-5-16,0 1-1 15,0 3-2-15,0 0 3 16,0 0-5-16,0 0 1 15,0 0-4-15,0 0 6 16,0 0-20-16,0 0-30 16,9 0-21-16,18 18-14 15,9-5-45-15,-8-7-196 16</inkml:trace>
      </inkml:traceGroup>
      <inkml:traceGroup>
        <inkml:annotationXML>
          <emma:emma xmlns:emma="http://www.w3.org/2003/04/emma" version="1.0">
            <emma:interpretation id="{7AC51D95-6AAC-42A6-83FA-23CED6CF3859}" emma:medium="tactile" emma:mode="ink">
              <msink:context xmlns:msink="http://schemas.microsoft.com/ink/2010/main" type="line" rotatedBoundingBox="15343,14610 19416,13549 19864,15268 15790,16329"/>
            </emma:interpretation>
          </emma:emma>
        </inkml:annotationXML>
        <inkml:traceGroup>
          <inkml:annotationXML>
            <emma:emma xmlns:emma="http://www.w3.org/2003/04/emma" version="1.0">
              <emma:interpretation id="{FF100960-45F2-43FB-8771-3B48109B6BCB}" emma:medium="tactile" emma:mode="ink">
                <msink:context xmlns:msink="http://schemas.microsoft.com/ink/2010/main" type="inkWord" rotatedBoundingBox="15343,14610 18351,13827 18799,15545 15790,16329"/>
              </emma:interpretation>
              <emma:one-of disjunction-type="recognition" id="oneOf1">
                <emma:interpretation id="interp1" emma:lang="" emma:confidence="1">
                  <emma:literal/>
                </emma:interpretation>
              </emma:one-of>
            </emma:emma>
          </inkml:annotationXML>
          <inkml:trace contextRef="#ctx0" brushRef="#br0" timeOffset="3398.44">2977-914 452 0,'0'0'22'16,"0"0"35"-16,0 0-9 15,0 0 5-15,0 0-29 16,0 0-23-16,-35 117 1 15,35-40 2-15,0-6 0 16,0-1 3-16,0-1 3 16,0-9 5-16,0-5-13 15,0-7 1-15,0-21 0 16,0-10-3-16,0-10 0 0,0-7-1 16,0 0-13-1,0 0 2-15,-8-27-12 0,-6-25-110 16,5-18 39-16,1-9-33 15,3-5 26-15,-8-8 24 16,3 4 71-16,10 8 7 16,0 10 60-16,0 11 0 15,0 17-12-15,28 1 23 16,-11 13-3-16,5 9-28 16,-2 1-19-16,-1 9 2 15,13 1-14-15,-13 2 8 16,14 6-15-16,2 0 2 15,-5 0-4-15,-1 6 0 0,-7 24 0 16,-13 4 5 0,-5 16-4-16,-4-3 5 0,0 3 9 15,0 5 17-15,-13-12 4 16,3 4-15-16,-2-6-6 16,6 4-8-16,6-1 6 15,0-9-6-15,0-2-6 16,0-4 0-16,9-7-1 15,19-3 0-15,8-8-1 16,10-8-3-16,-6-3 4 16,3 0 3-16,6-18-3 15,-8-19 0-15,0-5 1 0,-7-9 0 16,-9-1-2-16,-10 1 1 16,-11-4 0-16,-4 19 2 15,0 6-2-15,0 8 5 16,-9 12 8-16,-1 10 34 15,6 0-16-15,-1 0-17 16,5 0-12-16,0 0-2 16,0 21-4-16,0 18 0 15,0 8 4-15,0-1 2 16,9-5-2-16,17-10 0 16,8-4-5-16,0-19 3 15,6-4 0-15,5-4-11 16,0-19 2-16,5-22 3 15,-9-17-4-15,-11 5 9 16,-11-2-6-16,-14 4 9 0,-5 13-7 16,0 7 11-16,0 11-4 15,0 6 6-15,0 10 16 16,-13 0 7-16,11 4-9 16,-2 0-15-16,-1 0-5 15,-3 22-3-15,0 35 2 16,3 20-5-16,5 3 6 15,0 5 2-15,0-3-2 16,26-3 0-16,7 5-3 16,-1-6 3-16,0-1-2 0,0-2 0 15,-10-5-7 1,-8 8 8-16,-10-7-11 0,-4-5 12 16,0-7 2-16,0-19-2 15,0-10-1-15,-4-7-3 16,-12-9 4-16,-9-6 13 15,-2-8-8-15,-11 0 13 16,-7-10-10-16,5-44 18 16,-2-8-24-16,7-16 6 15,14-9-2-15,19-6-5 16,2-14-1-16,7 2-1 16,41 2 0-16,7 1 0 15,3 13-5-15,-3 29 0 16,-12 6 1-16,-3 25-8 15,-10 10-1-15,-5 15 14 0,-5 4-8 16,-1 0-3-16,0 4 7 16,-2 29 4-16,-7 5-1 15,3-2 2-15,2 3-1 16,-6-4 0-16,-5-12 3 16,0 1-6-16,1-11 3 15,-1-3-4-15,-4-5-30 16,1-5-31-16,-1 0-38 15,0 0-42-15</inkml:trace>
          <inkml:trace contextRef="#ctx0" brushRef="#br0" timeOffset="1321.1398">1767-1010 522 0,'0'0'7'16,"0"0"16"-16,0 0 1 16,0 0 23-16,0 0-5 15,0 0-15-15,-186 13-9 16,150 34-4-16,-18 16 2 15,6 12 5-15,0 13-1 16,2 0-16-16,10 6 7 16,14-20-5-16,16-8-5 15,6-15-1-15,0-10 0 16,13-6-1-16,29-6 1 0,13-11 0 16,2-8 0-16,18-10 1 15,-2 0 0-15,0 0-1 16,-5-4 0-16,-9-20-1 15,-4 0-6-15,-10-9-5 16,-3 5-33-16,-1-8-22 16,-2-5-4-16,-6-6-74 15,-2-8-207-15</inkml:trace>
          <inkml:trace contextRef="#ctx0" brushRef="#br0" timeOffset="1792.88">2296-964 426 0,'0'0'48'0,"0"0"12"16,0 0-11-16,0 0 9 15,0 0-24-15,0 0-23 16,-122 33-7-16,90 8 1 16,9 9-3-16,-9 2 9 15,15 5-11-15,2-9 0 16,7-1 2-16,8-13-6 15,0-3 8-15,0 2-10 16,14-9 12-16,17-6-8 16,9-1 3-16,11-11-2 15,-7 7 1-15,6-8 0 16,-2 5 3-16,-7-2-3 0,-11 7 1 16,-4-6-1-16,-5 6-1 15,-8-2 1-15,-13 5-1 16,0 5 2-16,0-2 2 15,-13 6-1-15,-15 0 1 16,-4-4 2-16,-5 1 32 16,2-11-7-16,-3-8-11 15,3 5-8-15,3-7 10 16,13-3 7-16,6 0-25 16,9 0 4-16,4 0-7 15,0 0 1-15,0 0-1 16,0 0-16-16,0 0-31 15,0 0-37-15,13 0-39 0,15 0 1 16,-1-14-128 0</inkml:trace>
          <inkml:trace contextRef="#ctx0" brushRef="#br0" timeOffset="3644.78">4150-1344 628 0,'0'0'4'16,"0"0"68"-16,0 0-34 15,0 0 11-15,0 0-45 16,0 0-4-16,-45-33-33 16,64 33-58-16,16 0 22 15,0 0-37-15,-9 0-135 16</inkml:trace>
        </inkml:traceGroup>
        <inkml:traceGroup>
          <inkml:annotationXML>
            <emma:emma xmlns:emma="http://www.w3.org/2003/04/emma" version="1.0">
              <emma:interpretation id="{8C9A9EEE-7871-4E17-BD74-43D332D2CA03}" emma:medium="tactile" emma:mode="ink">
                <msink:context xmlns:msink="http://schemas.microsoft.com/ink/2010/main" type="inkWord" rotatedBoundingBox="18307,14061 18424,14031 18441,14099 18325,14129"/>
              </emma:interpretation>
              <emma:one-of disjunction-type="recognition" id="oneOf2">
                <emma:interpretation id="interp2" emma:lang="" emma:confidence="0">
                  <emma:literal>s</emma:literal>
                </emma:interpretation>
                <emma:interpretation id="interp3" emma:lang="" emma:confidence="0">
                  <emma:literal>o</emma:literal>
                </emma:interpretation>
                <emma:interpretation id="interp4" emma:lang="" emma:confidence="0">
                  <emma:literal>I</emma:literal>
                </emma:interpretation>
                <emma:interpretation id="interp5" emma:lang="" emma:confidence="0">
                  <emma:literal>8</emma:literal>
                </emma:interpretation>
                <emma:interpretation id="interp6" emma:lang="" emma:confidence="0">
                  <emma:literal>S</emma:literal>
                </emma:interpretation>
              </emma:one-of>
            </emma:emma>
          </inkml:annotationXML>
          <inkml:trace contextRef="#ctx0" brushRef="#br0" timeOffset="5513.05">4179-1414 395 0,'0'0'38'16,"0"0"28"-16,0 0 5 15,0 0-37-15,0 0-11 16,0 0-8-16,-10 0-1 16,-5 0 19-16,-5 0-11 15,10 0 24-15,1 0-17 16,3 0-22-16,2 0 4 0,4 0-10 16,0-5-1-16,0 5 0 15,0-4-8-15,0 0-11 16,19 4 3-16,7 0 7 15,-3 0-5-15,-2 0 0 16,-1 0-4-16,-14 0 8 16,2 8 5-16,-8-3 5 15,0 0 0-15,0-1 1 16,0 1 6-16,-4 5 2 16,-19-5 7-16,1-5-1 15,3 0-14-15,9 0-1 16,10-15-11-16,0-28-147 15</inkml:trace>
        </inkml:traceGroup>
        <inkml:traceGroup>
          <inkml:annotationXML>
            <emma:emma xmlns:emma="http://www.w3.org/2003/04/emma" version="1.0">
              <emma:interpretation id="{2FE365E4-7B39-4657-B871-5B57ACAC4CEB}" emma:medium="tactile" emma:mode="ink">
                <msink:context xmlns:msink="http://schemas.microsoft.com/ink/2010/main" type="inkWord" rotatedBoundingBox="18205,14792 18422,13869 19097,14027 18879,14951"/>
              </emma:interpretation>
              <emma:one-of disjunction-type="recognition" id="oneOf3">
                <emma:interpretation id="interp7" emma:lang="" emma:confidence="1">
                  <emma:literal/>
                </emma:interpretation>
              </emma:one-of>
            </emma:emma>
          </inkml:annotationXML>
          <inkml:trace contextRef="#ctx0" brushRef="#br0" timeOffset="3955.95">4150-1344 522 0,'238'152'57'15,"-238"-152"-2"-15,0 0 7 16,0 11-40-16,0 2-17 16,0 16-5-16,0 2 2 15,0 1-2-15,10 0 0 16,2-9 2-16,2-3-2 15,14 2 0-15,-7-2-2 16,8-2 1-16,-2-8 1 16,3 3 0-16,1-2 1 0,-7-8-2 15,-4 5 2 1,-9-2-2-16,-3-3 2 0,-3 8 1 16,-5 2 0-16,0 15-2 15,0 5 0-15,-13 4 0 16,-18 4 7-16,-4 0-5 15,2-3-1-15,3-10 0 16,5-4-1-16,9-20 0 16,6-4-6-16,5-28-48 15,5-45-141-15,0-25-143 16</inkml:trace>
          <inkml:trace contextRef="#ctx0" brushRef="#br0" timeOffset="4397.33">4543-1196 763 0,'0'0'17'16,"0"0"40"-16,0 0-28 15,0 0-2-15,0 0-27 16,0 0 0-16,51-130 0 16,13 90-3-16,-6 1-32 15,-3 12 6-15,-7 3-33 16,-6 16-40-16,-19 8-59 0,-17 0-170 15</inkml:trace>
        </inkml:traceGroup>
        <inkml:traceGroup>
          <inkml:annotationXML>
            <emma:emma xmlns:emma="http://www.w3.org/2003/04/emma" version="1.0">
              <emma:interpretation id="{E1D0DFEB-8684-4AA2-9DE9-E1CBE094D1F1}" emma:medium="tactile" emma:mode="ink">
                <msink:context xmlns:msink="http://schemas.microsoft.com/ink/2010/main" type="inkWord" rotatedBoundingBox="18834,14346 19401,14198 19500,14579 18933,14726"/>
              </emma:interpretation>
              <emma:one-of disjunction-type="recognition" id="oneOf4">
                <emma:interpretation id="interp8" emma:lang="" emma:confidence="0.5">
                  <emma:literal>I</emma:literal>
                </emma:interpretation>
                <emma:interpretation id="interp9" emma:lang="" emma:confidence="0">
                  <emma:literal>u</emma:literal>
                </emma:interpretation>
                <emma:interpretation id="interp10" emma:lang="" emma:confidence="0">
                  <emma:literal>l</emma:literal>
                </emma:interpretation>
                <emma:interpretation id="interp11" emma:lang="" emma:confidence="0">
                  <emma:literal>•</emma:literal>
                </emma:interpretation>
                <emma:interpretation id="interp12" emma:lang="" emma:confidence="0">
                  <emma:literal>&lt;</emma:literal>
                </emma:interpretation>
              </emma:one-of>
            </emma:emma>
          </inkml:annotationXML>
          <inkml:trace contextRef="#ctx0" brushRef="#br0" timeOffset="4785.29">4711-825 345 0,'0'0'47'15,"0"0"-44"-15,0 0 5 16,0 0 5-16,0 0 11 15,0 0 8-15,138 28-5 16,-97-61-8-16,-11-5-13 16,-2-8-5-16,-5-4 5 0,-4-2 4 15,-10 5-7-15,-9 6 8 16,0 6 13-16,0-3 0 16,-5 14 9-16,-9 5 13 15,2 6-10-15,6 13 0 16,6 0-14-16,0 0-12 15,0 0-9-15,0 0-1 16,0 0-14-16,0 9 8 16,0 18 6-16,18-3 1 15,1 0 0-15,4-2-1 16,-6-3 0-16,-2-5 2 16,5 0-2-16,-4-4-2 15,-2-7 1-15,7-3-29 16,-2 0-20-16,1 0-21 15,9-17-15-15,-9-13-83 0,2 5-45 16</inkml:trace>
        </inkml:traceGroup>
        <inkml:traceGroup>
          <inkml:annotationXML>
            <emma:emma xmlns:emma="http://www.w3.org/2003/04/emma" version="1.0">
              <emma:interpretation id="{5701ED60-7988-46F4-9FCF-830C7ABD5702}" emma:medium="tactile" emma:mode="ink">
                <msink:context xmlns:msink="http://schemas.microsoft.com/ink/2010/main" type="inkWord" rotatedBoundingBox="18737,13824 18792,13810 19006,14635 18952,14649"/>
              </emma:interpretation>
              <emma:one-of disjunction-type="recognition" id="oneOf5">
                <emma:interpretation id="interp13" emma:lang="" emma:confidence="1">
                  <emma:literal/>
                </emma:interpretation>
              </emma:one-of>
            </emma:emma>
          </inkml:annotationXML>
          <inkml:trace contextRef="#ctx0" brushRef="#br0" timeOffset="4185.76">4585-1682 500 0,'0'0'54'0,"0"0"16"16,0 0 24-16,0 0-55 15,0 0-33-15,0 0-6 16,0 31-10-16,0 20 10 16,9 24 1-16,7 0 3 15,8-2-1-15,-9 6-3 16,5-1-1-16,-5-3 1 15,-1 7 2-15,1-16-1 16,-4-4-1-16,0-10-55 0,2-22-52 16,-10-21-102-1</inkml:trace>
        </inkml:traceGroup>
        <inkml:traceGroup>
          <inkml:annotationXML>
            <emma:emma xmlns:emma="http://www.w3.org/2003/04/emma" version="1.0">
              <emma:interpretation id="{65F0261A-A26D-4FD8-BFD5-865ACF016EA5}" emma:medium="tactile" emma:mode="ink">
                <msink:context xmlns:msink="http://schemas.microsoft.com/ink/2010/main" type="inkWord" rotatedBoundingBox="19492,14319 19609,14288 19616,14316 19500,14346"/>
              </emma:interpretation>
              <emma:one-of disjunction-type="recognition" id="oneOf6">
                <emma:interpretation id="interp14" emma:lang="" emma:confidence="0">
                  <emma:literal>_</emma:literal>
                </emma:interpretation>
                <emma:interpretation id="interp15" emma:lang="" emma:confidence="0">
                  <emma:literal>-</emma:literal>
                </emma:interpretation>
                <emma:interpretation id="interp16" emma:lang="" emma:confidence="0">
                  <emma:literal>•</emma:literal>
                </emma:interpretation>
                <emma:interpretation id="interp17" emma:lang="" emma:confidence="0">
                  <emma:literal>.</emma:literal>
                </emma:interpretation>
                <emma:interpretation id="interp18" emma:lang="" emma:confidence="0">
                  <emma:literal>Z</emma:literal>
                </emma:interpretation>
              </emma:one-of>
            </emma:emma>
          </inkml:annotationXML>
          <inkml:trace contextRef="#ctx0" brushRef="#br0" timeOffset="4919.9299">5286-1173 208 0,'0'0'91'16,"0"0"7"-16,0 0 4 16,0 0-34-16,0 0-24 15,0 0-10-15,17 0-5 16,-2 0-17-16,5 0-8 15,0 0 2-15,2 0-6 16,-3 0-10-16,-9-4-127 16</inkml:trace>
        </inkml:traceGroup>
      </inkml:traceGroup>
    </inkml:traceGroup>
    <inkml:traceGroup>
      <inkml:annotationXML>
        <emma:emma xmlns:emma="http://www.w3.org/2003/04/emma" version="1.0">
          <emma:interpretation id="{86E84939-8E71-45B6-A923-CC08AE143186}" emma:medium="tactile" emma:mode="ink">
            <msink:context xmlns:msink="http://schemas.microsoft.com/ink/2010/main" type="paragraph" rotatedBoundingBox="20014,13871 28927,11722 29449,13885 20535,16034" alignmentLevel="3"/>
          </emma:interpretation>
        </emma:emma>
      </inkml:annotationXML>
      <inkml:traceGroup>
        <inkml:annotationXML>
          <emma:emma xmlns:emma="http://www.w3.org/2003/04/emma" version="1.0">
            <emma:interpretation id="{49CE47BB-37BD-490B-97D9-F50D5AEE49AC}" emma:medium="tactile" emma:mode="ink">
              <msink:context xmlns:msink="http://schemas.microsoft.com/ink/2010/main" type="line" rotatedBoundingBox="20014,13871 28927,11722 29449,13885 20535,16034"/>
            </emma:interpretation>
          </emma:emma>
        </inkml:annotationXML>
        <inkml:traceGroup>
          <inkml:annotationXML>
            <emma:emma xmlns:emma="http://www.w3.org/2003/04/emma" version="1.0">
              <emma:interpretation id="{263A3A08-08D0-4294-A5A9-373598C6372E}" emma:medium="tactile" emma:mode="ink">
                <msink:context xmlns:msink="http://schemas.microsoft.com/ink/2010/main" type="inkWord" rotatedBoundingBox="20103,14239 22859,13575 23099,14569 20343,15234">
                  <msink:destinationLink direction="with" ref="{03FA359B-8B26-4ECD-8EC1-CE2F1E668F5B}"/>
                </msink:context>
              </emma:interpretation>
              <emma:one-of disjunction-type="recognition" id="oneOf7">
                <emma:interpretation id="interp19" emma:lang="" emma:confidence="1">
                  <emma:literal/>
                </emma:interpretation>
              </emma:one-of>
            </emma:emma>
          </inkml:annotationXML>
          <inkml:trace contextRef="#ctx0" brushRef="#br0" timeOffset="82897.09">8471-1444 132 0,'-10'-10'93'0,"6"2"-25"16,-1 7 28-16,-1-3 2 15,6-1-46-15,0 5-11 16,0 0 4-16,0 0-25 0,0 0-1 16,0 0-11-1,0 0-8-15,0 0-8 0,0 0 4 16,34 0 7-16,8 9-3 16,10-8 3-16,-1 7 5 15,-5-2 4-15,-1 7-6 16,-14 2-4-16,-12 4-1 15,-3 2 1-15,-12 9 0 16,-4 11-1-16,0 4 10 16,0 7 19-16,-25 3-2 15,-10-3-10-15,-4-3-7 16,9-7 0-16,2-14-2 16,11-8 1-16,7-11-3 0,5-5 0 15,5-4 3 1,0 0 0-16,0 0-3 0,0 0 13 15,0 0 2-15,0 0 2 16,0-23-5-16,-11-9-17 16,-1-5 5-16,3-5 2 15,-9-4-1-15,-3 5-5 16,1-6 0-16,1 4 0 16,-1 12 0-16,14 11-3 15,-3 5 1-15,3 8-1 16,6 1 0-16,0 3-7 15,0-1-31-15,25-7-65 0,24-7-92 16,-8-4-161-16</inkml:trace>
          <inkml:trace contextRef="#ctx0" brushRef="#br0" timeOffset="85657.1">6304-800 549 0,'0'0'2'0,"0"0"-2"16,0 0 12-16,0 0 1 0,0 0-3 16,0 0-4-16,55-88-1 15,-46 58 0-15,-9-5 10 16,0 3 7-16,0 3-4 16,0 2 6-16,-20 12 1 15,-8 6 3-15,-8 9 7 16,4 0-9-16,-10 0-12 15,4 20-2-15,0 25-8 16,12 13-3-16,6 19 9 16,10 11-9-16,10 9 14 15,0 0-8-15,0-13-1 16,35-18-1-16,4-12-5 16,7-20-9-16,8-12 9 15,10-22 2-15,4 0-2 16,14-15-8-16,8-36-2 0,2-14 0 15,-7-12-20-15,-6-2-20 16,-17 4-8-16,-14 7 21 16,-18 27 11-16,-11 11 23 15,-13 18 3-15,-6 12 8 16,0 0 17-16,0 0-3 16,0 0-19-16,0 4-3 15,0 24 0-15,0 13 6 16,4 11 13-16,4-8-4 15,-4 3-4-15,6-10 10 16,-1-3-7-16,0-6-8 16,7-10-6-16,-5-5-3 0,-1-13 3 15,3 0 0-15,-5 0-5 16,-4 0 5-16,8 0 0 16,-8-9 8-16,-4-15-5 15,0-8 7-15,0-5-4 16,0-4-2-16,0 3-3 15,-4 10 0-15,-12-4 3 16,13 8-3-16,3 6-1 16,0-3-1-16,0-2-3 15,0-1 4-15,19-5-2 16,8 1 2-16,14 4-4 0,-2 7-1 16,0 3 5-1,-4 14-1-15,-3 0-2 0,-9 0 3 16,0 0-8-16,-5 11-6 15,-4 16 9-15,-2 4 3 16,1 12 2-16,-6-6 5 16,-3 1-3-16,2-7 10 15,-1-3 0-15,3-10-8 16,-1-9 1-16,2 0-5 16,1-5 0-16,5-4-4 15,-1 0 4-15,2 0 4 16,3 0 4-16,1-4 3 15,5-24-1-15,-6-8 1 16,0 5 0-16,-10 3-9 0,-9-2 6 16,0 3-5-1,0 3 6-15,-9 1 2 0,-23 6-11 16,0 3 0-16,-10 12 0 16,1-2 0-16,11 4-4 15,4 0 3-15,5 0-7 16,4 0-17-16,7 4 12 15,6 5-31-15,4-5-25 16,0-1-33-16,0-3-33 16,0 0-108-16</inkml:trace>
          <inkml:trace contextRef="#ctx0" brushRef="#br0" timeOffset="82437.1">8207-1174 213 0,'0'0'81'16,"0"0"23"-16,0 0 10 0,0 0-52 15,0 0 0-15,0 0 2 16,-6-6-16-16,6 6-10 16,0 0-12-16,0 0-7 15,0 0-7-15,0-4-8 16,0 4-8-16,0 0 3 15,26 0 1-15,18-5 4 16,11-9-2-16,0 5 1 16,9 0-2-16,1-6-1 15,-1 6 0-15,-2-5 0 16,-14 5 0-16,-11-1 0 16,-16 7 1-16,-12 3-1 15,-9 0 0-15,0 0-1 0,0 0-4 16,-4-2 5-16,-17-2-9 15,0 0-18-15,-13-1-30 16,-1-4-13-16,5-5-28 16,-2 3 4-16,9-9-49 15,3 4 18-15,5-2 49 16,1 1-72-16</inkml:trace>
          <inkml:trace contextRef="#ctx0" brushRef="#br0" timeOffset="86177.1">7457-1444 458 0,'0'0'37'0,"0"0"10"16,0 0 11-16,0 0-36 15,0 0-13-15,0 0-5 16,35 28 3-16,-15 8 20 16,4-2-1-16,3 16 12 15,-4 1-8-15,1 5-1 16,-7 4-4-16,2 0-8 15,1-5-14-15,0 2 2 16,-5-11-5-16,5-5 2 16,1-8-2-16,-7-13 0 0,6-7 1 15,-5-9-1-15,5-4 0 16,6 0-8-16,11-4 8 16,-1-43 5-16,10 0-1 15,1-8-4-15,-8-6-7 16,-6 11-5-16,-17 9 11 15,-12 7 0-15,-4 11 1 16,0 5 3-16,-4 9 3 16,-16 9-4-16,-1 0 5 15,7 0-4-15,-2 0 13 16,7 0-6-16,5 0-8 16,0 15 4-16,4 10-6 15,0-2 0-15,0 12-9 0,0-9 6 16,20-2 1-16,7 0-1 15,5-11-1-15,-1 1 0 16,7-9-11-16,-4-5-16 16,4 0-45-16,10 0-23 15,-9-23-59-15</inkml:trace>
          <inkml:trace contextRef="#ctx0" brushRef="#br0" timeOffset="86307.1">8531-1281 483 0,'0'0'76'16,"0"0"0"-16,0 0 27 0,0 0-43 16,0 0-46-16,0 0-14 15,-9-2-16-15,-30 2-174 16</inkml:trace>
          <inkml:trace contextRef="#ctx0" brushRef="#br0" timeOffset="137927.1">6262-1105 351 0,'0'0'69'16,"0"0"-26"-16,0 0 29 16,0 0-19-16,0 0-16 0,0 0-9 15,0 0 5 1,0 0-13-16,0 0-8 0,-20 0 2 16,20 0 6-16,0 0-5 15,20 0-6-15,26 0 16 16,14 0-14-16,24 0 16 15,12-14-15-15,18-13 0 16,13-11 5-16,6-14-6 16,2-7-1-16,-6-3-6 15,-3 7-3-15,-10-5 5 16,-4 9-6-16,-11 1-1 16,-11 7 1-16,-6 7 0 15,-17 2 0-15,-12 10 0 0,-11 7 4 16,-18 3-3-16,-6 9-2 15,-10 1 2-15,-10 4-2 16,0-4 1-16,5 4 0 16,-5 0 1-16,0 0-1 15,0 0 0-15,0 0 0 16,0 0 4-16,0 0 0 16,0 0-3-16,0 0-1 15,0 0 0-15,0 0 3 16,0 0-3-16,0 0 5 15,0 0-5-15,-6 0-2 16,-29 0-7-16,-10 4-6 16,-10 23-35-16,-10 14-7 15,-19 6-55-15,-15 5-94 0</inkml:trace>
          <inkml:trace contextRef="#ctx0" brushRef="#br0" timeOffset="138957.09">6301-1004 345 0,'0'0'85'16,"0"0"-20"-16,0 0-8 0,0 0-17 16,0 0-22-1,0 0-10-15,15 0 3 0,28 0 4 16,17 0 20-16,9-10 8 15,18-12-24-15,0-7 9 16,15-17-18-16,8-4 5 16,5-6-5-16,-1-10-1 15,-5-1-4-15,1 5 2 16,-5 7-5-16,-11 7-2 16,-13 9 1-16,-17 10-1 15,-18 1 5-15,-11 19-5 16,-14-2-3-16,-8 11 3 15,-12 0 1-15,-1 0 1 16,0 0 9-16,0 0-1 16,0 0-3-16,0 0-5 15,0 0 1-15,0 0-1 0,0 0-2 16,0 0 0-16,0 0 1 16,0-4 0-16,0 4 0 15,0 0 1-15,0 0 8 16,0 0-5-16,0 0-4 15,0 0 6-15,0 0-5 16,0-3-2-16,0 3-1 16,0 0 1-16,0 0 3 15,0 0-3-15,0 0 0 16,0 0 8-16,0 0-8 16,0-6-5-16,0 6 5 0,0 0 3 15,0 0-2-15,0 0-1 16,0 0 2-16,0 0-2 15,0 0 0-15,0 0 7 16,0 0-7-16,0 0-6 16,0 0 6-16,0 0 6 15,0 0-6-15,0 0-5 16,0 0 5-16,0 0 0 16,0 0 0-16,0 0 6 15,0 0-6-15,0 0-5 16,0 0 5-16,0 0 0 15,0 0 0-15,0 0 0 16,0 0 0-16,0 0-1 16,0 0 1-16,0 0 0 15,0 0 0-15,0 0 0 0,0 0 1 16,0 0-1-16,0 0 6 16,0 0-5-16,0 0-2 15,0 0-5-15,0 0 6 16,0 0 1-16,0 0 1 15,0 0-1-15,0 0-1 16,0 0 0-16,0 0 8 16,0 0-8-16,0 0-5 15,0 0 5-15,0 0 6 16,0 0-6-16,0 0 0 16,0 0-1-16,0 0 1 15,0 0 1-15,0 0-1 0,0 0 0 16,0 0 0-1,0 0 0-15,0 0-6 0,0 0 5 16,0 0 1-16,0 0 0 16,0 0-5-16,0 0-6 15,0 0-9-15,0 0-10 16,0 0-17-16,-6 20-91 16,-23 3-90-16</inkml:trace>
        </inkml:traceGroup>
        <inkml:traceGroup>
          <inkml:annotationXML>
            <emma:emma xmlns:emma="http://www.w3.org/2003/04/emma" version="1.0">
              <emma:interpretation id="{84D0AECF-5F4D-4156-85EA-DBF0967F4A0F}" emma:medium="tactile" emma:mode="ink">
                <msink:context xmlns:msink="http://schemas.microsoft.com/ink/2010/main" type="inkWord" rotatedBoundingBox="22887,13178 28927,11722 29449,13885 23408,15341">
                  <msink:destinationLink direction="with" ref="{3FF705C9-59C3-4B30-9D21-F529C052D4CF}"/>
                </msink:context>
              </emma:interpretation>
              <emma:one-of disjunction-type="recognition" id="oneOf8">
                <emma:interpretation id="interp20" emma:lang="" emma:confidence="1">
                  <emma:literal/>
                </emma:interpretation>
              </emma:one-of>
            </emma:emma>
          </inkml:annotationXML>
          <inkml:trace contextRef="#ctx0" brushRef="#br0" timeOffset="-158542.9">9517-1501 526 0,'0'0'55'0,"0"0"-18"15,0 0 34-15,0 0-28 16,0 0-38-16,0 0-5 15,83-55 0-15,-17 16 3 16,14-2 1-16,3-2 1 16,2-7-5-16,-5 5 0 15,-4 6-37-15,-11 6-27 16,-14 2-31-16,-12 7-45 16,-15 11-54-16</inkml:trace>
          <inkml:trace contextRef="#ctx0" brushRef="#br0" timeOffset="-157962.9">10260-1928 495 0,'-176'-94'18'0,"176"91"-9"16,20-3 39-16,20-6-33 16,18 2-12-16,10 0 20 15,1 3 2-15,2 7-8 16,-2 0-11-16,-8 0 12 15,-11 11-9-15,-6 13-1 16,-12 12-8-16,-13 3 3 16,-6 7-3-16,-13 2 14 0,0 0 1 15,0 9 0-15,-19-16 21 16,-17 10-17-16,1-18 2 16,-3 3-5-16,8-20-2 15,3-3-7-15,3-13-1 16,9 0-6-16,2 0 0 15,6 0 0-15,-2 0-12 16,9-5-32-16,0-17-48 16,0-7-81-16,0-3-238 15</inkml:trace>
          <inkml:trace contextRef="#ctx0" brushRef="#br0" timeOffset="-158322.9">10260-1928 126 0,'0'0'106'0,"0"0"-30"16,0 0 49-16,0 0-38 0,0 0-25 16,0 0-17-16,-6 0-10 15,6 0-15-15,0 0-9 16,0 4-11-16,0 26 7 16,0 11-3-16,1-1 10 15,14 2-6-15,-5 4 5 16,-6 6-4-16,1-11-4 15,-5 0-1-15,0-17 0 16,0 0-3-16,0-11-1 16,0-12-29-16,0-1-30 15,0 0-32-15,-5-42-77 16</inkml:trace>
          <inkml:trace contextRef="#ctx0" brushRef="#br0" timeOffset="-157352.91">10838-2070 445 0,'0'0'28'0,"0"0"25"16,0 0 9-16,0 0-39 0,0 0-20 16,0 0 11-16,232-90-6 15,-153 90-2-15,-4 0 8 16,-5 0-4-16,-15 19 4 15,-6 13-14-15,-14 14 2 16,-19 5-2-16,-12 10 13 16,-4 0-4-16,0 3 12 15,-45 2-7-15,-5-3 25 16,-4-11-17-16,-1-7-4 16,6-12 7-16,18-4-11 15,6-20-6-15,15-5 5 16,2-4-13-16,8 0-4 15,0 0 3-15,0 0-42 16,13-13-98-16,17-29-150 16</inkml:trace>
          <inkml:trace contextRef="#ctx0" brushRef="#br0" timeOffset="-157682.91">11034-2085 547 0,'0'0'50'15,"0"0"-16"-15,0 0 66 16,0 0-45-16,0 0-33 16,0 0-13-16,16 42-5 15,-16 13-3-15,0 5 11 16,0-5 8-16,0 5-3 15,0-7-15-15,0-7-2 16,0-5 0-16,4-17 0 16,-4-11-12-16,0-4-20 15,0-9-34-15,0 0-38 0,0 0-14 16,-4-22-129-16</inkml:trace>
          <inkml:trace contextRef="#ctx0" brushRef="#br0" timeOffset="-156912.91">12050-1802 535 0,'0'0'3'16,"0"0"34"-16,0 0 17 0,78-214-30 15,-53 140-2-15,-1 0 2 16,-5-5 7-16,-3 9-1 15,-9 19-2-15,2 19 1 16,-9 14 1-16,4 13 3 16,-4 5-2-16,0 0-17 15,0 0-2-15,0 0-2 16,0 0-10-16,10 5-1 16,6 17-6-16,9 12 7 15,-2-3 0-15,3 5 3 16,-1-2 0-16,6 3-3 15,-2 1 4-15,-3-1-2 16,-2-5-2-16,1 4 2 0,-3-2-2 16,2-3-15-16,-5 1-10 15,-3-3-20-15,-6-2-23 16,-10 0-29-16,0-3-40 16,0-10-104-16,-10-4 27 15</inkml:trace>
          <inkml:trace contextRef="#ctx0" brushRef="#br0" timeOffset="-156702.91">12153-1975 521 0,'0'0'20'16,"0"0"19"-1,0 0 22-15,0 0-43 0,0 0-18 16,0 0 0-16,130-74 8 15,-81 53-8-15,2-3-5 16,3-5-7-16,-3 1-48 16,-11-3-41-16,-2-2-151 15</inkml:trace>
          <inkml:trace contextRef="#ctx0" brushRef="#br0" timeOffset="-156432.9">12652-2340 513 0,'0'0'22'16,"0"0"37"-16,0 0 0 0,0 0-40 15,0 0-9-15,0 0-7 16,31 42 18-16,-7-18-4 16,8 4-2-16,2-2 4 15,1-1-9-15,0 6-1 16,6-7-7-16,-7-2 0 15,6 2-1-15,-7-7-1 16,-7-3 0-16,3-8-14 16,-9-2-39-16,-9-4 2 15,-11 0-47-15,0 0-70 16,0-6-94-16</inkml:trace>
          <inkml:trace contextRef="#ctx0" brushRef="#br0" timeOffset="-156202.9">12923-2392 512 0,'0'0'26'16,"0"0"38"-16,0 0 50 15,0 0-44-15,0 0-23 16,0 0-17-16,-7-22 1 16,2 22-10-16,5 32-12 15,-4 14-7-15,-1 13 7 16,0-2-7-16,0 9-2 15,-3-6 2-15,0 3-2 16,4-7-6-16,-5-5-16 16,8-8-21-16,1-8-42 0,-4-15-68 15,-2-20-127-15</inkml:trace>
          <inkml:trace contextRef="#ctx0" brushRef="#br0" timeOffset="-155452.91">13773-2684 342 0,'0'0'278'16,"0"0"-236"-16,0 0 60 15,0 0-41-15,0 0-40 16,0 0-14-16,4 112-6 16,0-47 5-16,2 3-2 15,-1-8 1-15,3-8-3 16,0 1-1-16,0-12 0 15,-2-6-2-15,0-16-3 16,-6 0-34-16,0-4 25 16,0-11-20-16,0-4-52 15,0 0-35-15,-16-23-126 0</inkml:trace>
          <inkml:trace contextRef="#ctx0" brushRef="#br0" timeOffset="-154852.91">13616-2627 469 0,'0'0'13'16,"0"0"51"-16,0 0-16 0,0 0-24 16,0 0-7-16,0 0 5 15,161-139-8-15,-130 137-5 16,-2 2-4-16,-6 0-3 15,-1 0-1-15,-2 2 4 16,-4 20-4-16,-3 2-1 16,-12 7 0-16,4 1 5 15,-5 2 3-15,0 6 23 16,0 3-19-16,-15-5 2 16,-5-7 3-16,0 1-2 15,5-12 5-15,11-15-5 16,1-1 7-16,3-4-6 15,0 0-5-15,0 0-7 0,0 0-4 16,0 0 0 0,0 0 0-16,0 0-2 0,17-4 2 15,12-5 6-15,-4 2-3 16,1 7-3-16,3 0 0 16,-3 0-2-16,-1 0 2 15,-6 0 0-15,-3 11-3 16,-8 16-1-16,0 1 4 15,-8 9 0-15,0 1 4 16,0 8-4-16,0-5 4 16,-21 1-1-16,-5-5 0 15,-3 1 4-15,3-12-5 16,1-10 1-16,9-8 1 16,2-8 4-16,5 0 4 0,2 0 2 15,-6 0-11-15,7 0-3 16,-8 0-3-16,8 0-26 15,1 0-22-15,1 0-32 16,0 0-137-16,4-8-326 16</inkml:trace>
          <inkml:trace contextRef="#ctx0" brushRef="#br0" timeOffset="-155762.9">13484-2053 388 0,'0'0'94'0,"0"0"-58"15,0 0 42-15,0 0-28 16,0 0-17-16,0 0-2 16,5-32 1-16,-5 23 3 15,0 9-14-15,0-6-6 16,0 1-6-16,4 1-9 16,3 4 5-16,5 0-10 15,5 0 3-15,2 0-4 16,-3 15-5-16,0 20 11 15,-6-1 0-15,-5 11 1 16,-5-6-1-16,0 5 2 16,0 0-2-16,0-4 2 0,-19-1 2 15,-2 2-3-15,-3-5 2 16,-2-2-3-16,5 2 0 16,2 0 0-16,8-6-8 15,6-3-46-15,1-18-68 16,4-9-54-16</inkml:trace>
          <inkml:trace contextRef="#ctx0" brushRef="#br0" timeOffset="-131122.9">14835-3298 363 0,'0'0'287'0,"0"0"-287"16,0 0 0-16,0 0 7 16,0 0 3-16,0 0 22 15,0 0-6-15,-205-32-6 16,177 32 4-16,1 0-12 16,4 0-9-16,-2 0 18 15,3 0-1-15,-2 0-9 16,-1 0 4-16,-1 0-3 0,1 0 4 15,-5 0 6 1,-4 0-12-16,4 0 10 0,-1 0-8 16,-3 0 1-16,-3 0 1 15,3 0-1-15,-4 0 8 16,3 0-17-16,0 0 8 16,0 0-8-16,-1 0 2 15,6 0 3-15,-4 0-1 16,8 0-1-16,-3 0 0 15,7 0 3-15,-1 0 0 16,-1 0-4-16,-7 5-3 16,-5 3 4-16,-3 2-5 15,0-1-1-15,2 6 2 16,7-3-3-16,-5 4 0 16,2 3 1-16,2-2-3 0,5-2 4 15,-3 7-3-15,4-1 1 16,7-5 0-16,2-1-3 15,0-2 6-15,5 2-4 16,-2 4 1-16,2-1 0 16,2 5-2-16,3-4 1 15,-5 13-1-15,2 2 2 16,-3 6 0-16,4-2-4 16,-1-1 2-16,8 1-2 15,-4 12 0-15,-4-4-4 16,7 5 5-16,2-8 0 15,-5-5 0-15,5 3-3 0,0-4 3 16,0 0 0-16,0-6 3 16,0 4-2-16,0-4-7 15,7-3 9-15,7 0 2 16,-4 0-2-16,1 0-3 16,7-5 2-16,-7-3-2 15,-1-5-2-15,-1-2 3 16,-2 5-1-16,6-8 1 15,-2 3 2-15,3 0-2 16,-4-2-2-16,2 7 4 16,2-4 0-16,-1 1-3 15,3-4 3-15,0 2-4 0,-1-2 3 16,1 9 1-16,0-6-3 16,1 0 3-1,-2-1-1-15,5-3 1 16,0 3 0-16,-1 2-1 0,1-7 1 15,2 10 0-15,7-12-6 16,-3 5 3-16,3-7 1 16,2 3 2-16,-7-5-2 15,3 2 0-15,2 0 2 16,-3 2 0-16,3-2 0 16,-6 0 1-16,-1 2-1 15,2-2 1-15,-3-1-2 16,2-3 2-16,0 0-2 0,0 7 1 15,6-7 0 1,-3 0 0-16,3 0 0 0,2 0 0 16,4 0 1-16,1 0-3 15,3 0-3-15,0 0 5 16,-2 0 4-16,-7 0-4 16,5-10-1-16,-2-4-2 15,-7 0 3-15,3 1-1 16,-3 2 0-16,-1-6 1 15,1 2 0-15,3-4 0 16,2 5 0-16,-8-4 0 16,4-4-2-16,-3 2 2 15,0 3 0-15,-3 0-1 16,-3-5 1-16,3-1-2 0,-5-1-4 16,3-2 6-16,-3-2 5 15,-5-2-4 1,4-1-1-16,2 4-1 0,-5-1-3 15,-2 4 4-15,-6 1 0 16,2 3 2-16,-2 2-2 16,-2-5 0-16,-2 9 0 15,0-6 1-15,0-2-1 16,0-6 0-16,0 1 1 16,0-1 0-16,0-4 0 15,0 5 0-15,0-1-1 16,0-2 0-16,-2 6 2 15,-2-3-2-15,-2 3 2 0,2 7 4 16,2 2-4-16,-2-8-1 16,-5 6 2-16,2 1-3 15,3-2 6-15,-9 1-3 16,11-3 3-16,-11 1 0 16,2 0-3-16,-1-4 4 15,3 3-4-15,1 3 2 16,2 3-5-16,1 0 1 15,-3 0 3-15,5 6-1 16,-2-4 3-16,-3 4-1 16,5-1-1-16,-6-1-2 15,0-7 8-15,-1 7-9 0,-1-8 4 16,-5 3-4-16,-2-4 6 16,4 6-7-16,-7-5 1 15,6-6 5-15,0 5-4 16,-1 5-2-16,3-4 6 15,7 14-3-15,2 0 8 16,-1-1-5-16,5 5-2 16,0-6 3-16,0 6-4 15,0-1-2-15,0 1-2 16,0 0 1-16,0 0-6 16,0 0-14-16,0 0-16 15,0 0-19-15,0 0-21 16,0 0-48-16,0 20-94 0,-27 18-260 15</inkml:trace>
          <inkml:trace contextRef="#ctx0" brushRef="#br0" timeOffset="140947.1">10834-1170 358 0,'0'0'31'16,"0"0"-31"-16,0 0 1 15,0 0 4-15,0 0 0 0,0 0-5 16,245 0-42-16,-194 0-103 16</inkml:trace>
          <inkml:trace contextRef="#ctx0" brushRef="#br0" timeOffset="141867.1">14285-2152 39 0,'0'0'39'0,"0"0"-7"16,0 0-14-16,0 0 3 15,0 0-4-15,0 0-9 16,11 4 4-16,-11-4-10 15,0 0 1-15,0 0 0 16,0 0 4-16,0 0-7 16,0 0 0-16,0 0 0 15,0 0 0-15,0 0 0 16,0 0 0-16,0 0 0 16,0 0 0-16,5 0-1 15,-5 0-2-15,1 0-5 0,-1 0-33 16,0 0-38-16</inkml:trace>
          <inkml:trace contextRef="#ctx0" brushRef="#br0" timeOffset="43357.0899">11754-2393 269 0,'0'0'216'15,"0"0"-209"-15,0 0 1 16,0 0 31-16,0 0 7 15,0 0 0-15,0 0-7 16,-218-121 7-16,179 93-22 16,-3-4-12-16,-8 5-1 15,4 0 1-15,-4-1 7 0,1 12-3 16,7-6 4-16,-6 7-13 16,5-2 13-16,-4 6-8 15,-4 6 3-15,-4-3-7 16,-4 4 1-16,-7 3-8 15,-3 1 16-15,-5 0-14 16,-6 0 3-16,3 0-5 16,-1 9 0-16,-2 11 0 15,-1 8 4-15,-4-1-5 16,-5 12 4-16,9-4 1 16,-7 6-5-16,6 5 0 15,7 1 8-15,-4 1-7 0,8 1-1 16,7-6 2-16,9-3-1 15,15-2-1-15,-1-1-4 16,13-6 2-16,1 8 0 16,8 3 1-16,-1 6-4 15,-5 10 5-15,11 2-1 16,-7 2 1-16,11 2-1 16,-9 4 1-16,9 0 1 15,-6 0-1-15,6-4 3 16,1-9-5-16,-1 0 2 15,10-8-4-15,0-10 1 16,0 4 3-16,0-8-11 16,25 13 10-16,4-4-5 0,6 0 6 15,-5 4 0 1,11-11-1-16,-6 4 1 0,-1 3 1 16,7-5 0-16,-6 14-1 15,-5-5 2-15,5 1 2 16,-2-4-4-16,-2-3 0 15,1-5 0-15,0 4 0 16,0-7-1-16,-6 2 1 16,12-3 0-16,-4-4-2 15,4 3 1-15,6-8 1 16,7-9 0-16,4 1 3 16,9-9 2-16,1-5 4 0,3 0-6 15,3 0-1 1,3-5 7-16,6-22-7 0,1 5 5 15,-1-8-6-15,-2-1 3 16,-1 0-3-16,3 1 2 16,-4-6-3-16,-2 1 0 15,1-4 2-15,-5 7-1 16,-2-7-1-16,-1 8 0 16,-2-1-1-16,-5-6 2 15,3 6 0-15,-7-4-1 16,-6-3 0-16,1-3 0 15,0 1 0-15,-7 0 1 16,-4-2 2-16,-1 3-3 0,-4-8 0 16,0-1 2-1,-3-3 0-15,-5 1-1 0,-2 4 0 16,-7 1 1-16,-1 5 3 16,-10 4 0-16,2 0 2 15,-5 3-2-15,-4 3 3 16,3-10-2-16,-3 7-1 15,0-6 1-15,0-3-1 16,0-3 2-16,0 5-4 16,-3-5 1-16,-14 4-1 15,5 2 0-15,-2 5-2 16,2 2 0-16,-1 6 0 16,-3-7 6-16,2 11-7 15,-7-5 1-15,5-3-4 0,2 7 3 16,-6-3 0-16,5-1 1 15,-10 4 0-15,1-7-1 16,5 9 1-16,-6-2-1 16,8 4 0-16,-4-2 0 15,4 0 4-15,-3 7-3 16,5-4-1-16,-5 6 0 16,-1-1-3-16,7 0 3 15,-2 5 0-15,2 3 4 16,2 2 0-16,-1 0-8 15,6 0 9-15,-2 1-10 16,-1 3 6-16,5-3-3 16,-3 3 4-16,0 0-4 0,4 0 2 15,0 0-7-15,-4 0-14 16,4 0-6-16,0 0-10 16,-2 0-9-16,-14 0-25 15,-5 0-56-15,-10 0-50 16,-4 14-72-16</inkml:trace>
          <inkml:trace contextRef="#ctx0" brushRef="#br0" timeOffset="103087.09">9105-656 99 0,'0'0'68'0,"0"0"-43"0,0 0 9 16,0 0-10-16,0 0-16 16,0 0-3-16,30-11-5 15,-25-2 1-15,-5-1 3 16,0 5-4-16,0-6 0 15,0 11 1-15,0 1 9 16,0-3 56-16,-5 6 5 16,0 0-19-16,-4 0-5 15,-3 0-22-15,4 9-13 16,6 14 13-16,2 0-13 0,0 5-6 16,0 0-1-1,0-9 2-15,0 5-4 0,6-9-3 16,10-2 1-16,-2-2-1 15,7-8-1-15,3-3 1 16,3 0-3-16,6-7-19 16,2-24-2-16,0-6 21 15,-1-5-27-15,-6 9-66 16,-11-4 38-16,-7 4 55 16,-5 11-2-16,-5 9 5 15,0-1 73-15,0 14 3 16,0-6-9-16,0 6-13 15,0 0-23-15,0 0 2 16,0 0-14-16,0 0-13 16,0 10-6-16,0 9-2 0,0 7 2 15,0-6 7-15,0-3-6 16,0 3-1-16,7-7 2 16,6-8-2-16,3 4-1 15,-1-9-1-15,9 0-2 16,2 0 4-16,5 0-16 15,9-18-5-15,-8-4-11 16,-4 2-17-16,-5-2-25 16,-7 9 12-16,-4-2 12 15,1-4 41-15,-13 6 4 16,0-10 5-16,0 7 0 16,0-2-2-16,0 0 4 0,0 8 7 15,-5 1 29 1,-3 9 10-16,3-4-3 0,-2 4-1 15,-5 0-1-15,4 0-19 16,-2 0-4-16,1 0-13 16,-3 0 4-16,6 17-11 15,-1-2-1-15,7 4 1 16,0 4 1-16,0-9-1 16,0 5-2-16,0-1 0 15,0-9-10-15,7-1-4 16,7-8-27-16,0 0 6 15,-1 0 10-15,3-13-4 16,-7-18-7-16,-2-8-32 16,-3-7 8-16,-4 2-26 15,0-4 63-15,0 2 25 0,0-1 20 16,-8-3 73-16,-16 9-24 16,6 7 6-16,2 11-23 15,7 9 18-15,7 14-14 16,2 0-33-16,0 0-23 15,0 18 1-15,0 25 3 16,0-2-2-16,6 4 1 16,6-3 1-16,2 0-4 15,-1-9 0-15,6-1-4 16,-10-5 2-16,6-8-48 16,-7-10-88-16,-1-9-287 15</inkml:trace>
          <inkml:trace contextRef="#ctx0" brushRef="#br0" timeOffset="103257.1">10041-1032 515 0,'0'0'149'16,"0"0"-134"-16,0 0 62 15,0 0-56-15,0 0-14 16,0 0-7-16,0 0-48 15,13 0-94-15,-13 0-165 16</inkml:trace>
          <inkml:trace contextRef="#ctx0" brushRef="#br0" timeOffset="104967.1">9330-725 333 0,'0'0'101'0,"0"0"-62"0,0 0 13 15,0 0-37-15,0 0-4 16,0 0 0-16,85-79-10 16,-50 70 2-16,-6-1 0 15,-3 10-3-15,-1 0 1 16,-6 0 1-16,1 0 2 15,-4 0-3-15,-1 29-1 16,-7 2 4-16,-5-3 1 16,6 4-4-16,-9-9 1 15,9 1-2-15,-6-11 0 16,-3 2 0-16,4-7-27 16,0-2-24-16,-4-6-76 0,0 0-132 15</inkml:trace>
          <inkml:trace contextRef="#ctx0" brushRef="#br0" timeOffset="104687.1">9331-1083 515 0,'0'0'29'15,"0"0"22"-15,0 0-7 16,0 0-26-16,0 0-17 16,0 0 4-16,5 158-4 15,18-112 4-15,-6 5-1 16,-2-4 1-16,5-1-3 0,-4 0 0 15,-3-9 2-15,-3 1-4 16,-5-10 0-16,-1-11-27 16,-1 1-16-16,-3-12-19 15,0-6-33-15,0 0-100 16</inkml:trace>
          <inkml:trace contextRef="#ctx0" brushRef="#br0" timeOffset="105217.1">9505-931 492 0,'0'0'46'0,"0"0"-5"16,0 0 23-16,0 0-49 15,0 0-14-15,0 0 3 16,-4-18-4-16,4 14-13 16,20 4-41-16,-1-10-75 15</inkml:trace>
          <inkml:trace contextRef="#ctx0" brushRef="#br0" timeOffset="105827.1">9505-931 536 0,'260'-83'30'15,"-260"97"18"-15,-9 1 7 16,8 13-31-16,-8 4 12 16,3 5 3-16,6-1-19 15,0 3-4-15,0-3-9 0,0-5-1 16,10-3-1-16,9-4-7 15,6-10 2-15,-3-5-2 16,-2-9-12-16,3 0-21 16,-2 0-26-16,-5-14-3 15,-2-23-7-15,-10 4-11 16,-4 2-26-16,0-6 6 16,0 8 32-16,-4 2 50 15,-19-1 20-15,0 4 58 16,8-2 20-16,-2 7-18 15,9 1-4-15,8 4-25 16,0 5-20-16,0-10-11 16,8 10-2-16,15 0-1 0,6 7 2 15,-3-2 1 1,6 4 1-16,0 0 4 0,-6 0 6 16,-1 15 2-16,-5 13 10 15,-6-1 1-15,-3 6 3 16,-6-5-8-16,-5 7 10 15,0-1-5-15,0-6 9 16,0-6-5-16,0-6 0 16,0-12-12-16,0 0 8 15,0-4-5-15,0 0-2 16,0 0-3-16,0-27-13 16,0-11-1-16,0-5-2 0,0-5 2 15,0 9 1-15,0 6-1 16,0 11 0-16,9 13-1 15,7 0-5-15,3 9-8 16,6 0 13-16,1 0-3 16,6 22 0-16,-5 10 3 15,-1-2-5-15,-1 1-2 16,-12 1-82-16,-10-4-23 16,-3 4-285-16</inkml:trace>
          <inkml:trace contextRef="#ctx0" brushRef="#br0" timeOffset="-159072.9">9536-1992 500 0,'0'0'20'0,"0"0"-15"16,0 0 19-16,0 0 56 16,0 0-3-16,0 0-28 15,0 0 1-15,9-24-2 16,-5 24-22-16,-4 0 3 15,0 0-5-15,0 0-13 16,0 4-2-16,0 48-2 0,0 35-6 16,0 19 6-1,-9 6-7-15,3-5 4 0,2-5-1 16,-5-9-3-16,5-11 1 16,1-26-1-16,3-13-2 15,0-21 2-15,0-17-10 16,0-1-13-16,0-4-9 15,0 0-4-15,0 0-16 16,0-31-4-16,-4-31-35 16,-1-21-46-16,1-10-27 15,4-7-3-15,0-4 67 16</inkml:trace>
          <inkml:trace contextRef="#ctx0" brushRef="#br0" timeOffset="-158772.9">9536-1992 4 0,'-35'27'124'0,"35"-92"-20"15,4 25 10-15,-4 10 1 16,0 16-41-16,0 5-13 15,0 9-2-15,5 0 7 16,-5 0-22-16,0 0-4 16,0 0-18-16,0 0-4 15,11 0-18-15,13 33-1 16,5 14 1-16,1 8 7 16,11 5 6-16,-11-5 3 15,5 5-8-15,1 1 3 16,-5-6-4-16,0-3-5 15,-7-2 0-15,-1 2 3 16,-7-6-4-16,-3 0 1 16,-6-13-2-16,2 4 0 0,-3-19 0 15,-2 1-5-15,0-15-1 16,-4 2-17-16,0-2-19 16,0-4-15-16,-23 0-41 15,-13 0-50-15,1-10-204 16</inkml:trace>
          <inkml:trace contextRef="#ctx0" brushRef="#br0" timeOffset="-133312.9">13351-2276 347 0,'0'0'36'0,"0"0"-25"15,0 0 48-15,0 0 10 16,0 0-6-16,0 0-10 15,0 0-1-15,0 0-4 16,0-63-8-16,0 52-12 16,0 2-1-16,0 1 4 0,0 1-21 15,0 0 14 1,-4-3-4-16,1 3-9 16,-6-8-2-16,0 3-5 0,3-1 14 15,-2-5-7-15,-4-5-3 16,1-5-2-16,2 10-4 15,-1-11 7-15,1 12-2 16,2-1-4-16,-2 2 10 16,-3-1-1-16,-1-1-12 15,-6 5 4-15,-4-4 1 16,0-1-4-16,-2 0 8 16,1 1-6-16,2 3-1 15,-1 4-1-15,-2-4 2 16,5 4-3-16,-2 3 2 15,2-4 5-15,2 7-5 0,-4-1-2 16,-2 1 2-16,-7 0 1 16,-12 1-3-16,-1 3 0 15,2 0 0-15,1 0 0 16,7 0 1-16,-1 0-1 16,6 0-2-16,3 0 2 15,1 0 2-15,6 0 2 16,-1 0-2-16,4 0-1 15,-7 0 2-15,2 0-3 16,1 0 0-16,-2 0 0 16,-2 0 0-16,-7 3 0 15,-8 5 4-15,0 1-4 16,-6 2 0-16,3 2-2 0,-2 1 2 16,-4 3 0-16,10-2 2 15,5-2-3-15,11 1 3 16,2-5-2-16,7-9 0 15,7 10-1-15,-3-5 0 16,2-1 0-16,-2 7 1 16,-2-2-1-16,-2-1 1 15,-2 15 0-15,-5-1 0 16,-5 11 0-16,6 0-4 16,-2-2 5-16,0 3-1 15,5 1 0-15,3-1 0 16,3-2-2-16,-1 1 3 15,2-10-1-15,4 4 0 16,1-7-2-16,4 3 0 0,0-1 4 16,0-2-3-16,0 8 1 15,0-5-2-15,0 9-1 16,0 0 4-16,0-8-4 16,0-7 5-16,0 7-4 15,4-4 3-15,1 1-3 16,4 3 4-16,-2-1-4 15,-3 0 4-15,5-9-4 16,-3 6 2-16,2-12 0 16,0 5 0-16,5 7 0 15,-2-6 0-15,-1 3 2 16,4-2-2-16,1 3-3 16,-9-9 3-16,7 0 2 0,-1 2-2 15,1 2 0-15,-1-3 0 16,-2 3 0-16,-2-3 0 15,4-1 0-15,1 3 0 16,3 2-1-16,-1-5 0 16,1 2 1-16,-5 2 0 15,4-9 0-15,-2 7-1 16,3-6 0-16,-2 3 1 16,1-2 0-16,-1-2 1 15,7 5-1-15,-1-5 0 16,-3 7 0-16,2-3-1 15,-1-3 1-15,0 5 0 16,1-7 2-16,2-1-2 0,-1 6-1 16,-1-4 0-16,-3 3 1 15,3 0 2-15,1-1-2 16,-4-2-2-16,1 2 2 16,1-6-3-16,-1 4 3 15,5 0-2-15,3 1-5 16,-5-1 6-16,3 0-1 15,-2 3-1-15,-6-4 3 16,9 1 2-16,-8-4-2 16,0 4-1-16,2-4-7 15,3 2 6-15,-2-2 2 16,4 0-2-16,-4 0 3 16,-3 0-2-16,1 0-1 15,-1 0-2-15,-6 0 4 0,6 0-5 16,0 0 5-16,2 0-2 15,0 0 1-15,0 0 0 16,-4-2 1-16,1-2 0 16,-3 4-1-16,1-4-2 15,-3 1 3-15,-2-4 0 16,4 3-4-16,0-5 8 16,2 5-1-16,4 0-3 15,2-2 0-15,-4-2-3 16,3 2 3-16,4-4 0 0,0 2-1 15,6-1 1 1,-7-6 0-16,7 11-1 0,-6-11-2 16,-2 11 2-16,-5 0 1 15,-6-5-6-15,1 3 3 16,7-2 3-16,-7 3 0 16,-1-6-1-16,4 7 0 15,-3-5 1-15,5 1 0 16,-6-2 2-16,8 0-2 15,-7 0 0-15,-1-2 0 16,5 3 1-16,-5-1-1 16,6-3 0-16,-1-2 0 15,2-4 0-15,-1 6-1 16,-4 3 1-16,-4-3 0 16,-2 5 0-16,3-2 0 0,-5 0 0 15,-1-1 0-15,1 2 1 16,-4 1 0-16,0-2-1 15,0-3 0-15,0 5 2 16,5-2-2-16,-5 4 0 16,0-5-3-16,0-4 3 15,0 0 1-15,4-8-1 16,-1 5 2-16,1 3-2 16,-4-4 2-16,5 2-2 15,-5 2 0-15,4 0 0 16,-4 3 0-16,4 7 0 15,-4-3-3-15,0 2 6 0,0-2-2 16,0-1-1-16,0 3 0 16,0-3-4-16,0 5 4 15,0 2 0-15,0-11 7 16,0 8-7-16,0-8 1 16,0-1-1-16,0 10 11 15,0-7-5-15,0 4-3 16,0 7 8-16,0-10-6 15,0-1 1-15,0 4-6 16,-4-3 6-16,0 8-1 16,-1-6 3-16,1 4-1 15,1-1-7-15,3 5-1 16,0 0 1-16,-4 0 2 16,4-4 1-16,0 4-3 0,0 0 0 15,0 0 0-15,0 0 0 16,0 0 0-16,0 0 0 15,0 0 0-15,0 0 0 16,-5-10 0-16,-2 6-1 16,-2-2 1-16,1-1-1 15,2 3 3-15,-3 1-7 16,5 3 10-16,-3-8-10 16,2 4 9-16,1 2-4 15,1-5 0-15,-1 7 1 16,-1-6-1-16,1 6 0 0,0-5 0 15,2 5 0 1,2 0 0-16,0 0-1 0,0 0-6 16,-4 0-24-16,-1 0-21 15,5 0-46-15,0 0-132 16,-20 0-272-16</inkml:trace>
          <inkml:trace contextRef="#ctx0" brushRef="#br0" timeOffset="-154342.9">14233-2772 315 0,'0'0'159'0,"0"0"-98"15,0 0 20-15,0 0-25 16,0 0-31-16,0 0-12 15,0 0-7-15,0 0-5 16,0 0-2-16,0 0 2 16,0 0 0-16,0 0 0 15,0 0 21-15,0 0-9 16,0 0 13-16,0 0-6 0,0 0-3 16,8 6-5-1,11 8 1-15,9 3 0 0,-1 7 3 16,5-2-7-16,-1-2-3 15,2 4-6-15,2-2 6 16,4 1-1-16,-4-1-3 16,1-3-1-16,-10 5 1 15,3-10-1-15,-6 0 6 16,-7-5-5-16,-5-4-1 16,-1-1 1-16,-9 0-2 15,-1-4-3-15,4 5-2 16,-4-5-10-16,0 0 4 15,0 0-23-15,0 0-25 0,0 0-25 16,0 0-18 0,0 0-71-16</inkml:trace>
          <inkml:trace contextRef="#ctx0" brushRef="#br0" timeOffset="-154042.91">14556-2817 555 0,'0'0'39'0,"0"0"53"0,0 0 15 16,0 0-57 0,0 0-12-16,0 0-13 0,-9 10-7 15,-7 31-1-15,-4 14-9 16,6 6 3-16,-7 6-4 15,-3 8 3-15,5 0-6 16,-3-10 5-16,6-5-9 16,-1-13 1-16,5-8-2 15,8-12-8-15,-2-11-20 16,6-5-25-16,-4-11-63 16,-1 0-133-16</inkml:trace>
          <inkml:trace contextRef="#ctx0" brushRef="#br0" timeOffset="81037.1">14956-2086 376 0,'0'0'83'0,"0"0"-37"15,0 0 16-15,0 0-9 0,0 0-14 16,0 0-3-16,0 0-21 16,0 0 5-16,0 0 8 15,0 0-15-15,0 0 1 16,0 0-7-16,0 0-7 16,0 0 9-16,0 0-5 15,0 2-3-15,0-2 14 16,0 0-8-16,0 4 3 15,0-4-2-15,0 0 7 16,0 0 3-16,0 0-7 16,0 0 1-16,0 0-6 15,0 0 8-15,0 0-11 16,0 0-2-16,0 0 0 16,0 0 1-16,0 0-2 15,0 0 2-15,0 0 3 0,0 0-9 16,0 0 7-16,0 0-3 15,0 0 3-15,0 0 2 16,0 0 5-16,0 0-9 16,0 0 9-16,0 0-4 15,0 0-4-15,0 0 3 16,0 0-5-16,0 0 7 16,0 0-5-16,0 0-2 15,0 0 3-15,0 0 0 16,0 0-2-16,0 0 1 15,0 0-2-15,0 0-5 16,0 0-8-16,-4 0-23 0,-42-18-132 16,-34-11-388-16</inkml:trace>
        </inkml:traceGroup>
      </inkml:traceGroup>
    </inkml:traceGroup>
    <inkml:traceGroup>
      <inkml:annotationXML>
        <emma:emma xmlns:emma="http://www.w3.org/2003/04/emma" version="1.0">
          <emma:interpretation id="{3F0AB7F6-DB91-4986-B192-8ED81B9C65EB}" emma:medium="tactile" emma:mode="ink">
            <msink:context xmlns:msink="http://schemas.microsoft.com/ink/2010/main" type="paragraph" rotatedBoundingBox="19065,15828 28743,12848 29177,14258 19499,17238" alignmentLevel="2"/>
          </emma:interpretation>
        </emma:emma>
      </inkml:annotationXML>
      <inkml:traceGroup>
        <inkml:annotationXML>
          <emma:emma xmlns:emma="http://www.w3.org/2003/04/emma" version="1.0">
            <emma:interpretation id="{6742BCD0-C0F5-4A4C-A9EC-84C4B4F70281}" emma:medium="tactile" emma:mode="ink">
              <msink:context xmlns:msink="http://schemas.microsoft.com/ink/2010/main" type="line" rotatedBoundingBox="19065,15828 28743,12848 29177,14258 19499,17238">
                <msink:destinationLink direction="with" ref="{3FF705C9-59C3-4B30-9D21-F529C052D4CF}"/>
              </msink:context>
            </emma:interpretation>
          </emma:emma>
        </inkml:annotationXML>
        <inkml:traceGroup>
          <inkml:annotationXML>
            <emma:emma xmlns:emma="http://www.w3.org/2003/04/emma" version="1.0">
              <emma:interpretation id="{E3879D94-B311-43BC-B51B-1328F30CB658}" emma:medium="tactile" emma:mode="ink">
                <msink:context xmlns:msink="http://schemas.microsoft.com/ink/2010/main" type="inkWord" rotatedBoundingBox="19065,15828 23136,14574 23570,15984 19499,17238">
                  <msink:destinationLink direction="with" ref="{03FA359B-8B26-4ECD-8EC1-CE2F1E668F5B}"/>
                </msink:context>
              </emma:interpretation>
            </emma:emma>
          </inkml:annotationXML>
          <inkml:trace contextRef="#ctx0" brushRef="#br0" timeOffset="91857.1">14740-1958 242 0,'0'0'65'15,"0"0"-12"-15,0 0 45 16,0 0-29-16,0 0-36 16,0 0-6-16,5 0-6 15,-5 0-6-15,0 0 7 16,0 0-4-16,0 0-6 16,3 0 16-16,-3 0-9 0,0 0 5 15,0 0-20 1,0 0 14-16,0 0-13 0,0 0 1 15,0 0-5-15,0 0 5 16,0 0-4-16,0 0-2 16,0 0-19-16,-3-5-61 15,-37-10-98-15</inkml:trace>
          <inkml:trace contextRef="#ctx0" brushRef="#br0" timeOffset="92967.1">5281 387 449 0,'0'0'65'16,"0"0"-52"-16,0 0 42 0,0 0 19 16,0 0-30-16,0 0 8 15,-23 50-16-15,0-27-5 16,1-4-3-16,-2-6-3 15,-3-2-11-15,3-11 1 16,4 0 0-16,-4 0-1 16,0 0-7-16,3-11-2 15,2-7 1-15,11 4-4 16,-4-5-2-16,12 4 0 16,0-6-3-16,0 1-2 15,0-7 3-15,5 5 2 16,19 7-1-16,2 2 0 15,9 11 1-15,-2 2 0 16,7 0-3-16,-6 6-1 16,-2 32 4-16,-1 14-3 0,-2 11 0 15,-10 3 3-15,-8 5 2 16,-2-5-1-16,-9 0 0 16,0-5 0-16,0-7 4 15,-13 1-4-15,-13-12 0 16,-3-8 4-16,-2-7 5 15,5-12-2-15,2-12-2 16,-3-4 1-16,3 0 1 16,-5 0 0-16,6-20-5 15,2-11-2-15,5 7 2 16,11-3-3-16,5-1 0 16,0 4-1-16,0-3 0 15,0 8-1-15,14 2-4 0,14-1 3 16,-5 12 0-1,7-1 2-15,4 7-3 0,0 0 0 16,3 0-5-16,-7 0-4 16,1 13 3-16,2 5-10 15,-3-14-9-15,-1 5-2 16,-8-5-32-16,5-4-45 16,-3 0 0-16,-3 0-3 15,-4-17-203-15</inkml:trace>
          <inkml:trace contextRef="#ctx0" brushRef="#br0" timeOffset="97917.1">5598 687 493 0,'0'0'20'0,"0"0"-7"16,0 0 22-16,0 0 3 16,0 0-15-16,0 0-14 15,0 0 2-15,-21 0-7 16,21 0 0-16,21 0 4 16,5 0 3-16,3-15-5 15,1 2-4-15,-4-5 0 0,6 0 7 16,-4-3-7-16,-1 8 1 15,-14-1-3-15,0 5-12 16,-2-6-7-16,-4 2-39 16,-3-5-25-16,-4-5-144 15</inkml:trace>
          <inkml:trace contextRef="#ctx0" brushRef="#br0" timeOffset="98807.1">6124 571 476 0,'0'0'16'0,"0"0"20"0,0 0 30 16,0-186-28-16,-4 128-15 15,-8-8-3-15,4 6-8 16,-4-5 10-16,2 5-21 16,-3 13 11-16,8 16-10 15,-6 11 11-15,6 12-2 16,5 8-4-16,0 0 3 16,0 0-8-16,0 0-1 15,0 0-1-15,0 8-1 0,0 32 1 16,0 12 1-16,12 5 2 15,5 3-3-15,7 5 4 16,3-9-2-16,1-1-2 16,8-9 0-16,-6-5 0 15,4-8 0-15,-4-19 1 16,4 5-2-16,-11-15 1 16,6-4-8-16,-4 0-3 15,-7 0-2-15,-2-13 5 16,-10-15 7-16,-2-5-3 15,-4-8-3-15,0 8 1 16,0-5 5-16,-5 1 2 16,-8 6 1-16,8 4-1 15,5 10-1-15,0 4 0 0,0 9-4 16,0 0 1-16,0 4-1 16,0 0-4-16,0 0 5 15,18 0 2-15,3 0-1 16,13 0 1-16,-4 8 1 15,1 16 0-15,5-5 0 16,-8-5 0-16,3 4 0 16,-7-9 0-16,-4 1 0 15,-4-7 0-15,-6-3 0 16,3 0 0-16,-1 0 0 16,-2 0 1-16,3-18-1 15,3-13 2-15,-4-8-2 0,-4 4 1 16,-2 6 0-16,-2 7 1 15,-4 7 3-15,0 10 5 16,0 5 16-16,0 0-3 16,0 0-11-16,0 0-2 15,5 0-6-15,2 20-4 16,9 25 1-16,-7 15 14 16,5 0-10-16,2 6 3 15,3-3-6-15,1-1 1 16,1-2 0-16,-3-13-3 15,1-9 1-15,-9-7-1 16,-2-8 0-16,-4-10-9 16,0-12-17-16,1-1-33 0,-4 0-22 15,-1-1-62 1,0-35-172-16</inkml:trace>
          <inkml:trace contextRef="#ctx0" brushRef="#br0" timeOffset="99247.1">6893 42 468 0,'0'0'57'15,"0"0"-47"-15,0 0 28 0,0 0-25 16,0 0-13-16,0 0 0 16,93-138 0-16,-48 100-4 15,-9 10-44-15,0 15-77 16,-13 3-193-16</inkml:trace>
          <inkml:trace contextRef="#ctx0" brushRef="#br0" timeOffset="99047.1">6912-17 339 0,'0'0'156'0,"0"0"-124"16,0 0 16-16,0 0-15 16,0 0-23-16,0 0 1 0,19 59 16 15,-2-12-3 1,6 0 2-16,-5-6-6 0,1 4-13 15,-1-2-1-15,-3-2-3 16,-3-13-3-16,-7-12-15 16,4-3-50-16,0-13-57 15,-9 0-170-15</inkml:trace>
          <inkml:trace contextRef="#ctx0" brushRef="#br0" timeOffset="99607.1">7016 358 493 0,'0'0'26'0,"0"0"-23"0,0 0 45 15,0 0-42-15,0 0-5 16,0 0 17-16,135-61-2 16,-100 17-11-16,-9 6-3 15,-6 0 0-15,-11 12 1 16,-6-2-1-16,-3 8 7 16,0 6-2-16,0 1-3 15,-7 3 7-15,-3 5 3 16,-5 5 8-16,9 0-2 15,2 0 4-15,0 0-13 16,4 0-5-16,0 19-5 16,0 5 0-16,0 8 0 15,0-8 0-15,24 3-1 0,2 1 0 16,6-4 0-16,0-6 0 16,6-5-1-16,-6-8-41 15,8-5-66-15,-9 0-64 16</inkml:trace>
          <inkml:trace contextRef="#ctx0" brushRef="#br0" timeOffset="100177.1">7657-77 211 0,'-140'-246'235'15,"140"246"-231"-15,0 9 24 16,0-5-12-16,0 2-10 16,23-6 0-16,-4 0 10 15,0 0-7-15,1 0-5 16,-4-14 2-16,-12-6-3 16,-4 7 2-16,0-5 8 15,0 1 8-15,0 6 3 0,-8 2-1 16,-16 5-5-16,5 4-7 15,2 0 4-15,-2 0-15 16,9 13-1-16,6 11-2 16,4 8-29-16,0-1-21 15,0 2-16-15,0-9-102 16</inkml:trace>
          <inkml:trace contextRef="#ctx0" brushRef="#br0" timeOffset="99947.1">7657-77 494 0,'0'0'78'0,"0"0"-42"16,0 0 41-16,0 0-45 15,0 0-13-15,0 0-3 16,21 99-5-16,-11-64-5 16,3-7-4-16,-2-9-2 15,-6 0-7-15,4-10-35 16,-4-9-56-16,-5 0-70 15,0 0-191-15</inkml:trace>
          <inkml:trace contextRef="#ctx0" brushRef="#br0" timeOffset="100567.1">7850-147 400 0,'0'0'1'16,"0"0"53"-16,0 0-13 15,0 0-21-15,0 0 11 16,0 0-17-16,47 152 8 15,-43-135 1-15,-4-10-21 16,0-7 3-16,0 0 2 16,0 0-4-16,0 0 2 15,0 0 1-15,0-18-5 16,0-15-1-16,0-4-4 16,0 0 1-16,0 5 2 0,0 5-4 15,0 11 5-15,0 12-1 16,4 4-11-16,8 0 2 15,4 0 8-15,3 0 2 16,5 10 0-16,1 4 0 16,1-1 0-16,2 2 0 15,-5-6-17-15,0-9-32 16,5 0-60-16,-11 0-78 16</inkml:trace>
          <inkml:trace contextRef="#ctx0" brushRef="#br0" timeOffset="100887.1">8207-375 269 0,'0'0'122'0,"0"0"-33"15,0 0-14-15,0 0-29 0,0 0-29 16,0 0-1-16,-55 48-8 16,55-31-2-16,0 2-4 15,0-4 1-15,0 4-3 16,0-6 0-16,9 2-3 15,11-11 1-15,5 9 2 16,-4-7-5-16,-2 2-8 16,2 1-3-16,-8-9 2 15,-6 10-11-15,-3-10 16 16,-4 4 3-16,0-4 0 16,0 10 4-16,0 0-1 15,0 2 2-15,-11 3 1 0,-8-1-8 16,-2 0-24-16,-3-6-18 15,5 3-59-15,3-11-123 16</inkml:trace>
          <inkml:trace contextRef="#ctx0" brushRef="#br0" timeOffset="101327.1">8172-448 383 0,'0'0'13'0,"0"0"-13"16,0 0 41-16,0 0-29 15,0 0-6-15,0 0-6 16,138-144-9-16,-118 140-93 16,-12 4-143-16</inkml:trace>
          <inkml:trace contextRef="#ctx0" brushRef="#br0" timeOffset="101137.1">8177-667 470 0,'0'0'44'16,"0"0"-5"-16,0 0 11 0,0 0-40 15,0 0 6 1,0 0-2-16,34 94 0 0,-22-59-7 16,5 4-2-16,-6 3-2 15,0-1 0-15,7 2-3 16,-11 7-10-16,2-8-60 15,-8-5-65-15,3-9-184 16</inkml:trace>
          <inkml:trace contextRef="#ctx0" brushRef="#br0" timeOffset="101677.1">8351-165 225 0,'0'0'4'0,"0"0"61"15,0 0-9-15,0 0-37 16,0 0-7-16,0 0-11 15,46-112-1-15,-37 79 8 16,-3 2-8-16,-2-7 18 16,0 1 2-16,1 5-5 15,-2-5 8-15,1 14-7 16,0 8 2-16,-4 7-5 16,0 8-5-16,0 0-1 15,5 0-7-15,0 0 0 0,14 10 0 16,-4 21 7-16,7-8-7 15,2 1 3-15,5 3-2 16,-7-13 0-16,3 2-1 16,-6-9-21-16,-4-3-88 15,1-4-76-15</inkml:trace>
          <inkml:trace contextRef="#ctx0" brushRef="#br0" timeOffset="145507.1">5632 1641 302 0,'0'0'80'0,"0"0"-35"15,0 0 20-15,0 0-5 16,0 0-16-16,233-143-4 15,-135 92-13-15,17-10 4 16,17-7-16-16,10-6 10 16,17-5-9-16,8 1-5 15,13-6-9-15,10-1-2 16,3-3 0-16,-6-4 9 16,-5 4-4-16,-20 4-4 0,-17 6 0 15,-25 12-1 1,-15 16 1-16,-31 5 0 0,-28 21-1 15,-17 9-1-15,-24 11 1 16,-5 4 3-16,0 0 15 16,0 0-3-16,0 0 3 15,0 0-15-15,0 0 2 16,1 0-1-16,3-5-4 16,1 5 2-16,-5 0-2 15,0 0 2-15,0 0-1 16,0 0-1-16,0 0 0 15,0 0 1-15,0 0 2 16,0 0-3-16,0 0 1 16,0 0 0-16,0 0-1 15,0-4 4-15,0 4 0 0,0 0-3 16,0 0 4 0,0 0-3-16,0-5 4 0,0 5-4 15,0-4 3-15,0 4-3 16,0 0-2-16,4 0 0 15,-4 0 2-15,0 0-2 16,0 0 0-16,0 0 0 16,0 0 0-16,0 0 1 15,0 0 0-15,0 0 0 16,0 0-1-16,0 0 0 16,0 0-2-16,0 0 4 15,0 0-4-15,0 0 2 16,0 0 0-16,0 0 1 15,0 0-1-15,0 0 0 0,0 0 1 16,0 0-1-16,0 0 0 16,0 0 1-16,0 0 2 15,0 0-3-15,0 0 3 16,0 0-3-16,0 0 0 16,0 0 2-16,0 0-2 15,0 0 3-15,0 0 0 16,0 0-3-16,0 0 3 15,0 0-1-15,0 0-2 16,0 0 6-16,0 0-6 16,0 0 0-16,0 0 6 0,0 0-6 15,0 0-1 1,0 0-1-16,0 0 2 0,0 0 0 16,0 0 3-16,0 0-4 15,0 0 2-15,0 0-1 16,0 0 0-16,0 0 1 15,0 0 3-15,0 0-4 16,0 0 1-16,0 0 0 16,0 0-1-16,0-1 1 15,0 1 1-15,0 0-2 16,0 0 0-16,0 0 1 16,0 0 0-16,0 0-1 0,0 0 0 15,0 0-1-15,0 0 3 16,0 0-2-16,0 0 0 15,0 0-1-15,0 0 1 16,0 0 0-16,0 0 0 16,0 0 0-16,0 0 0 15,0 0-2-15,0 0 5 16,0 0-3-16,0 0 2 16,0 0-2-16,0 0-2 15,0 0 2-15,0 0 2 16,0 0-2-16,0 0 0 15,0 0 0-15,0 0-1 16,0 0-2-16,0 0-7 16,0 0-5-16,0 0-6 15,0 0-6-15,0 0-24 0,0 0-34 16,-13 0-62-16,-4 0-42 16</inkml:trace>
        </inkml:traceGroup>
        <inkml:traceGroup>
          <inkml:annotationXML>
            <emma:emma xmlns:emma="http://www.w3.org/2003/04/emma" version="1.0">
              <emma:interpretation id="{3C5E2E66-3789-4768-8CED-1BBE08B41894}" emma:medium="tactile" emma:mode="ink">
                <msink:context xmlns:msink="http://schemas.microsoft.com/ink/2010/main" type="inkWord" rotatedBoundingBox="24886,14547 25163,14462 25191,14555 24915,14640"/>
              </emma:interpretation>
            </emma:emma>
          </inkml:annotationXML>
          <inkml:trace contextRef="#ctx0" brushRef="#br0" timeOffset="90947.1">10693-903 203 0,'0'0'22'0,"0"0"-11"16,0 0 38-16,0 0 9 15,0 0-22-15,0 0 2 16,5 0-6-16,-2 0-7 16,-3 0-4-16,4 0-8 15,-4 0-13-15,0 0 0 16,4 0-17-16,1 0-90 0,-5 0-129 16</inkml:trace>
          <inkml:trace contextRef="#ctx0" brushRef="#br0" timeOffset="90117.1">10957-1028 342 0,'0'0'3'16,"0"0"43"-16,0 0 56 15,0 0-46-15,0 0-4 16,0 0-15-16,-82 24-16 16,77-24-10-16,5 0-8 15,0 0-3-15,0 0-3 0,0 0-3 16,0 0-12-16,0 0 7 16,0 5-23-16,9 9 19 15,10-2-12-15,1 8-37 16,0-2-65-16,-14-8-12 15</inkml:trace>
        </inkml:traceGroup>
        <inkml:traceGroup>
          <inkml:annotationXML>
            <emma:emma xmlns:emma="http://www.w3.org/2003/04/emma" version="1.0">
              <emma:interpretation id="{F1F9A08D-B5E0-47B9-AE56-1FECB93E3495}" emma:medium="tactile" emma:mode="ink">
                <msink:context xmlns:msink="http://schemas.microsoft.com/ink/2010/main" type="inkWord" rotatedBoundingBox="26194,14045 26818,13852 26880,14052 26255,14245"/>
              </emma:interpretation>
            </emma:emma>
          </inkml:annotationXML>
          <inkml:trace contextRef="#ctx0" brushRef="#br0" timeOffset="89827.1">12232-1454 264 0,'0'0'66'15,"0"0"-20"-15,0 0 44 16,0 0-41-16,0 0-13 15,0 0-27-15,0-28 0 16,0 28-3-16,0 0-5 16,0 0 4-16,0 0 2 0,0 0-2 15,0 0 8-15,0 0-11 16,0 0 14-16,0 0-5 16,0 0 5-16,0 0-1 15,0 0 5-15,0 0 3 16,0 0-7-16,0 0-9 15,-8 0 2-15,-4 0-9 16,-4 0-4-16,-1 0-7 16,2 0-7-16,-7 0 4 15,2 0 0-15,-9 4-48 16,-1 7-20-16,-5-2-34 16,-6 1-79-16</inkml:trace>
          <inkml:trace contextRef="#ctx0" brushRef="#br0" timeOffset="91367.1">12637-1435 28 0,'0'0'328'0,"0"0"-305"16,0 0 12-16,0 0 24 15,0 0-19-15,0 0-32 16,0 0-4-16,0 0-4 16,0 0 0-16,0 0-3 15,0 0-26-15,4 0-41 0,11 0-14 16,1-9-23-16</inkml:trace>
        </inkml:traceGroup>
        <inkml:traceGroup>
          <inkml:annotationXML>
            <emma:emma xmlns:emma="http://www.w3.org/2003/04/emma" version="1.0">
              <emma:interpretation id="{40DE2DEA-BBE6-4759-81EE-D7CBAC650448}" emma:medium="tactile" emma:mode="ink">
                <msink:context xmlns:msink="http://schemas.microsoft.com/ink/2010/main" type="inkWord" rotatedBoundingBox="28912,13515 28945,13504 28955,13534 28921,13545"/>
              </emma:interpretation>
            </emma:emma>
          </inkml:annotationXML>
          <inkml:trace contextRef="#ctx0" brushRef="#br0" timeOffset="102037.1">8706-542 339 0,'0'0'85'16,"0"0"-20"-16,0 0-25 0,0 0-30 15,0 0-9-15,0 0 4 16,16 34 1-16,1-16 1 16,-5 4-4-16,3-11-3 15,1-2 0-15,-1-4-1 16,-1-5 1-16,-4 0-9 15,-2 0-4-15,3-18 1 16,-6-11-12-16,3-8-3 16,0 5 19-16,-8 5 7 15,0 7 1-15,0 6 16 16,0 1 16-16,0 9 3 16,0 4-12-16,0 0-7 0,0 0-10 15,0 0-6 1,9 0-2-16,10 17-1 0,4 2 4 15,0-1-4-15,2 6 3 16,1-10-1-16,-1-4-49 16,-6-2-19-16,1-8-178 15</inkml:trace>
        </inkml:traceGroup>
      </inkml:traceGroup>
    </inkml:traceGroup>
  </inkml:traceGroup>
</inkml:ink>
</file>

<file path=ppt/ink/ink3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09:11.78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FB94196-3E97-4811-A4A2-824EBC0468C5}" emma:medium="tactile" emma:mode="ink">
          <msink:context xmlns:msink="http://schemas.microsoft.com/ink/2010/main" type="writingRegion" rotatedBoundingBox="20490,12901 22334,12639 22496,13782 20652,14044">
            <msink:destinationLink direction="with" ref="{03FA359B-8B26-4ECD-8EC1-CE2F1E668F5B}"/>
          </msink:context>
        </emma:interpretation>
      </emma:emma>
    </inkml:annotationXML>
    <inkml:traceGroup>
      <inkml:annotationXML>
        <emma:emma xmlns:emma="http://www.w3.org/2003/04/emma" version="1.0">
          <emma:interpretation id="{A5FE7DDC-3437-472E-853F-CE892506FD45}" emma:medium="tactile" emma:mode="ink">
            <msink:context xmlns:msink="http://schemas.microsoft.com/ink/2010/main" type="paragraph" rotatedBoundingBox="20490,12901 22334,12639 22496,13782 20652,14044" alignmentLevel="1"/>
          </emma:interpretation>
        </emma:emma>
      </inkml:annotationXML>
      <inkml:traceGroup>
        <inkml:annotationXML>
          <emma:emma xmlns:emma="http://www.w3.org/2003/04/emma" version="1.0">
            <emma:interpretation id="{D7AE70F1-9E15-45CD-AA3F-6910CB328D1C}" emma:medium="tactile" emma:mode="ink">
              <msink:context xmlns:msink="http://schemas.microsoft.com/ink/2010/main" type="line" rotatedBoundingBox="20490,12901 22334,12639 22496,13782 20652,14044"/>
            </emma:interpretation>
          </emma:emma>
        </inkml:annotationXML>
        <inkml:traceGroup>
          <inkml:annotationXML>
            <emma:emma xmlns:emma="http://www.w3.org/2003/04/emma" version="1.0">
              <emma:interpretation id="{5A107D2B-5EAE-4445-9A98-9800E5C9D268}" emma:medium="tactile" emma:mode="ink">
                <msink:context xmlns:msink="http://schemas.microsoft.com/ink/2010/main" type="inkWord" rotatedBoundingBox="20490,12901 22334,12639 22496,13782 20652,14044"/>
              </emma:interpretation>
              <emma:one-of disjunction-type="recognition" id="oneOf0">
                <emma:interpretation id="interp0" emma:lang="" emma:confidence="1">
                  <emma:literal/>
                </emma:interpretation>
              </emma:one-of>
            </emma:emma>
          </inkml:annotationXML>
          <inkml:trace contextRef="#ctx0" brushRef="#br0">2094 3520 351 0,'0'0'167'15,"0"0"-75"-15,0 0 19 16,0 0-31-16,0 0-37 16,0 0-21-16,0-8-9 0,0 8-2 15,0 22-11-15,0 30 0 16,0 32 19-16,0 32 0 15,-13 17-5-15,-6 6 18 16,-4-4-16-16,0-11 1 16,1-13-6-16,-1-12-1 15,4-22-9-15,3-25 2 16,10-19 8-16,2-20-11 16,4-13 0-16,0 0 0 15,0 0 0-15,0 0 9 16,0-13-4-16,0-24 2 15,0-11-3-15,0-16-4 16,0 9-1-16,0 4-2 16,0 10 3-16,4 12-16 0,2 11 11 15,5 8 4-15,2 10-16 16,2 0 6-16,10 0 2 16,9 0 9-16,7 0-2 15,5 4 2-15,8 11-1 16,6-11 2-16,2 1 1 15,-3-5-2-15,-3 0 0 16,-4 0-1-16,3-5 1 16,3-31 0-16,-6-11 1 15,-5-8 0-15,-13 4-1 16,-13 8 0-16,-11 8 1 16,-10 11 6-16,0 4-5 15,0 13-1-15,0 7-1 0,0 0 0 16,-6 0-2-16,-7 0 1 15,6 7 1-15,-8 23 1 16,5 11-1-16,4-1-7 16,6-1 2-16,0-7 3 15,0-6-12-15,6-6 13 16,14-7-7-16,5-9 4 16,4-4 1-16,-3 0-1 15,5 0-11-15,3-28 12 16,0-3-18-16,-4-10-23 15,-9-5 7-15,-7-1-18 16,-2 8 0-16,-8-1 24 0,-4 9 19 16,0 7 6-16,0 14 6 15,0 1 2-15,0 9 1 16,0-4-3-16,4 3 7 16,12 1-7-16,8-5-1 15,3 5 1-15,1 0 2 16,4 0-2-16,-9 0-4 15,-1 14 3-15,-4 10 0 16,-12 0 1-16,-1 2 19 16,-5-3 1-16,0 1 14 15,0-4 2-15,0-7-21 16,0-9-1-16,0-4 1 16,0 0-3-16,0 0 1 15,0 0-9-15,0 0 7 16,0 0-1-16,0-4 7 0,0-29-15 15,0-9-1-15,0-9 1 16,4 1 0-16,3-5-2 16,2 12 3-16,-5 2 0 15,1 17-3-15,-5 9 2 16,0 7 1-16,0 8 5 16,0 0-4-16,0 0 1 15,0 0-4-15,0 0-2 16,0 0-10-16,0 9 11 15,0 19-4-15,0 18 4 0,10 2-2 16,22 2-6 0,10-8 7-16,-2-1 1 0,15-7-3 15,5-14 3-15,2-9-3 16,6-11-26-16,-2 0-36 16,-16 0-90-16,-25-11-220 15</inkml:trace>
          <inkml:trace contextRef="#ctx0" brushRef="#br0" timeOffset="3900.11">1901 3618 170 0,'0'0'81'16,"0"0"-8"-16,0 0 1 16,0 0-22-16,0 0-10 15,0 0-9-15,0 0-9 0,0 5-12 16,0-1-7-1,0 0 2-15,0-4 3 0,0 2-10 16,0-2 12-16,0 0-12 16,0 0 9-16,0 0-7 15,0 0 0-15,0 0-1 16,0 0 1-16,0 0-2 16,0 0 0-16,0 0 2 15,4 0-2-15,1 0-3 16,-5-6-6-16,1-3 2 15,-1 5 7-15,4 0 1 16,-4 4 0-16,0 0 11 0,0 0 8 16,6 0 7-16,-6 0-4 15,0 0-2-15,5 0-8 16,-5 0-6-16,0 0-4 16,0 0 12-16,0 0-8 15,0 0-3-15,0 0-4 16,0 0-3-16,4 7-1 15,2 22 4-15,2 10 11 16,0 5-2-16,-4 13 3 16,-4 7 28-16,0 1-31 15,0 10 2-15,0 3 7 16,0 0-17-16,0 0 9 16,0-3-6-16,-9 0 0 0,-2-15 0 15,5-9-3 1,-9-9 1-16,11-6 0 0,3-12-1 15,1-14 2-15,0-3-3 16,0-7 1-16,0 0-1 16,0 0 4-16,0 0 4 15,0 0 4-15,0 0 4 16,0 0-2-16,0-3 1 16,0-30-7-16,0-9-2 15,0-15-6-15,0-11 0 16,0-16 3-16,0-4-3 15,5-18 0-15,20-6-3 16,1-3-7-16,8 9-1 16,-4 4-8-16,-2 28 12 0,-11 22 5 15,-7 25-6-15,-10 18 8 16,0 9 9-16,0 0-9 16,0 0 0-16,0 0-1 15,0 0-14-15,0 0 1 16,0 26-10-16,0 17 23 15,0 8 0-15,0 1 1 16,0 6 0-16,0 8 3 16,0 4 1-16,0-2-3 15,0 6 0-15,0 1 4 16,-9 9 0-16,-9-1 4 16,2-8-4-16,-5-2-4 15,7-8 4-15,2-4-2 0,6-20-2 16,-1-10-2-16,7-11 3 15,0-10-6-15,0-10 8 16,0 4-5-16,0-4 2 16,0 0-1-16,0 0 1 15,0 0 1-15,0 0 0 16,0 0 4-16,0 0 2 16,0 0-3-16,0 0 2 15,0-20 3-15,0-7-6 16,0-9-4-16,0 3 2 15,0 0 0-15,0 6 0 16,0-1-2-16,13 0 0 0,-5 5-1 16,5 1 2-16,-3 2-2 15,10-3-2-15,-4 10 2 16,7-2 1-16,3 0-3 16,8 4-2-16,2 5 1 15,-1-5 2-15,4 11 1 16,-4 0-2-16,1 0-1 15,-1 0 2-15,-5 0-3 16,-1 0 5-16,-4 7 4 16,1 3-4-16,7 1 0 15,-6 0 0-15,3-6 0 16,3 3 0-16,2-3 0 16,-4 0 1-16,-5-5-1 0,3 0 0 15,-9 0 0 1,-1 0 0-16,1 0 1 0,0 0 2 15,2-4 1-15,-1-10-1 16,-7-2-2-16,3-1-1 16,-5-11 0-16,-2 1 0 15,0-1 0-15,-5-6 1 16,-5 2 2-16,0-3-1 16,0 8 0-16,0 6-1 15,-5 2 2-15,-11 7-6 16,3 6-2-16,-3 2 5 15,2 0-3-15,1 4 0 0,-6 0 0 16,4 0 0-16,0 0 3 16,0 0-3-16,-4 0 0 15,9 14-2-15,-3 3 4 16,1 11-7-16,7-4 5 16,0 3-1-16,5 6-1 15,0-5 0-15,0-5-1 16,0 8 0-16,6-7-1 15,14-7 5-15,-1 4 1 16,10-8 1-16,-7 1-8 16,10-5 8-16,-9-8 6 15,6 3-6-15,-3-4-3 16,3 0-3-16,-4 0-6 16,-3 0-25-16,1-23-8 15,1-5-28-15,-8-3-21 16,-5-3-60-16,-11-4-115 0</inkml:trace>
          <inkml:trace contextRef="#ctx0" brushRef="#br0" timeOffset="4524.4398">3018 3913 187 0,'0'0'102'16,"0"0"-35"-16,0 0 57 15,0 0-59-15,0 0-17 16,0 0-18-16,-4-12 12 16,4 12-18-16,0 0-16 15,0 0-8-15,0 0 0 0,0 0-11 16,4 0 11-16,19 14 0 16,0 0 1-16,5 4-2 15,-11 6 0-15,-2 2 1 16,-4 2-3-16,0 1 3 15,-7 2 4-15,2-3 4 16,-6 5 4-16,0-9 7 16,0-6-7-16,0-8-5 15,0-2 7-15,0-3-10 16,0-5 6-16,0 0-1 16,0 0-6-16,0 0 10 0,0 0 7 15,0 0-10 1,4-9 10-16,0-20-1 0,2-17-7 15,-1 1-11-15,3-12 1 16,-5-2-2-16,6 6 7 16,-5 2-12-16,1 20 11 15,-4 3-9-15,-1 18 8 16,0 3-5-16,0 7 15 16,0 0-10-16,0 0 5 15,0 0-9-15,0 0 1 16,0 0-2-16,0 0-3 15,0 0-3-15,0 13-3 0,15 22 5 16,-5 5 4 0,6 5 3-16,-2 2-1 0,9-2-2 15,-5-8 1-15,5 4-1 16,5-7-2-16,-5-2-8 16,7-8-23-16,4-1-21 15,6-8-31-15,-4-11-52 16,-2-4-133-16</inkml:trace>
        </inkml:traceGroup>
      </inkml:traceGroup>
    </inkml:traceGroup>
  </inkml:traceGroup>
</inkml:ink>
</file>

<file path=ppt/ink/ink3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17:50.89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55E7093-F937-4AEE-9721-5914C711C905}" emma:medium="tactile" emma:mode="ink">
          <msink:context xmlns:msink="http://schemas.microsoft.com/ink/2010/main" type="writingRegion" rotatedBoundingBox="2676,3211 32160,2645 32314,10721 2831,11286"/>
        </emma:interpretation>
      </emma:emma>
    </inkml:annotationXML>
    <inkml:traceGroup>
      <inkml:annotationXML>
        <emma:emma xmlns:emma="http://www.w3.org/2003/04/emma" version="1.0">
          <emma:interpretation id="{7E3420DD-EC65-4661-891A-EB9547B92491}" emma:medium="tactile" emma:mode="ink">
            <msink:context xmlns:msink="http://schemas.microsoft.com/ink/2010/main" type="paragraph" rotatedBoundingBox="2693,3211 32160,2645 32257,7720 2790,8285" alignmentLevel="1"/>
          </emma:interpretation>
        </emma:emma>
      </inkml:annotationXML>
      <inkml:traceGroup>
        <inkml:annotationXML>
          <emma:emma xmlns:emma="http://www.w3.org/2003/04/emma" version="1.0">
            <emma:interpretation id="{9C56DEA4-98C1-4B09-9742-2357EAB11195}" emma:medium="tactile" emma:mode="ink">
              <msink:context xmlns:msink="http://schemas.microsoft.com/ink/2010/main" type="inkBullet" rotatedBoundingBox="2710,4083 3328,4071 3348,5151 2730,5163"/>
            </emma:interpretation>
            <emma:one-of disjunction-type="recognition" id="oneOf0">
              <emma:interpretation id="interp0" emma:lang="" emma:confidence="0">
                <emma:literal>•</emma:literal>
              </emma:interpretation>
            </emma:one-of>
          </emma:emma>
        </inkml:annotationXML>
        <inkml:trace contextRef="#ctx0" brushRef="#br0">9 96 274 0,'0'0'101'16,"0"0"-41"-16,0 0-15 15,0 0-11-15,0 0 20 16,0 0-21-16,-9-8-10 0,9 4-3 15,0 4 3 1,0-4-4-16,0-2-1 16,0 6 1-16,0 0-15 0,0-4-4 15,0 4-2-15,0 0-4 16,0-5-3-16,0 1 2 16,17-4 4-16,25 3 3 15,2-9 2-15,7 2-2 16,-5 4-5-16,-2-1-6 15,-7 3-2-15,-6 6-9 16,-2 0 2-16,-7 0-5 16,-9 0-2-16,-2 6-12 15,-2 11 2-15,-9 14-40 0,0 8-42 16,0 4 6-16,-20 1 75 16</inkml:trace>
        <inkml:trace contextRef="#ctx0" brushRef="#br0" timeOffset="234.37">191 272 174 0,'0'0'67'16,"0"0"10"-16,0 0-16 16,0 0 2-16,0 0-2 15,0 0-33-15,-69 0-10 16,69 0-15-16,0 0-3 16,0 0 0-16,0 0-4 15,0 0-9-15,0 0-4 16,14 0 11-16,12 0 6 15,16-4-3-15,-2-14-12 16,2-5-12-16,0 6-7 0,-7-4-17 16,-6-5-12-16,-3-2 1 15,-9-6 9-15,-13-10-32 16</inkml:trace>
        <inkml:trace contextRef="#ctx0" brushRef="#br0" timeOffset="817.9299">307-288 208 0,'0'0'56'0,"0"0"-20"16,0 0 42-16,0 0-11 15,0 0-20-15,0 0-7 16,-47-87-34-16,47 87-5 0,0 0-1 16,0 0 0-1,0 0-3-15,0 0-4 0,0 0-1 16,21 0 8-16,10 13 0 15,6 5-8-15,-3 3 6 16,5 6 2-16,-1 3 0 16,-3 1 0-16,-2 9 1 15,-3-1-4-15,-5 5 3 16,-8 11 0-16,-4 11 12 16,-8 5 11-16,-5 5 6 15,0 1-12-15,0-6 7 16,0-6-6-16,-22-6 3 15,-3-6-9-15,8-11 1 0,-5 0-3 16,9-17-4-16,-1-10 4 16,12-7-4-16,2-4 13 15,0-4 6-15,0 0-14 16,0 3-5-16,0-3 0 16,0 0-3-16,0 0-2 15,0 0 1-15,0 0-2 16,0 0 2-16,0 0 5 15,0 0-12-15,0 0 10 16,0 0-3-16,0 0-2 16,0 0-2-16,0 0-2 15,0 0 4-15,0 0 1 16,0 0 2-16,0 0-3 0,0 0 0 16,0 0 0-16,0 0-4 15,0 0-7-15,0 0-30 16,0 2-37-16,2 17 17 15,25 5 9-15,8-5-67 16,-2-4-70-16</inkml:trace>
      </inkml:traceGroup>
      <inkml:traceGroup>
        <inkml:annotationXML>
          <emma:emma xmlns:emma="http://www.w3.org/2003/04/emma" version="1.0">
            <emma:interpretation id="{BE8F0044-CCFB-4822-986C-A74B85C287C3}" emma:medium="tactile" emma:mode="ink">
              <msink:context xmlns:msink="http://schemas.microsoft.com/ink/2010/main" type="line" rotatedBoundingBox="5552,3156 32160,2645 32210,5299 5603,5810"/>
            </emma:interpretation>
          </emma:emma>
        </inkml:annotationXML>
        <inkml:traceGroup>
          <inkml:annotationXML>
            <emma:emma xmlns:emma="http://www.w3.org/2003/04/emma" version="1.0">
              <emma:interpretation id="{E24CCD64-CBF5-4E6D-A711-C9EEF0A8A8BC}" emma:medium="tactile" emma:mode="ink">
                <msink:context xmlns:msink="http://schemas.microsoft.com/ink/2010/main" type="inkWord" rotatedBoundingBox="5566,3894 8706,3834 8727,4897 5587,4958"/>
              </emma:interpretation>
              <emma:one-of disjunction-type="recognition" id="oneOf1">
                <emma:interpretation id="interp1" emma:lang="" emma:confidence="1">
                  <emma:literal/>
                </emma:interpretation>
              </emma:one-of>
            </emma:emma>
          </inkml:annotationXML>
          <inkml:trace contextRef="#ctx0" brushRef="#br0" timeOffset="2663.46">2911 347 388 0,'0'0'74'16,"0"0"-17"-16,0 0-17 16,0 0 11-16,0 0-12 15,0 0-24-15,-46-15-15 16,46-2-5-16,35-22-3 0,28-19-13 16,21-17 18-16,2 6-34 15,4 7-34-15,-2 15-70 16,-24 13-52-16</inkml:trace>
          <inkml:trace contextRef="#ctx0" brushRef="#br0" timeOffset="2468.7599">3018-96 271 0,'0'0'119'0,"0"0"-67"0,0 0 7 15,0 0 5-15,0 0-12 16,0 0-16-16,0 3-7 16,0 1-12-16,0 2 7 15,0 16-17-15,0 18-7 16,0 21 0-16,-8 4 1 16,-5 5 5-16,4-20-5 15,0-14 2-15,5-19-2 16,4-11 1-16,0-6-2 15,0 0 12-15,0 0 16 16,0 0 1-16,-7-27-9 16,-11-28-17-16,-3-20-3 15,3-22-10-15,2-12-11 16,3 1 17-16,9 7 4 0,4 18 9 16,0 13-9-16,0 19 0 15,4 20 1-15,9 12-2 16,-8 7-3-16,6 9 4 15,-2 3-19-15,13 0-4 16,4 11 0-16,11 43 9 16,1 16 14-16,-3 16 5 15,-2 5-4-15,-7-4 4 16,-8-1 1-16,-2-2-6 16,-12-8 4-16,5-8-3 15,-5-6 3-15,-4-12 1 16,0-3-5-16,0-3 0 15,0-5-4-15,0-6-33 0,0-4 13 16,0-8-40-16,0-7-27 16,0-10-51-16,0-4-53 15</inkml:trace>
          <inkml:trace contextRef="#ctx0" brushRef="#br0" timeOffset="3060.4">3499 110 445 0,'0'0'22'0,"0"0"-20"0,0 0-4 15,0 0 0-15,0 0-1 16,0 0 3-16,49-80-3 16,-22 43 6-16,-9 2-2 15,-5 5 1-15,-12-1 0 16,-1 11-1-16,0 7 3 16,0 2-2-16,-23 2 4 15,-3 9 27-15,-3 0 3 16,3 0 5-16,1 3-15 15,4 24-17-15,-1 10-3 16,6 4-6-16,11 16 0 16,5-1 0-16,0 7 6 15,0 2-5-15,9-12-1 0,20-14-2 16,2-9-3 0,11-7-10-16,4-19-27 0,14-4 19 15,3-19-15-15,14-40-21 16,-9-16-16-16,1-13-12 15,-14 1-12-15,-4 4-65 16</inkml:trace>
          <inkml:trace contextRef="#ctx0" brushRef="#br0" timeOffset="4412.4699">4082-235 31 0,'0'0'135'15,"0"0"-7"-15,0 0-8 16,0 0-32-16,0 0-37 16,0 0-5-16,0-31-34 15,0 31 2-15,0 0-12 0,0 0-2 16,0 0-10-16,0 0 0 15,0 0-3-15,0 0-2 16,0 0-5-16,4 0 6 16,9 0 0-16,4-9 7 15,-2-9-1-15,4-4 7 16,-15 1 2-16,1-1 2 16,-5 5 3-16,0 7-4 15,0 8 7-15,0 2 16 16,-5 0-1-16,-15 0 7 15,8 0-15-15,2 0-2 16,-3 6-14-16,9 17 12 16,-1 6-11-16,5 0-1 15,0 1 0-15,0-13-21 16,0-3-3-16,9-3 3 0,8-11-16 16,1 0 13-16,7 0 12 15,-4 0-10-15,-3-11-42 16,-7-2 64-16,-6 0 13 15,-5 8-6-15,0-4 27 16,0 4-8-16,-5 5 1 16,-18 0 12-16,-4 0-5 15,-5 0-18-15,4 27-9 16,-8 17-5-16,17-1 12 16,6 1-12-16,9 3-4 15,4 3-6-15,0 5 8 16,13 3 0-16,14-14-4 0,14-1 1 15,10-17-7-15,8-5-29 16,18-14 12-16,8-7 18 16,17-11 4-16,-6-47-17 15,4-18-21-15,-15-5 43 16,-21-7 8-16,-13 19-4 16,-23 14-4-16,-18 15 1 15,-10 14 5-15,0 17 19 16,-15 9 14-16,-12 0-2 15,-1 0-4-15,5 4-30 16,5 19 18-16,1 10-15 16,5 12-6-16,12-5-2 15,0 7 0-15,0-4 2 0,0-8 0 16,25-3 0-16,1-6-14 16,12-5 0-1,-6-8-17-15,8-7-3 0,0-6 16 16,6 0-13-16,5-32-44 15,-5-23 75-15,-5-10 10 16,-1-6-3-16,-18 1-2 16,-1 8-3-16,-21 14-1 15,0 21 5-15,0 9 17 16,0 15 12-16,-8 3 6 16,4 0 2-16,0 0-36 15,-1 0-7-15,5 0-24 16,0 0 6-16,0 21 5 15,0 6 8-15,9 8 1 0,20 0 1 16,1-6-20-16,12 4 17 16,5-4-4-16,-6-1 2 15,8 2 8-15,-11-9 1 16,-4-3-1-16,-5 5 0 16,-7-6 0-16,-13-2-4 15,-5 0-6-15,-4 2 10 16,0 1 0-16,0 3 22 15,-9-2 10-15,-4-3 9 16,0-11-19-16,9-5 4 16,4 0 18-16,-6 0-33 15,6-36-11-15,0-24-2 16,0-24-35-16,28-15 36 0,4 2 2 16,13 6-2-16,-3 5-13 15,-10 15 7-15,-5 19 2 16,-5 25 3-16,-13 14-2 15,-9 13 3-15,0 0 1 16,0 0 0-16,0 0 5 16,0 17-11-16,-9 24 12 15,-22 13 19-15,2 12-23 16,8-4-1-16,12-10 0 16,9-8-2-16,0-6 5 15,0-6-9-15,22-10-7 16,20-1 1-16,-7-8 6 0,11 4 5 15,-5-4 0-15,-5 2 1 16,-3 0-1-16,-11 2 0 16,-5 2-3-16,-11 0-1 15,-6 5 4-15,0 16 4 16,0 8 16-16,-23 5 2 16,-6-5-17-16,7-13-4 15,1-12-1-15,2-19-59 16,6-4-171-16</inkml:trace>
        </inkml:traceGroup>
        <inkml:traceGroup>
          <inkml:annotationXML>
            <emma:emma xmlns:emma="http://www.w3.org/2003/04/emma" version="1.0">
              <emma:interpretation id="{6C8DD7A2-FEDD-402F-8926-2081414254E0}" emma:medium="tactile" emma:mode="ink">
                <msink:context xmlns:msink="http://schemas.microsoft.com/ink/2010/main" type="inkWord" rotatedBoundingBox="10872,3633 15321,3547 15360,5554 10911,5639"/>
              </emma:interpretation>
              <emma:one-of disjunction-type="recognition" id="oneOf2">
                <emma:interpretation id="interp2" emma:lang="" emma:confidence="1">
                  <emma:literal/>
                </emma:interpretation>
              </emma:one-of>
            </emma:emma>
          </inkml:annotationXML>
          <inkml:trace contextRef="#ctx0" brushRef="#br0" timeOffset="6016.08">8227-387 514 0,'0'0'60'0,"0"0"1"15,0 0-6-15,0 0-6 16,0 0-21-16,0 0-17 15,-4 0-11-15,0 0 0 16,4 0-7-16,-11 25-3 16,3 17-6-16,2 25 16 15,-7-1 7-15,9-13-5 16,-1-22-2-16,1-11 1 0,4-13 0 16,0-7 6-16,0 0-6 15,0 0-1-15,0 0-6 16,0-27 0-16,0-28 6 15,13-26-6-15,10-3 4 16,9 17-1-16,-9 24 2 16,-2 17 0-16,-6 16-6 15,3 10-2-15,-1 0-8 16,8 0-1-16,5 40 2 16,4 14 16-16,1 11 1 15,-2 6 3-15,-7-6-4 16,-4-14 2-16,-2-11 0 15,-7-14 2-15,-3-17-4 0,-1-3-1 16,-2-6 1-16,2 0-10 16,3 0 10-16,5-30 5 15,5-28 0-15,7-10-5 16,1 9 4-16,4 13-4 16,-17 20-2-16,2 19-5 15,-8 7-13-15,1 0 5 16,1 0 1-16,0 0-3 15,9 26 17-15,11 5 0 16,-1 9 0-16,13-2 2 16,6-7-2-16,4-8 0 15,5-12 0-15,3-11 1 0,6 0-1 16,-1-30 2 0,-9-22 7-16,-5-14-9 0,-5 0 0 15,-20 8 4-15,-11 10 0 16,-14 16-3-16,-4 17 11 15,0 8 6-15,0 7 28 16,-4 0-19-16,-9 0-6 16,-6 7-16-16,10 27-5 15,5 6-4-15,4 4 3 16,0 1-4-16,0-1 3 16,8-1-2-16,24-8 1 15,7 0-2-15,12-10-26 0,9-14 8 16,14-11 2-1,8 0-20-15,8-58 13 0,-3-21-15 16,0-12-2-16,-23 3-18 16,-15 18 18-16,-17 28 28 15,-27 15 17-15,-5 12 5 16,0 11 97-16,0 4-32 16,0 0 3-16,-5 0-15 15,1 0-19-15,4 0-17 16,0 0-4-16,0 0-18 15,0 0-15-15,0 0 13 16,0 0-8-16,0 0 2 16,0 0 5-16,9 13 2 15,5 17 1-15,9 10-9 16,-5 6 9-16,-14 5 8 0,5 5-7 16,-9 0-1-1,0-11 1-15,0-14 6 0,0-17-6 16,0-14 2-16,0 0 5 15,0 0 2-15,0 0-9 16,1-2 1-16,-1-40-4 16,9-11-7-16,7-26-1 15,0 2-4-15,7 12-17 16,2 14 26-16,-1 22-14 16,-2 11 9-16,1 13 1 15,5 5-9-15,-9 0 4 16,13 31-6-16,-9 23 16 0,13 11 4 15,-14 8 0-15,-5-4 0 16,4-7 0-16,-8-13 2 16,0-16-2-16,-5-18 2 15,-3-11-2-15,-1-4-1 16,-4 0-1-16,10-12 3 16,9-37-1-16,3-19 5 15,20-10 3-15,-10 14-8 16,4 17 1-16,-8 16-1 15,-6 24-1-15,5 7-7 16,-5 0 1-16,7 23 1 16,-3 27 5-16,7 10 1 15,-1 14 2-15,4-3-1 0,-4-1 3 16,5-10-4-16,-7-11-53 16,-1-34-93-16,2-15-88 15</inkml:trace>
          <inkml:trace contextRef="#ctx0" brushRef="#br0" timeOffset="6660.04">11458-398 482 0,'0'0'64'16,"0"0"-41"-16,0 0 9 16,0 0-2-16,0 0-18 15,0 0-9-15,-115 217-3 16,115-172 0-16,0-2 0 15,0-3 0-15,19-8 0 0,1-15-7 16,0-4-2-16,4-13-28 16,8 0-3-16,2-23-8 15,4-32-4-15,-7-10 19 16,-7-2-31-16,-15 11-3 16,-9 13 28-16,0 9 39 15,-15 18 23-15,-21 8 28 16,-10 4 31-16,7 4-22 15,11 0-12-15,9 0-18 16,10 0-9-16,9 0-16 16,0 0-5-16,0-9-18 15,9-25-25-15,26-13 19 16,3-7 20-16,4-11-5 0,-6 3-7 16,-8 0 5-16,-15 9 5 15,-13 6 6-15,0 10 3 16,0 9 13-16,-37 13 37 15,1 7-10-15,-6 8 9 16,0 0-10-16,7 15-16 16,2 17-12-16,11-4-8 15,9 2-3-15,13 0-3 16,0-4-4-16,0-7-4 16,15 4-15-16,25-7 5 15,-1-7 11-15,9-4 7 16,1 2-3-16,-4-3 4 0,-2 6-1 15,1 4 2-15,-4 3-2 16,-3 14-2-16,-5 2-5 16,-4 9 4-16,-9 17 3 15,-2-1 3-15,2-3 5 16,-10 0-5-16,1-8-1 16,3-10-1-16,-6-3-1 15,9-6-48-15,1-17-51 16,-2-11-157-16</inkml:trace>
          <inkml:trace contextRef="#ctx0" brushRef="#br0" timeOffset="7163.38">12241-506 522 0,'0'0'63'0,"0"0"18"0,0 0-26 15,0 0-30-15,0 0-25 16,0 0-12-16,17 57 12 15,-8-13-2-15,4-5 2 16,-3-2 0-16,9-14-1 16,-6-10-8-16,0-4-23 15,-3-9-8-15,14 0 8 16,-3-22-6-16,1-34 21 16,3-4 17-16,-6 13 4 15,-8 19-3-15,-2 13 11 16,-9 15 32-16,0 0 7 15,0 0-20-15,0 15-31 0,4 49-10 16,8 35 10-16,1 26 27 16,1 8-9-16,8 0-12 15,6 3 1 1,-7-2-4-16,-2-7-2 0,-4-8 4 16,-6-15-5-16,-9-12 0 15,0-9 1-15,0-12 0 16,-32-9 3-16,-9-11 4 15,-10-12 4-15,-8-18 21 16,-5-11-3-16,0-10 6 16,-4 0-5-16,0-51-10 15,8-26-1-15,15-18-12 16,26-14-8-16,19-9-12 0,0-6 10 16,43-2-6-16,33-8-27 15,23-3-56-15,3-5-85 16,1-4-263-16</inkml:trace>
        </inkml:traceGroup>
        <inkml:traceGroup>
          <inkml:annotationXML>
            <emma:emma xmlns:emma="http://www.w3.org/2003/04/emma" version="1.0">
              <emma:interpretation id="{663E8F98-A0B5-416E-AD6A-B6C396795F51}" emma:medium="tactile" emma:mode="ink">
                <msink:context xmlns:msink="http://schemas.microsoft.com/ink/2010/main" type="inkWord" rotatedBoundingBox="17250,3351 19717,3303 19759,5504 17292,5551"/>
              </emma:interpretation>
              <emma:one-of disjunction-type="recognition" id="oneOf3">
                <emma:interpretation id="interp3" emma:lang="" emma:confidence="1">
                  <emma:literal/>
                </emma:interpretation>
              </emma:one-of>
            </emma:emma>
          </inkml:annotationXML>
          <inkml:trace contextRef="#ctx0" brushRef="#br0" timeOffset="9029.47">15935-506 520 0,'0'0'32'16,"0"0"-32"-16,0 0-20 0,0 0-23 15,0 0-12-15,0 0-136 16</inkml:trace>
          <inkml:trace contextRef="#ctx0" brushRef="#br0" timeOffset="8884.8598">16004-381 531 0,'0'0'87'16,"0"0"-77"-16,0 0 36 0,0 0-42 15,0 0-4-15,0 0-13 16,0 52 6-16,4-6 7 16,5 9 7-16,-8-5-7 15,3-6-1-15,-4-6-12 16,5-7-55-16,-5-8-12 16,0-16-105-16</inkml:trace>
          <inkml:trace contextRef="#ctx0" brushRef="#br0" timeOffset="9770.5">16250-315 539 0,'0'0'3'0,"0"0"0"0,0 0-3 15,0 0 13-15,0 0-9 16,0 192-3-16,4-141 6 16,1-4 3-16,-1-10-5 15,-4-13 0-15,0-12 5 16,0-9-3-16,5-3-1 16,-5 0-1-16,4 0-3 15,2-11-2-15,7-36-5 16,10-18-13-16,5-3 13 15,-4 10-11-15,1 21 10 16,-12 15 4-16,4 9 2 16,-2 8-3-16,4 5-1 15,2 0 3-15,6 0-7 16,3 0 8-16,11 0 3 0,-9 0-3 16,8 0 1-16,-4 0-1 15,5 0 0-15,10-25 0 16,-15-15 2-16,2-7-2 15,-9 1 1-15,-15 3-1 16,-4 7 0-16,-10 2 6 16,0 5-4-16,-10 11 11 15,-20 3-3-15,2 8 15 16,1 7 24-16,3 0 6 16,4 0-34-16,4 26-21 15,6 29-1-15,6 16-1 16,4 11 2-16,0 15 0 0,0-8-6 15,14 10 6-15,22 2-2 16,8-1-2-16,2 2 2 16,-2-5-14-16,5 1 5 15,-17-6 0-15,0-8 0 16,-28 3-5-16,-4-13 6 16,-4 1 10-16,-47-1-2 15,-4-5 6-15,-3-20-3 16,6-14 13-16,1-19 21 15,5-16 21-15,-2 0-8 16,1-57-25-16,4-28-23 16,15-22 9-16,20-20 0 15,8 1-6-15,8 4-3 0,48 8-9 16,15 5-24 0,3 13-41-16,8 4-50 0,1 13-68 15</inkml:trace>
          <inkml:trace contextRef="#ctx0" brushRef="#br0" timeOffset="8664.4598">14623-473 401 0,'0'0'73'0,"0"0"-45"16,0 0 12-16,0 0-29 0,0 0-11 15,0 0-8 1,-19 98 8-16,3-19 13 0,1 4-5 16,1-10-4-16,9-5 2 15,5-6-2-15,0-12-2 16,0-10-4-16,11-10 2 16,16-21-8-16,8-1 6 15,1-8-3-15,11 0 1 16,3-26 3-16,-2-24 1 15,3-11 1-15,-3-5 4 16,-13 8-5-16,-8 11 2 16,-3 19-2-16,-13 6 12 15,-2 14 2-15,-2 6 5 0,-7 2-2 16,0 0-1 0,0 0-11-16,4 0-5 0,1 0-1 15,9 0-8-15,15 13 5 16,13 17 4-16,5 6 2 15,4 0 1-15,1-3-3 16,3-9 2-16,-4-7 2 16,4-7-3-16,0-10-1 15,-12 0 0-15,5-34 0 16,-11-20 1-16,-11 1 2 16,-12-3-3-16,-9 11 2 15,-5 6-2-15,0 8 3 16,0 4 1-16,-11 14-3 0,-5 2 0 15,2 11 4-15,-1 0 0 16,10 0 2-16,-4 0-7 16,9 24-11-16,0 13 7 15,0 7 3-15,0-1-4 16,33 1 4-16,-2-12-9 16,6 2 6-16,3-10 1 15,-6-5 2-15,-5-4-1 16,-8 2 1-16,-11-2 1 15,-10-10-2-15,0 9-2 16,0-1-4-16,0 11 8 16,-10 13 29-16,-22-3-7 15,-9-3-1-15,3-13-5 16,2-2-1-16,4-12-8 0,15-4-1 16,-2 0-6-16,13 0-13 15,6 0-51-15,0-20-31 16,0-25-136-16</inkml:trace>
          <inkml:trace contextRef="#ctx0" brushRef="#br0" timeOffset="7773.79">14888-1079 387 0,'0'0'53'16,"0"0"19"0,0 0-30-16,0 0 20 0,0 0-13 15,0 0-10-15,-84-28-14 16,80 28-2-16,4 0-7 15,-3 0-7-15,3 0 2 16,0 0-10-16,0 0 1 16,0 0-2-16,0 0 0 15,0 0-2-15,0 0 4 16,0 0-5-16,0 0 6 16,0 0 0-16,0 0 0 15,0 0 18-15,0 0-5 0,0 0 4 16,0 0-2-16,0 0-1 15,0 0-9-15,0 0-7 16,0 0 6-16,0 0-7 16,0 0-2-16,0 0 1 15,0 0-1-15,0 0-4 16,0 0-25-16,0 5-40 16,0 44-35-16,0 8 22 15,0-7-198-15</inkml:trace>
        </inkml:traceGroup>
        <inkml:traceGroup>
          <inkml:annotationXML>
            <emma:emma xmlns:emma="http://www.w3.org/2003/04/emma" version="1.0">
              <emma:interpretation id="{9616170A-E0E4-4557-A2AF-90769635D6CE}" emma:medium="tactile" emma:mode="ink">
                <msink:context xmlns:msink="http://schemas.microsoft.com/ink/2010/main" type="inkWord" rotatedBoundingBox="21544,3394 23416,3358 23435,4387 21563,4423">
                  <msink:destinationLink direction="with" ref="{8C89FD7C-17CD-47ED-BB39-E3E2396A472D}"/>
                </msink:context>
              </emma:interpretation>
              <emma:one-of disjunction-type="recognition" id="oneOf4">
                <emma:interpretation id="interp4" emma:lang="" emma:confidence="1">
                  <emma:literal/>
                </emma:interpretation>
              </emma:one-of>
            </emma:emma>
          </inkml:annotationXML>
          <inkml:trace contextRef="#ctx0" brushRef="#br0" timeOffset="10215.82">18894-1030 527 0,'0'0'28'0,"0"0"63"16,0 0 1-16,0 0-17 15,0 0-15-15,0 0-16 16,-52-29-19-16,52 29-20 0,-4 0-5 16,4 36-11-1,0 41 11-15,0 30 1 0,0 12 2 16,0 3-2-16,0-8-2 15,0-15-41-15,13-2-28 16,6-27-20-16,10-33-34 16,-3-30-1-16,9-7-113 15</inkml:trace>
          <inkml:trace contextRef="#ctx0" brushRef="#br0" timeOffset="10620.74">19293-1019 520 0,'0'0'103'0,"0"0"-59"16,0 0 13-16,0 0-29 15,0 0-27-15,0 0 7 16,-58 245-6-16,42-151 2 16,6-3 0-16,1 2-2 15,9-5-3-15,0-9 7 16,0-15-9-16,0-16 3 15,15-12-3-15,18-13-1 16,2-8-2-16,1-15-4 16,7 0-10-16,0-27-6 15,1-31 19-15,-4-10 7 16,-18 2 0-16,-9 10 9 0,-13 11-3 16,0 11 7-16,-4 8 5 15,-33 11 10-15,-6 11 2 16,1 4-23-16,-6 0 17 15,1 26-11-15,4 21-5 16,13 7-7-16,0 11-1 16,19 1-2-16,11-6-33 15,0 2-29-15,4-4-31 16,37-15-13-16,-5-20-130 16</inkml:trace>
          <inkml:trace contextRef="#ctx0" brushRef="#br0" timeOffset="10824.19">20120-354 613 0,'0'0'25'0,"0"0"-24"15,0 0-1-15,0 0 0 16,0 0 0-16,276-109 0 15,-178 80-1-15,-12 9-41 16,-11 12-42-16,-22 5-92 16</inkml:trace>
        </inkml:traceGroup>
        <inkml:traceGroup>
          <inkml:annotationXML>
            <emma:emma xmlns:emma="http://www.w3.org/2003/04/emma" version="1.0">
              <emma:interpretation id="{7BDB1E35-7617-425E-B7F8-60E53E6F26E0}" emma:medium="tactile" emma:mode="ink">
                <msink:context xmlns:msink="http://schemas.microsoft.com/ink/2010/main" type="inkWord" rotatedBoundingBox="23996,2946 25636,2914 25660,4197 24021,4229">
                  <msink:destinationLink direction="with" ref="{8C89FD7C-17CD-47ED-BB39-E3E2396A472D}"/>
                </msink:context>
              </emma:interpretation>
              <emma:one-of disjunction-type="recognition" id="oneOf5">
                <emma:interpretation id="interp5" emma:lang="" emma:confidence="1">
                  <emma:literal/>
                </emma:interpretation>
              </emma:one-of>
            </emma:emma>
          </inkml:annotationXML>
          <inkml:trace contextRef="#ctx0" brushRef="#br0" timeOffset="12034.98">22397-488 492 0,'0'0'55'15,"0"0"-22"-15,0 0-27 0,0 0 11 16,95-216-13-16,-24 150-3 16,7 0-1-1,9 10-14-15,7 7-54 0,12 12-163 16</inkml:trace>
          <inkml:trace contextRef="#ctx0" brushRef="#br0" timeOffset="11451.54">21302-231 551 0,'0'0'0'0,"0"0"4"16,86-281-4-16,-21 156 5 16,-5-3-3-16,-10 10 1 15,-15 0-1-15,-10 9-1 16,-16 14-1-16,-9 20 8 15,0 28 16-15,0 25-9 16,0 13 26-16,0 9-16 0,0 0-9 16,0 0-16-16,0 13-4 15,-18 48-1-15,2 22 5 16,-3 18 7-16,8 7-6 16,2-6 2-16,9-4-1 15,0-1 1-15,0-10-4 16,20-6 2-16,12-23-2 15,9-4-10-15,-3-24-3 16,5-11-5-16,-4-7-8 16,-4-12 1-16,-6 0-4 15,-9 0-19-15,-9-33 49 16,-11-2 7-16,0-2-2 16,0 0 2-16,0 6 12 0,-11 1-12 15,-2 6 2-15,6-3-5 16,3 2 3-16,4-2-7 15,0 1-2-15,0-2 2 16,20 8-2-16,6 3 0 16,3 2 1-16,-3 11-1 15,3 4 1-15,-3 0 0 16,-1 0-4-16,-6 0 1 16,6 26-1-16,-11 10-1 15,2 12 5-15,-4 10 1 0,-4 10 1 16,-3-3 15-1,-5-1-5-15,1-13-11 0,-1-12-34 16,0-24-45-16,0-15-159 16</inkml:trace>
          <inkml:trace contextRef="#ctx0" brushRef="#br0" timeOffset="11633.05">22112-1088 458 0,'0'0'173'0,"0"0"-158"16,0 0 11-16,0 0-12 15,0 0-14-15,0 0-43 16,-5-36-35-16,40 15 44 0,4 2-100 16,-2 1-101-16</inkml:trace>
          <inkml:trace contextRef="#ctx0" brushRef="#br0" timeOffset="11880.39">22496-1530 344 0,'0'0'281'0,"0"0"-192"16,0 0-2-16,0 0-40 16,0 0-22-16,0 0-25 15,-9 50-9-15,-1 34 9 16,-6 28 0-16,0 8 7 0,-1 4-3 15,7 2-1-15,3-7-3 16,-2-4 2-16,9-13 0 16,0-12-2-16,0-14-20 15,0-8-33-15,0-20-19 16,9-18-36-16,-7-9-25 16,-2-21-114-16</inkml:trace>
        </inkml:traceGroup>
        <inkml:traceGroup>
          <inkml:annotationXML>
            <emma:emma xmlns:emma="http://www.w3.org/2003/04/emma" version="1.0">
              <emma:interpretation id="{B70D749E-C2E1-4C47-B67B-49B1380D5EEA}" emma:medium="tactile" emma:mode="ink">
                <msink:context xmlns:msink="http://schemas.microsoft.com/ink/2010/main" type="inkWord" rotatedBoundingBox="28002,2725 32160,2645 32210,5299 28053,5379"/>
              </emma:interpretation>
              <emma:one-of disjunction-type="recognition" id="oneOf6">
                <emma:interpretation id="interp6" emma:lang="" emma:confidence="1">
                  <emma:literal/>
                </emma:interpretation>
              </emma:one-of>
            </emma:emma>
          </inkml:annotationXML>
          <inkml:trace contextRef="#ctx0" brushRef="#br0" timeOffset="13247.23">26463-1158 573 0,'0'0'2'0,"0"0"-2"15,0 0-28-15,0 0-52 16,0 0 19-16,0 0-68 16</inkml:trace>
          <inkml:trace contextRef="#ctx0" brushRef="#br0" timeOffset="13080.67">25296-1071 424 0,'0'0'23'15,"0"0"30"-15,-3-213-25 16,49 116-7-16,14 2 4 16,15 12-7-16,-1 15-17 15,3 17 9-15,3 15-10 16,-9 15 0-16,-7 18-4 15,-15 3 0-15,-9 0 4 16,-9 43-3-16,-15 17-3 16,-16 23 0-16,0 14 6 15,-12 19 26-15,-38-4 2 0,-10-3-12 16,-5-14 3 0,1-19 12-16,9-12-14 0,14-20 11 15,18-18 4-15,11-15-21 16,8-7-4-16,4-4-7 15,0 6-6-15,0 4 1 16,0 7 5-16,13 10 0 16,13-3 0-16,8 7 0 15,3-3 1-15,7 2-1 16,2-3 0-16,4-7-10 16,-5-5-11-16,8-13 1 15,-11-2-7-15,2 0-2 0,-9-10 4 16,-6-21 3-1,-8 0 22-15,-8 4 12 0,-5 4-4 16,-8 6 15-16,0 9 12 16,0 0-2-16,0 8 3 15,0 0-13-15,0 0-22 16,0 0 5-16,0 0-6 16,0 0-19-16,0 16 18 15,0 24-10-15,0 12 1 16,0-1 3-16,0 0 3 15,14-8-29-15,6-9-12 16,14-17-37-16,-8-17-36 16,-1-3-142-16</inkml:trace>
          <inkml:trace contextRef="#ctx0" brushRef="#br0" timeOffset="12501.22">25755-1460 593 0,'0'0'15'16,"0"0"27"-16,0 0 23 0,0 0-3 16,0 0 3-16,0 0-21 15,-46-66-21-15,46 66-19 16,-4 0 2-16,-8 11-6 15,-7 61-7-15,-11 39 7 16,-8 35 6-16,0 10 1 16,9-13-7-16,6-17-15 15,7-15-31-15,9-32-25 16,-2-18-35-16,-1-27-43 16,-6-31-42-16</inkml:trace>
          <inkml:trace contextRef="#ctx0" brushRef="#br0" timeOffset="15397.69">26075-497 167 0,'0'0'65'0,"0"0"-30"0,0 0 31 16,0 0-36-16,0 0-12 15,0 0-12-15,20-118 10 16,-1 87-3-16,1-6-5 16,5-2 2-16,1-4 4 15,-7 6 1-15,-3-8 2 16,-3 9-10-16,-10 5 4 16,-3 4 5-16,0 14 15 15,0 6-16-15,0 3 8 16,0 4 2-16,-8-4-8 15,-8 4-12-15,2 0-3 0,-4 0 3 16,-2 0-5-16,3 10 4 16,-8 23-4-16,2 10 7 15,3 11-5-15,-1 1 1 16,7 3 1-16,9-6-3 16,5-5 0-16,0-5-1 15,0-9-6-15,0-7 6 16,15-6-7-16,10-8 3 15,4-4 4-15,-3-8-1 16,13 0 1-16,0 0-2 16,7-36-30-16,8-13 32 0,-3-5 13 15,-2 5-13 1,-4-3-4-16,-10 3 4 0,-10 12-1 16,-8 7 1-16,-8 6 1 15,-9 9 1-15,0-1 3 16,0 11 3-16,0 5 2 15,0-4 8-15,0 4-2 16,-5 0 11-16,-11 0-11 16,-2 0-10-16,-10 6-3 15,0 20-1-15,-2 2 1 16,5 10 3-16,5-5-5 16,5 2 0-16,5-5 5 15,10 2-6-15,0-10-4 16,0-1-4-16,0-7 8 15,0-1-9-15,19-8-8 0,-9-5-5 16,6 0 16-16,3 0-11 16,-7 0-10-16,1 0 7 15,-9 0 20-15,-4 0 2 16,0 0 4-16,0 0 6 16,0 0-12-16,0 0 1 15,0 15-4-15,0 12-1 16,3 18 4-16,1 12 18 15,5 7-7-15,-3 15 2 16,-2-1-10-16,-4 10 10 16,0 10-13-16,0-3 12 15,-4 8-8-15,-15-2 9 16,-7-3-11-16,-3-7 4 16,-2-14-2-16,0 0-3 0,-4-12 0 15,-4-8 4-15,-2-10 3 16,2-12-3-16,0-16 7 15,8-12 14-15,-1-7-3 16,0 0-4-16,5-30-14 16,4-30 11-16,7-9-16 15,16-19-17-15,0-14 17 16,4-6 7-16,42-11-7 16,14-7-6-16,10 3 6 15,14 2-21-15,-3 13-1 0,3 17 8 16,-7 16-19-1,-2 16-2-15,-11 11-4 0,-4 7 22 16,-21 16 1-16,-9 7 6 16,-5 6 10-16,-11 7 0 15,-2-5 0-15,-3 7-2 16,-9-1 4-16,0 4-1 16,4 0 3-16,-4 0 7 15,0 0 10-15,0 0-11 16,0 0 11-16,0 0-7 15,0 0-4-15,0 0-2 16,0 0-6-16,0 17 1 16,0 10-3-16,0 10 6 15,12 0-3-15,2-9-3 16,2 4 0-16,4-10-37 0,-5-8-18 16,10-14-40-16,-7 0-75 15,-2-44-214-15</inkml:trace>
          <inkml:trace contextRef="#ctx0" brushRef="#br0" timeOffset="16199.8">26807-398 147 0,'0'0'314'0,"0"0"-308"16,0 0 2-16,0 0 0 16,0 0-5-16,0 0 5 15,46 23-3-15,-2-23 3 16,15-23 31-16,13-35-5 16,-3-13-22-16,7-10-8 15,-11-2-3-15,-6 8-1 16,-12 9 0-16,-14 21-2 15,-17 8 2-15,-12 17 8 0,-4 13-7 16,0 2 32-16,0 5 18 16,0 0-23-16,-16 0-10 15,-8 9-4-15,1 21-13 16,2 0 0-16,1 11 2 16,10 0 2-16,5 3-5 15,5-1-1-15,0-8-1 16,0-1-4-16,9-3-4 15,13-1 1-15,3-3 4 16,-2 1-3-16,1-8 6 16,-8 0 1-16,-1 0 1 15,-3-9-4-15,-8 4 4 16,-4 0-1-16,0-5 1 0,0 8 3 16,0 1-1-16,-29-2 10 15,-2 5-6-15,1-6 3 16,1-2-6-16,9-11 3 15,1-3-6-15,7 0-34 16,5-21-61-16,3-42-109 16</inkml:trace>
          <inkml:trace contextRef="#ctx0" brushRef="#br0" timeOffset="15697.88">26829-973 129 0,'0'0'389'0,"0"0"-383"16,0 0-6-16,0 0-9 0,0 0 6 15,0 0-3-15,9 0 5 16,15-5 1-16,-2-18 8 16,3-6-1-16,-11 2-3 15,1 4 10-15,-14 1-1 16,-1 6 1-16,0 3 3 16,0 3 8-16,0 10-2 15,-12 0-12-15,-6 0-11 16,-3 6-11-16,7 27 3 15,-2 6-49-15,3 11-8 16,6-6-67-16,-2-12-64 16</inkml:trace>
          <inkml:trace contextRef="#ctx0" brushRef="#br0" timeOffset="16621.1498">27513-868 500 0,'0'0'35'0,"0"0"-16"16,0 0-17-16,0 0 0 16,166-225-2-16,-72 154 0 15,-5 6-6-15,-13 14-40 16,-12 25-102-16,-29 17-36 16</inkml:trace>
          <inkml:trace contextRef="#ctx0" brushRef="#br0" timeOffset="17146.62">27593-523 338 0,'0'0'58'15,"0"0"-40"-15,0 0-10 16,0 0-3-16,0 0-5 16,0 0 3-16,83 86 33 15,-28-101 9-15,3-29-8 16,6-11-20-16,0-5-12 15,-8-2-2-15,-8 1-3 16,-12 13-13-16,-12 9-13 16,-17 13 20-16,-7 9 6 15,0 4 6-15,0 0 0 0,0 7 3 16,0 2 11-16,-12 4 3 16,4 0-12-16,-3 0-10 15,0 23 2-15,-2 15 3 16,5 3-5-16,8 2 6 15,0-4-7-15,0-6-3 16,3 0 0-16,18-12 1 16,6-3 0-16,-2-5 0 15,1-4 2-15,4-9 0 16,-1 0-7-16,6 0-25 16,-7-19 7-16,-5-10 25 15,2-7 3-15,-14 1-3 16,-2 1 6-16,1-6-4 0,-1 9 0 15,-2 8-2 1,6 6 3-16,-6 6-3 0,8 7 0 16,2 4 0-16,4 0-2 15,5 0 2-15,9 0-4 16,1 21 3-16,-1 13 1 16,13 1-2-16,-6-5-41 15,3-16-66-15</inkml:trace>
          <inkml:trace contextRef="#ctx0" brushRef="#br0" timeOffset="16453.46">27698-1544 601 0,'0'0'56'0,"0"0"4"16,0 0-17-16,0 0-31 15,0 0-12-15,0 0-9 16,-19 141 9-16,19-40 2 16,0 15 2-16,-3-1 2 15,-10-3-3-15,7 0 2 16,-3-13-5-16,4-11 0 15,5-13-6-15,0-17-50 16,0-19-37-16,0-20-14 16,0-19-126-16</inkml:trace>
          <inkml:trace contextRef="#ctx0" brushRef="#br0" timeOffset="17267.3">29206-821 542 0,'0'0'0'0,"0"0"-8"0,0 0-138 15</inkml:trace>
          <inkml:trace contextRef="#ctx0" brushRef="#br0" timeOffset="13868.26">26807-329 531 0,'0'0'0'0,"0"0"-3"16,0 0-1-16,0 0-13 15,0 0 8-15,0 0 9 16,192-194 0-16,-172 150-3 16,-16 13 3-16,-4 0 0 15,0 10 4-15,-16 7 10 0,-17 5-7 16,-2 5 4 0,0 4-7-16,-5 0 12 0,5 17 6 15,-4 22-16-15,8 7-4 16,4 2-1-16,8 6 0 15,14-9 2-15,5 2-2 16,0-2-2-16,19-2-4 16,18-3 3-16,9 0 2 15,8-1 0-15,1 1 0 16,4 1 0-16,1 0 3 16,-10 7 0-16,0 4-3 15,-15 5 1-15,-11 9-1 16,-9 7-3-16,-15 2 3 15,0 4 3-15,-5 0-2 0,-29 3 9 16,-6-11-4-16,-9-2 19 16,3-9 2-16,-9-9 2 15,-1-9-4-15,3-15 8 16,6-8 4-16,-6-19 2 16,14 0-11-16,4-10-9 15,-2-38-10-15,16-14-9 16,8-7-22-16,13-14 21 15,0 0 1-15,30 4 0 16,15-6-5-16,-1 18-2 16,-2 12-2-16,-3 8-32 15,-6 17-23-15,-2 6-53 16,-11 11-24-16,-14 9-171 0</inkml:trace>
          <inkml:trace contextRef="#ctx0" brushRef="#br0" timeOffset="17925.88">26624 328 388 0,'0'0'44'0,"0"0"-1"15,0 0 10-15,0 0-28 16,0 0-23-16,0 0 2 15,21-5-3-15,26-17-1 16,16-11 2-16,20-8-6 16,-2 3 5-16,7 1-1 15,-2 8 0-15,-6 3-3 16,-6 17-27-16,-15 1-38 0,-21 8-12 16,-21 0 0-16,-17 8 27 15,-13 32 45-15,-42 17 8 16,-23 8 0-16,-14 4 18 15,-3 1 26-15,5-3-17 16,10-5 6-16,20-20 22 16,26-4-22-16,13-16-15 15,17-12-17-15,4-3-1 16,0-3-12-16,9-1 11 16,30-3 2-16,16 0 0 15,3-18 4-15,1-18-2 16,1 1 3-16,-5 3-5 0,-6 12 1 15,-12 11-4 1,-14 4-5-16,-13 5-21 0,-10 0-1 16,0 0 17-16,0 19 12 15,-33 32 13-15,-10 3 8 16,4-3 1-16,-1 3-10 16,16-8-11-16,17-6 2 15,7-12-3-15,0-8-24 16,21-20-43-16,25 0 4 15,13-28-35-15</inkml:trace>
          <inkml:trace contextRef="#ctx0" brushRef="#br0" timeOffset="23462.44">28855-602 149 0,'0'0'37'16,"0"0"-3"-16,0 0 1 0,0 0 9 16,0 0 0-16,0 0-4 15,0 0-8-15,0 0-10 16,-32-9-4-16,30 9 0 16,-7 0-4-16,0 0 4 15,6 0-7-15,-1 0-3 16,4 0 2-16,0 0 2 15,0 0 1-15,0 0 0 16,0 3 1-16,-5-3-11 16,5 6 12-16,0-2-15 15,-4 1 9-15,3 3 5 16,-8 2-4-16,5-2-1 16,-1-2-6-16,5 1 13 0,0-4-7 15,0 6-6 1,0-1 2-16,0-1 1 0,0 0-2 15,0 3-2-15,0-3 0 16,0 0-2-16,13 1 1 16,-3 4 6-16,6-5-12 15,0-1 6-15,2-6-1 16,-4 0 1-16,10 0 0 16,3 0 0-16,4-20-1 15,10-9 3-15,-6-16 9 16,-1-6-9-16,3-1-3 15,-5-2-10-15,-9-2 1 0,0 1-8 16,-7-3 13-16,-3 4 0 16,-11 9 4-16,-2 10 2 15,0 12-2-15,0 14 0 16,0 1 7-16,0 8 21 16,0 0-19-16,0 0 7 15,0 0-16-15,0 0 7 16,0 0-7-16,-2 0-6 15,-2 17 6-15,4 6 1 16,0 12-1-16,0-4 0 16,0 2 0-16,0-5 0 15,0-6-7-15,0-7 7 16,4 2-2-16,17-2 1 16,1 4 1-16,11-5-1 15,-2-4 1-15,4 3-3 0,-5 1 6 16,-1-5-4-16,-7 6 4 15,-2-2-3-15,-7 6 0 16,-2-4 5-16,-6 1-6 16,-5 5 1-16,0 5-3 15,0 2 3-15,0 4 11 16,0 5 6-16,-11-1 0 16,-10-4-7-16,-2-2 16 15,3-9-13-15,-1-5 4 16,3 1-2-16,-3-11-3 15,-4 2-6-15,-9-8-1 16,-6 0-5-16,-15 0-22 0,-16 0-49 16,-19 0-160-16</inkml:trace>
        </inkml:traceGroup>
      </inkml:traceGroup>
      <inkml:traceGroup>
        <inkml:annotationXML>
          <emma:emma xmlns:emma="http://www.w3.org/2003/04/emma" version="1.0">
            <emma:interpretation id="{61BA6CEB-C691-4887-8485-73DA42ADDDBD}" emma:medium="tactile" emma:mode="ink">
              <msink:context xmlns:msink="http://schemas.microsoft.com/ink/2010/main" type="line" rotatedBoundingBox="7147,5136 17219,5085 17234,8013 7162,8063"/>
            </emma:interpretation>
          </emma:emma>
        </inkml:annotationXML>
        <inkml:traceGroup>
          <inkml:annotationXML>
            <emma:emma xmlns:emma="http://www.w3.org/2003/04/emma" version="1.0">
              <emma:interpretation id="{7A2E4B05-7EC8-4F45-9AF5-528B8C04689A}" emma:medium="tactile" emma:mode="ink">
                <msink:context xmlns:msink="http://schemas.microsoft.com/ink/2010/main" type="inkWord" rotatedBoundingBox="7147,5136 11719,5113 11731,7628 7160,7651"/>
              </emma:interpretation>
              <emma:one-of disjunction-type="recognition" id="oneOf7">
                <emma:interpretation id="interp7" emma:lang="" emma:confidence="1">
                  <emma:literal/>
                </emma:interpretation>
              </emma:one-of>
            </emma:emma>
          </inkml:annotationXML>
          <inkml:trace contextRef="#ctx0" brushRef="#br0" timeOffset="10180.97">6646 1079 496 0,'0'0'10'0,"0"0"-10"16,0 0 5-16,0 0-5 15,0 0 10-15,0 0-10 0,41 54-15 16,-22-54 5-16,8 0 1 15,-9 0 9-15,-5-22 16 16,-3-4 21-16,-7 2-14 16,-3 3-1-16,0 1 17 15,0 6 11-15,0-1-16 16,-22 5-9-16,9 7-9 16,-7-2-11-16,4 5 2 15,6 0-7-15,1 12-38 16,0 28-54-16,9 10-41 15,0-5-128-15</inkml:trace>
          <inkml:trace contextRef="#ctx0" brushRef="#br0" timeOffset="9846.81">6929 1459 267 0,'0'0'131'16,"0"0"-20"-16,0 0-12 15,0 0-25-15,0 0-24 16,0 0-7-16,0-15-21 16,0 15-22-16,0 0-2 15,0 15-2-15,0 17 4 16,0 11 0-16,0 7 3 15,13 1-3-15,9 1 0 16,-8-2-44-16,1-6-22 16,-6-9-35-16,-9-8-47 15,4-21-131-15</inkml:trace>
          <inkml:trace contextRef="#ctx0" brushRef="#br0" timeOffset="10657.55">7279 1425 353 0,'0'0'84'16,"0"0"-49"-16,0 0 31 15,0 0-15-15,0 0-26 16,0 0-7-16,-5 0-4 16,5 0-2-16,0 0 1 15,0 0-12-15,0 0 4 16,0 0-5-16,0 0 3 15,0 0 3-15,0 0-12 16,0 0 6-16,0 0-1 0,0 0 1 16,0 0 1-1,0 0-1-15,0 0-1 0,0 0-7 16,0 0-7-16,0 0-3 16,0 0-32-16,0 0-22 15,0 0-5-15,0 0-99 16</inkml:trace>
          <inkml:trace contextRef="#ctx0" brushRef="#br0" timeOffset="9629.39">6108 1499 460 0,'0'0'60'0,"0"0"-35"15,0 0 52-15,0 0-22 16,0 0-26-16,0 0-12 16,17-4-6-16,-17 4-11 15,5 4-5-15,5 21 5 16,4 11 4-16,0 8 1 16,7 4-3-16,-15 10 3 15,1-10-5-15,-7-4 2 16,0-11 5-16,0-16-4 15,0-13 1-15,0 2-1 16,0-6-2-16,0 0-1 16,0 0-11-16,0-6 11 0,5-35 0 15,6-17 7-15,-6-8 5 16,3 7-8-16,10 11-4 16,-1 17 2-16,-1 7-2 15,2 10 0-15,-1 5 0 16,2 9-11-16,8 0 11 15,1 0-20-15,8 4 11 16,3 24 9-16,3 4 0 16,-8 6-9-16,-4-11-7 15,4 5-9-15,-4-4-21 16,-1-10-34-16,-7-4-21 16,1-14-85-16</inkml:trace>
          <inkml:trace contextRef="#ctx0" brushRef="#br0" timeOffset="12022.8798">7334 1617 306 0,'0'-19'43'0,"0"-9"-37"0,0 4 27 15,0-7-17-15,8 7-1 16,10 9 2-16,2 1-10 16,-2 1-4-16,-1 12 3 15,-3 1-6-15,5 0-6 16,-6 0-4-16,0 7 10 15,-2 25 6-15,-7 19 2 16,-4 7 3-16,0 13 0 16,0 7 0-16,-4-8 11 15,-15-10-2-15,6-13-7 16,-2-7 2-16,6-14 4 16,9-12-15-16,0-4-3 0,0 2-1 15,0-7-4 1,15 4-1-16,15 0 3 0,13 3 2 15,-4 0 6-15,11-8-5 16,-3 11-1-16,-11-10 2 16,-4 10-2-16,-4 0-8 15,-10-6 1-15,-9 11 7 16,-9-2 0-16,0-1 2 16,0 9 1-16,0-5 1 15,-32 9 16-15,9-9 2 16,-5-10-8-16,10-7 12 15,5-4 5-15,-5 0-12 16,-1-29-19-16,14-29 0 0,5-16 0 16,0-20 13-1,0-7-12-15,33 4-1 0,3-1-11 16,15 13 8-16,3 7-11 16,-8 10 5-16,-2 10 4 15,-11 18 4-15,-16 15-1 16,-11 14 1-16,-6 6 1 15,0 5 0-15,0 0 0 16,0 0 0-16,0 0 10 16,0 0-2-16,0 0 8 15,0 0-11-15,0 0-3 16,4 13 3-16,5 13-3 16,10-2 2-16,-2 4-3 15,7-1-1-15,-1-6 1 0,4 5-1 16,5-15-2-16,3-2-1 15,-2-9-6-15,4 0-10 16,3 0-12-16,7-20 31 16,-7-20 1-16,10-4 2 15,-8-6 0-15,-7 3 3 16,-11-2-3-16,-6 5 0 16,-18 9-1-16,0 2 3 15,0 9 6-15,-5 6 15 16,-27 10-7-16,-4 3-10 15,-2 5 3-15,-4 0-10 16,-1 13 12-16,2 19-5 16,14 6-4-16,3 8-4 0,14 6-1 15,10-5 0 1,0 1 0-16,0-1 0 0,2-9-1 16,25-6 0-16,-5-10-7 15,1-16-6-15,0-2-13 16,5-4-13-16,0 0 22 15,6-28 18-15,0-19 2 16,-4-17 5-16,-1-5 1 16,-7-2-1-16,-9-6-6 15,-7-1 14-15,-6-7 5 16,0-3 4-16,0 9-1 16,-19 14-4-16,6 24 4 0,-2 28 13 15,7 13-4-15,8 0 4 16,-5 0-32-16,5 13-3 15,-1 49 4-15,1 21-5 16,0 26 6-16,0-5-6 16,6 5 4-16,26-5-4 15,-9-8-6-15,13-3-26 16,13-6-33-16,25-16-29 16,16-13-23-16,25-18 46 15,8-29-227-15</inkml:trace>
          <inkml:trace contextRef="#ctx0" brushRef="#br0" timeOffset="9105.79">4856 1089 528 0,'0'0'32'0,"0"0"8"16,0 0 17-16,0 0 2 0,0 0-17 15,0 0-9-15,0 0-11 16,-132 65-10-16,81 9-1 16,1 28-2-16,-1 16 10 15,2 11-2-15,12 4-12 16,8-14 0-16,16-4-4 15,5-17-1-15,8-23 0 16,0-14-1-16,8-21-1 16,26-11 1-16,11-16-5 15,10-13 2-15,17 0-15 16,-5-24-26-16,-8-34 11 16,-8-10 15-16,-17-9 19 0,-21-2 2 15,-13 0 3-15,0 0-1 16,-9 2 3-16,-37 10-7 15,-10-1 7-15,1 13-2 16,7 13-4-16,11 14 9 16,15 5-8-16,7 9 11 15,15 4-9-15,0-2-4 16,0-7-13-16,19-9-11 16,29-10 5-16,28-26 15 15,5-3 3-15,-4-10-11 16,-5 2-2-16,-12 1 11 15,-14 11-2-15,-20 4-9 16,-16 9 14-16,-10 10 5 16,0 12 8-16,-14 5 4 15,-31 9-8-15,0 14-5 0,3 0 13 16,-3 0-15-16,9 11-1 16,14 22 2-16,7 11-3 15,15 4 0-15,0 10-3 16,37 2 1-16,18-9-4 15,0 4-11-15,-3 0 10 16,8-5-5-16,-5 8-8 16,-5 1 13-16,-3 3 1 15,-4 10 2-15,-5 3 1 16,-10 10 3-16,-1-3 1 0,-5-7-1 16,-3-1 0-16,4-19 0 15,-1-8 3-15,11-15-3 16,-7-8-4-16,2-13 3 15,8-11-12-15,2 0 5 16,1 0-2-16,-1-24 10 16,1-19 9-16,7-12-7 15,-12-6 7-15,-4 0-6 16,-7-13 3-16,-4 5-5 16,-14-1 7-16,-5 1 6 15,0 15 6-15,-9 10 2 16,-20 7 9-16,-2 23-23 15,-2 0-3-15,11 9 9 0,5 5-9 16,-11 0 0 0,9 5-5-16,-10 38-1 0,13 23-2 15,11-2-5-15,5 8 2 16,0-8 6-16,0-9-16 16,5-5 4-16,23-2 5 15,-2-12-2-15,0-6 8 16,8-10-5-16,-2 3 1 15,4 0 2-15,6 5 3 16,-6 0 0-16,0 8-4 16,-4 7-3-16,0 11 3 15,-6 16-3-15,-7 9 7 16,-4 19 3-16,-7 13 0 16,-8-2-3-16,0 0 3 0,0 0-3 15,0-10 0 1,-13-2 1-16,-7-14-1 0,3-17 0 15,-5-22 2-15,2-5 8 16,2-21 19-16,-4-9 9 16,-5-9 12-16,-5 0-5 15,-19 0-5-15,-8-45-8 16,-4-15-21-16,8-19 7 16,0-14-11-16,23-1-1 15,0-4-5-15,22-8 0 16,10 11-1-16,0 1-13 15,0 9-8-15,29 9 2 16,2 14-23-16,2 4-11 0,-1 11-4 16,8 7-51-16,2 9-66 15,-7 8-27-15</inkml:trace>
        </inkml:traceGroup>
        <inkml:traceGroup>
          <inkml:annotationXML>
            <emma:emma xmlns:emma="http://www.w3.org/2003/04/emma" version="1.0">
              <emma:interpretation id="{98981F7D-822C-488F-B4E2-5B711ABC6E7C}" emma:medium="tactile" emma:mode="ink">
                <msink:context xmlns:msink="http://schemas.microsoft.com/ink/2010/main" type="inkWord" rotatedBoundingBox="12956,5368 17221,5346 17234,8013 12969,8034"/>
              </emma:interpretation>
              <emma:one-of disjunction-type="recognition" id="oneOf8">
                <emma:interpretation id="interp8" emma:lang="" emma:confidence="1">
                  <emma:literal/>
                </emma:interpretation>
              </emma:one-of>
            </emma:emma>
          </inkml:annotationXML>
          <inkml:trace contextRef="#ctx0" brushRef="#br0" timeOffset="13132.81">10364 1075 493 0,'0'0'68'0,"0"0"37"15,0 0-8-15,0 0-40 16,0 0-5-16,0 0-19 16,0 0-10-16,-32 0-23 15,28 27 0-15,-2 29 0 16,-7 18 1-16,-5 9 3 16,4 2 1-16,4-9-5 15,-3-5 0-15,4-14 0 16,5-22 0-16,4-16-12 15,0-19-6-15,0 0 6 16,0 0 6-16,0-23-18 16,0-35 5-16,0-19 19 0,0-23 8 15,0-8-4-15,0 4 0 16,0 8-4-16,0 21 1 16,8 25 0-16,-3 18-1 15,3 13-1-15,-2 18-2 16,12 1-5-16,5 0-7 15,4 0-12-15,10 30 27 16,2 6 3-16,0 8 1 16,2 6 2-16,-5 5-2 15,0 3-4-15,-8-5 3 16,-1-2-1-16,-14-10 2 16,0-9-4-16,-7-11 0 0,-2-13-2 15,-4-8 2-15,3 0 7 16,2 0-7-16,-1 0 0 15,0 0-11-15,-4-33 11 16,0-21 4-16,8-21-2 16,-8-8 6-16,13 13-8 15,0 8 2-15,0 23-3 16,1 14 1-16,1 17-1 16,-6 8 0-16,-5 0-13 15,5 0-10-15,8 0 6 16,12 28 18-16,-3 13 6 15,7 6 3-15,-5 11-9 16,3 3 5-16,0 4-1 0,-3-3-2 16,4-4 1-1,-10-11 4-15,7-4-7 0,-3-11 1 16,-4-9-1-16,2-9 0 16,-1-9-3-16,-1-5-17 15,6 0 15-15,-1 0-1 16,5-16 6-16,-10-28 3 15,0-3-3-15,-2-4 7 16,-11 0 1-16,-3 3-6 16,-6 4-2-16,0 6 7 15,0 6 6-15,0 14-5 16,-11 8 4-16,3 6 7 0,-8 4-11 16,8 0-7-16,-6 0 18 15,1 0-19-15,4 40 0 16,0 12 0-16,9 13 0 15,0 2-1-15,0-5 0 16,22-11-14-16,6-1-7 16,8-10-21-16,6-11-9 15,2-13-25-15,6-16-8 16,6 0 21-16,-1-10-92 16,-5-32-14-16</inkml:trace>
          <inkml:trace contextRef="#ctx0" brushRef="#br0" timeOffset="13694.64">11722 1295 219 0,'0'0'106'16,"0"0"-4"-16,0 0-14 16,0 0-22-16,0 0-9 0,0 0-25 15,-16-23-24-15,16 23-8 16,0 11 1-16,0 26-1 16,0 14 16-16,0 3 3 15,0 4-8-15,16-3 1 16,7-5-1-16,-3-6-3 15,0-18-1-15,-2-13-7 16,-14-5 0-16,5-8-5 16,-5 0-5-16,2 0 10 15,3-50 1-15,14-9 11 16,-4-12 12-16,5-8-17 16,1 9-2-16,-2 12-2 15,-2 17-2-15,-5 22-1 0,-3 5 0 16,-5 14-1-16,5 0-8 15,12 6-13-15,10 29 22 16,11 13 15-16,5 6 1 16,3 1-14-16,-5-8 7 15,-3 3-3-15,-8-17-6 16,-20-13 4-16,-4-9-1 16,-5-4-1-16,-9-7 1 15,0 0-3-15,0 0 5 16,4-18 5-16,-4-21 19 15,0-16-14-15,0 5-12 16,0 6 0-16,0 22 3 16,0 16-1-16,0 3-5 15,0 3-4-15,7 0-11 0,9 0-9 16,2 19 24-16,12 15 0 16,8 2 0-16,-2 15-6 15,6-4-3-15,8 1-19 16,0-1-6-16,-2-24-70 15,-1-4-2-15,-5-19-27 16,-10 0-57-16</inkml:trace>
          <inkml:trace contextRef="#ctx0" brushRef="#br0" timeOffset="14916.68">12931 1527 237 0,'0'0'120'0,"0"0"-8"0,0 0-5 16,0 0-12-1,0 0-30-15,0 0-7 0,-3-28-22 16,-1 28-23-16,4 1-6 15,0 26-7-15,0 10 5 16,0 10-5-16,0-6 2 16,0-2 7-16,7-7-9 15,14-4-12-15,-13-1 0 16,2-13-1-16,4-14-25 16,-3 0-8-16,5 0-4 15,-3-26 49-15,-3-17-5 16,-2-5 4-16,-8 2 2 15,0 5 0-15,0 0-1 16,0 7 1-16,-13 3 9 16,-11-2 9-16,10 20-16 0,-2-1 17 15,11 8 2-15,4 2-15 16,1 0-6-16,0-7-3 16,0-5 1-16,0-9-8 15,0-6 1-15,17-16 7 16,12 1-11-16,-2 4 2 15,-9 1 0-15,1 7 5 16,-14 4 2-16,-5 2 4 16,0 7 0-16,0 5 3 15,-25 6 17-15,-5 0 5 16,-13 10-16-16,4 0 12 16,-3 0-12-16,2 14 6 15,12 0-13-15,15-1 1 0,3-9 5 16,10 2-8-16,0-2-8 15,6-2-24-15,28 2-10 16,13-4 12-16,4 0 28 16,1 3 2-16,-1 1 0 15,-1 3 0-15,-3 7-3 16,-15 4-10-16,0 8 11 16,-2 7 4-16,3 11 2 15,-6 5 27-15,6 8-7 16,-7 4 5-16,0-3-4 15,-1-2-15-15,-2-1-3 16,5-5-1-16,-10-11-4 16,11-7-4-16,-4-12 1 15,-6-20-41-15,3 0-45 0,1-8-30 16,-10-32 79-16,1-11-19 16,0 1-53-16,-10-1 51 15,-4 5 49-15,0 10 10 16,0 8 32-16,0 4 36 15,0 21 38-15,0 3-34 16,0 0 17-16,0 0-16 16,0 0-10-16,0 0-24 15,-4 0-11-15,4 0-18 16,0 15-10-16,0 14 0 16,0 18 1-16,4 7 2 15,19-3-3-15,9-1 0 0,0-11-10 16,7-7-7-16,3-12 4 15,9-16-47-15,-8-4-3 16,1-9 40-16,-3-29 18 16,-11-10-3-16,-11-1 8 15,0 8 3-15,-13 4 8 16,-6 9 5-16,0 12 20 16,0 11 0-16,0 5 8 15,0 0-17-15,0 0-23 16,0 42-2-16,4 42-1 15,16 32 8-15,5 24 0 0,5 20-8 16,8 3 1 0,6 2 5-16,3 15-7 0,4-10 2 15,3-4 0-15,1-17 0 16,-14-23-4-16,-14-20 0 16,-18-11 1-16,-9-14 1 15,-9-17 0-15,-46-10 0 16,-22-11 28-16,-16-14 1 15,-17-20 11-15,3-9-1 16,-11-42-16-16,12-48-22 16,16-28 4-16,21-25 0 15,28-11-5-15,22-11 1 16,19-11-2-16,15 12-21 16,44 12-5-16,25 12-19 0,11 17-4 15,-2 12-27-15,8 6-59 16,-20 11-74-16</inkml:trace>
        </inkml:traceGroup>
      </inkml:traceGroup>
    </inkml:traceGroup>
    <inkml:traceGroup>
      <inkml:annotationXML>
        <emma:emma xmlns:emma="http://www.w3.org/2003/04/emma" version="1.0">
          <emma:interpretation id="{1ADC121B-F629-4D62-9445-D2E28C4EC9BE}" emma:medium="tactile" emma:mode="ink">
            <msink:context xmlns:msink="http://schemas.microsoft.com/ink/2010/main" type="paragraph" rotatedBoundingBox="2716,7693 16257,6638 16394,8391 2853,9446" alignmentLevel="1"/>
          </emma:interpretation>
        </emma:emma>
      </inkml:annotationXML>
      <inkml:traceGroup>
        <inkml:annotationXML>
          <emma:emma xmlns:emma="http://www.w3.org/2003/04/emma" version="1.0">
            <emma:interpretation id="{7DCBBE80-F950-4E56-BC70-9A91BC015EC2}" emma:medium="tactile" emma:mode="ink">
              <msink:context xmlns:msink="http://schemas.microsoft.com/ink/2010/main" type="inkBullet" rotatedBoundingBox="2728,7840 3680,7765 3763,8838 2811,8913"/>
            </emma:interpretation>
          </emma:emma>
        </inkml:annotationXML>
        <inkml:trace contextRef="#ctx0" brushRef="#br0" timeOffset="36425.6599">68 4007 441 0,'-9'11'39'15,"9"-4"-21"-15,0-7 50 16,0 0-35-16,0 1-30 16,0-1 5-16,31 0-1 15,15 0 19-15,4 0 18 16,8 0-34-16,-3-23 5 16,0-1-1-16,-4-4-9 0,-5-3-5 15,-2-7-30-15,-11 1-65 16,-20-1-11-16,-13 2-74 15</inkml:trace>
        <inkml:trace contextRef="#ctx0" brushRef="#br0" timeOffset="36221.21">136 3743 638 0,'0'0'11'0,"0"0"13"0,0 0 53 16,0 0-27-16,0 0-31 15,0 0-3-15,0 0-8 16,-20 13-7-16,20-13 0 16,0 0-1-16,0 0 0 15,0 0 0-15,0 0-1 16,6 0-1-16,21 0 2 16,4 0 4-16,6 0 2 15,14-8-5-15,-12-7 2 16,3-2-3-16,-8 7-21 0,-12 2 2 15,-9 1-8 1,-9 5-22-16,0 2-32 0,-4 0 9 16,0 0-13-16,-21 0-197 15</inkml:trace>
        <inkml:trace contextRef="#ctx0" brushRef="#br0" timeOffset="36776.7599">204 3373 544 0,'0'0'7'0,"0"0"44"15,0 0 17-15,0 0-31 0,0 0-26 16,0 0-11-16,-13 0-3 16,61 0 2-16,20 0 2 15,12 0 16-15,6 0-11 16,-5 0 3-16,0 0-7 16,-5 0-1-16,-8 3 5 15,-4 35-2-15,-16 9-2 16,-2 18 0-16,-13 19 2 15,-11 15 8-15,-18 13 1 16,-4-4 12-16,0 5-12 16,-30-14 13-16,-3-6-10 15,-5-23-1-15,7-15-9 16,14-27 1-16,8-13-6 16,9-15-2-16,0 0-40 15,0-15-64-15,0-27-222 0</inkml:trace>
      </inkml:traceGroup>
      <inkml:traceGroup>
        <inkml:annotationXML>
          <emma:emma xmlns:emma="http://www.w3.org/2003/04/emma" version="1.0">
            <emma:interpretation id="{EC0F6B45-4CDF-4A08-8215-25241BAA965F}" emma:medium="tactile" emma:mode="ink">
              <msink:context xmlns:msink="http://schemas.microsoft.com/ink/2010/main" type="line" rotatedBoundingBox="6849,7371 16257,6638 16394,8391 6986,9124"/>
            </emma:interpretation>
          </emma:emma>
        </inkml:annotationXML>
        <inkml:traceGroup>
          <inkml:annotationXML>
            <emma:emma xmlns:emma="http://www.w3.org/2003/04/emma" version="1.0">
              <emma:interpretation id="{D9B2A6F3-DBFD-4533-825B-E030D6274952}" emma:medium="tactile" emma:mode="ink">
                <msink:context xmlns:msink="http://schemas.microsoft.com/ink/2010/main" type="inkWord" rotatedBoundingBox="6853,7420 9451,7218 9584,8922 6986,9124"/>
              </emma:interpretation>
              <emma:one-of disjunction-type="recognition" id="oneOf9">
                <emma:interpretation id="interp9" emma:lang="" emma:confidence="1">
                  <emma:literal/>
                </emma:interpretation>
              </emma:one-of>
            </emma:emma>
          </inkml:annotationXML>
          <inkml:trace contextRef="#ctx0" brushRef="#br0" timeOffset="87759.18">4614 3132 623 0,'0'0'1'0,"0"0"-1"16,0 0 49-16,0 0 12 15,0 0-22-15,0 0-1 16,0 0-1-16,-110-42-6 15,84 42-2-15,-6 0-10 16,0 0-6-16,-2 8 3 16,-9 19-8-16,1 12-1 15,0 10-3-15,3 3 6 16,14-8-5-16,12-3-5 0,9-4-4 16,4-9 2-1,0 2-1-15,4-5 3 0,29 1-7 16,21-7 3-16,10-8-5 15,10 3 8-15,7-14 2 16,0 9 4-16,-2-5-5 16,-13 5-4-16,-11 0 1 15,-17 0-8-15,-16 4-8 16,-8 4 10-16,-5 0 8 16,-9 7-3-16,0 3 8 15,0 19-4-15,-27 1 13 16,-29 13-7-16,-3-6-3 15,-8-10 1-15,8-13-1 16,14-8-3-16,-2-12 4 16,10-2 0-16,6-9-4 0,-1 0-2 15,5 0-13 1,9 0-23-16,4 0-33 0,14-4-56 16,0-16-128-16</inkml:trace>
          <inkml:trace contextRef="#ctx0" brushRef="#br0" timeOffset="88075.36">4733 3200 521 0,'0'0'72'0,"0"0"-55"15,0 0 76-15,0 0-36 16,0 0-25-16,0 0-27 15,0 0-5-15,4 48 1 16,27 26 1-16,6 23 25 16,-6 13-16-16,2 12-4 15,-5 2-4-15,4 1 4 16,-10-3-7-16,-5-8 1 16,-1-16 0-16,-3-1 1 15,-4-9-1-15,-1-14-1 16,-3-12-4-16,-5-26-30 15,0-17-26-15,0-16-63 16,0-3-20-16,0-15-172 0</inkml:trace>
          <inkml:trace contextRef="#ctx0" brushRef="#br0" timeOffset="89402.34">4874 3673 429 0,'0'0'16'16,"0"0"27"-16,0 0 14 16,0 0-32-16,114-188 6 15,-64 150-8-15,3 10-6 16,2 9-12-16,-8 14-3 16,-8 5-2-16,-1 0-3 15,-12 15 3-15,-6 22 0 0,-11 12 5 16,-9 8 14-16,0 13-7 15,-9-2 13-15,-29-2-2 16,-4-2-11-16,3-13 11 16,3-15-15-16,8-11-5 15,7-11-1-15,6-10 2 16,14-4-4-16,1 0-23 16,0 0-51-16,0-8 29 15,0-19-2-15,24-7 16 16,11-3-2-16,11 6 32 15,-3-8 0-15,-4 7 1 16,7-5 0-16,-10-4 0 16,5-1 2-16,1-1 1 15,-10-1 10-15,-4 4 13 0,-7 2-10 16,-12 14 6-16,-9 4 12 16,0 1 5-16,0 11-3 15,0-2-1-15,0 9-1 16,0 1-1-16,0 0-9 15,0 0-6-15,-13 0-9 16,-9 11-2-16,6 17-7 16,3 15-2-16,9 8-3 15,4 3 9-15,0 6-4 16,0-10 0-16,4-3 0 16,21-10-1-16,5 0 1 0,-2-10-7 15,8-10-7-15,6-5 7 16,-1-8-7-16,4-4-11 15,-3 0 13-15,6 0 2 16,-6-29 7-16,0-6-18 16,-12-12 21-16,-1 2 4 15,-11-2-3-15,-5 0 2 16,-9 5-3-16,-4 4 1 16,0 16 14-16,0 8-7 15,0 7 4-15,0 7-3 16,0 0 0-16,0 0-6 15,0 0-3-15,0 0 1 16,0 0-2-16,0 4-4 16,4 13 4-16,5 7 1 15,7 3 1-15,-3 0 7 0,13-8-8 16,-7 5-3-16,13-10 0 16,-4-5 2-16,12-4-11 15,7-5 11-15,1 0-5 16,7-14 7-16,0-24-1 15,0-8 9-15,0-5-9 16,-9 1-2-16,-11-2 2 16,-6 5 0-16,-7 5 2 15,-13 6-1-15,-5 8-1 16,-4 1 11-16,0 13-10 16,0 3 1-16,-13 7-2 0,-19 4 9 15,0 0-8-15,-13 0 5 16,5 24-4-16,-7 18 1 15,5 6 4-15,7 0-3 16,6 3-4-16,16 2 1 16,5-8-4-16,8-3 3 15,0-6-9-15,0-9 9 16,0-7 0-16,17-2-9 16,2-8 7-16,8-10-8 15,-3 0-8-15,7 0 14 16,-3-14 4-16,8-23 7 15,-4-14-6-15,-4-2 8 16,2-17-5-16,-12-1-4 16,-2-6 1-16,-8-5-1 15,1-6 3-15,-9 0 12 16,0 6 3-16,0 8-2 0,0 26 8 16,-9 17 0-16,5 17-12 15,4 14 17-15,0 0-11 16,0 0-7-16,-4 0-5 15,4 0-12-15,0 40 0 16,0 22 6-16,0 16 4 16,0 0-3-16,0 1-1 15,4-5 1-15,13-7 5 16,-8-8-6-16,6 2-5 16,3-7-62-16,9 7-16 0,19 4-96 15,9-25-242-15</inkml:trace>
        </inkml:traceGroup>
        <inkml:traceGroup>
          <inkml:annotationXML>
            <emma:emma xmlns:emma="http://www.w3.org/2003/04/emma" version="1.0">
              <emma:interpretation id="{55F0786D-6AEB-4509-8D38-55760CF2B062}" emma:medium="tactile" emma:mode="ink">
                <msink:context xmlns:msink="http://schemas.microsoft.com/ink/2010/main" type="inkWord" rotatedBoundingBox="10744,7067 15596,6689 15683,7803 10831,8181"/>
              </emma:interpretation>
              <emma:one-of disjunction-type="recognition" id="oneOf10">
                <emma:interpretation id="interp10" emma:lang="" emma:confidence="1">
                  <emma:literal/>
                </emma:interpretation>
              </emma:one-of>
            </emma:emma>
          </inkml:annotationXML>
          <inkml:trace contextRef="#ctx0" brushRef="#br0" timeOffset="90149.35">8071 2780 450 0,'0'0'32'0,"0"0"42"15,0 0 16-15,0 0-30 0,0 0-37 16,0 0-15 0,-31 13-8-16,31-4 0 0,5-5-4 15,13-4-5 1,10 0 0-16,7 0 8 0,-16-17 2 16,13-10 0-16,-19-7 7 15,-5 7-5-15,-6 4-1 16,-2 2 7-16,0 3 13 15,-2 2 14-15,-28 9-16 16,-8 3 2-16,8 4-1 16,5 0-8-16,12 0-10 15,4 15-3-15,1 21-10 16,8 19-21-16,0 7-28 16,0 2-39-16,17-10-58 15,16-7-214-15</inkml:trace>
          <inkml:trace contextRef="#ctx0" brushRef="#br0" timeOffset="89816.2399">8121 3108 541 0,'0'0'59'15,"0"0"56"-15,0 0-20 16,0 0-42-16,0 0-23 16,0 0-1-16,5 34-9 15,-5 1-13-15,8 15 5 16,3 5-6-16,3-12-3 16,-1-5-2-16,-4-1-1 15,0-7-8-15,-1-13-40 0,-2-3-8 16,9-9-36-16,-7-5-41 15,1 0-3-15,0-19-83 16</inkml:trace>
          <inkml:trace contextRef="#ctx0" brushRef="#br0" timeOffset="90558.22">8564 3186 492 0,'0'0'0'16,"0"0"47"-16,0 0 10 15,0 0-26-15,0 0-3 16,0 0-8-16,46 119 5 16,-41-112 1-16,-1 3-10 15,0-10-3-15,-4 0-4 0,5 0 2 16,-5 0 8-16,0 0-19 16,0-4 7-16,4-30-6 15,0-7 1-15,5-16-2 16,4-7 1-16,3 9 4 15,6 12-1-15,0 12-4 16,-2 17-5-16,6 8 5 16,4 6-8-16,8 0-1 15,0 0 5-15,1 15-3 16,3 14 5-16,-10 1 2 16,0 4 10-16,-9-3-10 15,5 1-11-15,-7 6-10 0,1-7-30 16,7 3 23-16,-3-16-169 15,3-13-87-15</inkml:trace>
          <inkml:trace contextRef="#ctx0" brushRef="#br0" timeOffset="92147.17">9569 2983 207 0,'0'0'274'0,"0"0"-264"16,0 0 52-16,0 0-14 16,0 0-29-16,0 0 5 15,0-98 13-15,0 80-1 16,-7 1-15-16,-8 2 4 0,-6 13 15 16,-7 2-25-16,5 0 13 15,-9 0-20-15,6 17-2 16,7 18 3-16,6 8-9 15,1 8-3-15,8 9 3 16,4-1 0-16,0 3 0 16,4-9 5-16,30-1-8 15,-4-8 3-15,8-17-7 16,4-4 6-16,-2-19-7 16,5-4-19-16,-10 0 27 0,3-10 2 15,-15-31 0-15,9-2 0 16,-4-20 1-16,-5 1 0 15,-1 8-1-15,-12 1-1 16,-2 12 4-16,0 9-7 16,-4 6 3-16,3 16-1 15,-7 7 0-15,0 3-1 16,0 0 1-16,5 0-1 16,-1 0-11-16,9 0 8 15,2 0-5-15,5 7 9 16,0 16 1-16,2-5 2 15,-3 5-3-15,13-2-3 16,-13-1 3-16,12-3 3 0,-4 6 1 16,6-6-4-16,-6-3 0 15,10 0-1-15,-7-7 1 16,8-7-2-16,-8 0-3 16,-1 0-7-16,-3 0 11 15,5-31 1-15,2-9 0 16,-7-3-1-16,-1-3 0 15,-12 5 0-15,-9-2 1 16,-4-2 0-16,0 7 2 16,0 2 0-16,-13 8 2 15,0 15 3-15,2 10 8 16,6 3 1-16,5 0-10 16,-4 0 16-16,4 0-22 15,-4 6-3-15,4 28 3 0,0 6 0 16,0 8 0-16,0 6 2 15,0-2-1-15,17 3 1 16,12-8-2-16,-1-4 0 16,12-8-5-16,11-7 3 15,0-10-6-15,5-13 3 16,14-5 5-16,4 0 3 16,7-18 0-16,5-19 4 15,-5-5-7-15,-6-9-2 16,-21 0 2-16,-13 5-3 15,-18-1-2-15,-13 7 8 16,-10 5-3-16,0 0 5 16,0 12-5-16,-14-1 7 0,-8 11-4 15,3 6 5-15,-6 7-6 16,5 0 8-16,-8 0-7 16,-8 4 2-16,-3 30-4 15,4 17-1-15,-2 9 1 16,10 5 3-16,1-1-4 15,15 5 0-15,11-9 0 16,0-8 0-16,0-9 0 16,0-15-2-16,6-6-14 15,17-14 2-15,-9-8-13 0,8 0 11 16,1 0 12 0,8-9 4-16,2-25 0 15,-5-1 0-15,8-1-2 0,-4 8 1 16,-5 10 0-16,-3 5 0 15,-4 6-6-15,9 3 5 16,-7 4 1-16,4 0-4 16,7 0 5-16,9 0 0 15,-7 0 3-15,16 0 1 16,-9 0-4-16,-6 0 0 16,5 0 0-16,-14-17-11 15,1-13 0-15,-9-10-1 16,1-7-5-16,-6-3-27 15,5-5-7-15,-10 6 20 16,-5-5 23-16,-4 3-6 16,0 9 13-16,0 6 1 0,0 9 3 15,-13 6 19-15,-6 11 22 16,14 10 6-16,-4 0-6 16,-3 0-14-16,4 10-15 15,-3 18-7-15,3 19 0 16,-4 4-4-16,12-1-2 15,0-4 4-15,0-3-6 16,0-2-1-16,12-10 0 16,20 6 1-16,0-7-6 15,7-2 1-15,3 4-5 16,4-4 7-16,-5 3 2 0,-1-4 1 16,-5-3 0-1,-6 4-8-15,-16-5 7 0,0-8 0 16,-13 9 2-16,0-6 1 15,-8 7 23-15,-33 4 5 16,5-4-9-16,-5 2-9 16,5-14 15-16,0-8-12 15,12-5-6-15,-3 0-9 16,8 0-7-16,10 0-29 16,-4-18-46-16,13-13-50 15,0-11-100-15</inkml:trace>
          <inkml:trace contextRef="#ctx0" brushRef="#br0" timeOffset="93101.14">12054 3098 469 0,'0'0'33'0,"0"0"-15"0,0 0 34 15,0 0-45-15,0 0-3 16,0 0 3-16,0 0-5 15,136-200 0-15,-126 157 11 16,-1 3 14-16,-9 9 5 16,0 3-1-16,0 8 8 15,0 9-8-15,0 11 0 16,0 0 1-16,0 0 9 16,0 0-20-16,0 0-11 0,-9 17-9 15,-1 21-1-15,-3 9 0 16,4 7 2-16,2-3-2 15,7 5 4-15,0-7-4 16,0-9 1-16,0-9-2 16,12-7 2-16,11-7-3 15,7-2-6-15,8-10 5 16,3-5-14-16,4 0 14 16,5 0 3-16,10-5-5 15,4-23 2-15,2-3 0 16,-5-7 3-16,-7 4-9 15,-13-3-11-15,-8 1 14 16,-11 4-3-16,-9 6 9 0,-7 5 3 16,-6 3-1-1,0 5 4-15,0-7 13 0,0 5-14 16,0 2 2-16,0 0-5 16,-6 9 2-16,1 3-4 15,5 1 0-15,0 0 1 16,-4 0 0-16,4 0 11 15,0 0 11-15,0 0 2 16,0 0-6-16,-4 0-1 16,-2 0-12-16,2 0 12 15,-1 0-15-15,-2 0 3 16,3 0-6-16,-2 1-6 0,-7 11 2 16,3 2 4-1,4 2 3-15,-7-3 0 0,10 2 1 16,-6 3-4-16,5 4-9 15,2 1 9-15,-2 4 2 16,4-3 0-16,0 3-4 16,0-3-1-16,0-1 2 15,0-5-1-15,0-2-2 16,6 1-20-16,19-6 15 16,4 6 0-16,-3-3-2 15,7-1 10-15,-3 2-19 16,-1 3 20-16,-7-5-1 15,-3 2-3-15,-3-1 3 16,-4-3-8-16,-8 1 6 16,-4-2 3-16,0 2-4 0,0 1 4 15,0 2 13-15,0-3 1 16,-4-3 8-16,-17 2 2 16,5 0 6-1,-2-3-4-15,-3-3-4 0,1 1-3 16,1-6-5-16,6 0-1 15,-2 0-8-15,7 0-5 16,-2 0-1-16,5 0-39 16,-2 0-31-16,1 0-33 15,6 0-155-15</inkml:trace>
        </inkml:traceGroup>
        <inkml:traceGroup>
          <inkml:annotationXML>
            <emma:emma xmlns:emma="http://www.w3.org/2003/04/emma" version="1.0">
              <emma:interpretation id="{78D72E65-2419-4B2D-8830-1A48C6E5AE48}" emma:medium="tactile" emma:mode="ink">
                <msink:context xmlns:msink="http://schemas.microsoft.com/ink/2010/main" type="inkWord" rotatedBoundingBox="16213,7514 16325,7505 16326,7511 16213,7519"/>
              </emma:interpretation>
              <emma:one-of disjunction-type="recognition" id="oneOf11">
                <emma:interpretation id="interp11" emma:lang="" emma:confidence="1">
                  <emma:literal/>
                </emma:interpretation>
              </emma:one-of>
            </emma:emma>
          </inkml:annotationXML>
          <inkml:trace contextRef="#ctx0" brushRef="#br0" timeOffset="93287.64">13607 3058 886 0,'0'0'11'16,"0"0"90"-16,0 0-35 16,0 0-54-16,0 0-12 15,0 0-7-15,-46 0-93 16,-21 3-85-16</inkml:trace>
        </inkml:traceGroup>
      </inkml:traceGroup>
    </inkml:traceGroup>
    <inkml:traceGroup>
      <inkml:annotationXML>
        <emma:emma xmlns:emma="http://www.w3.org/2003/04/emma" version="1.0">
          <emma:interpretation id="{D9B51495-2B10-49FD-A425-A5FB400EE313}" emma:medium="tactile" emma:mode="ink">
            <msink:context xmlns:msink="http://schemas.microsoft.com/ink/2010/main" type="paragraph" rotatedBoundingBox="3046,9957 17417,8341 17655,10455 3284,12071" alignmentLevel="1"/>
          </emma:interpretation>
        </emma:emma>
      </inkml:annotationXML>
      <inkml:traceGroup>
        <inkml:annotationXML>
          <emma:emma xmlns:emma="http://www.w3.org/2003/04/emma" version="1.0">
            <emma:interpretation id="{73CE5A8A-F090-4A0F-9A1C-0FFF0578B6E9}" emma:medium="tactile" emma:mode="ink">
              <msink:context xmlns:msink="http://schemas.microsoft.com/ink/2010/main" type="inkBullet" rotatedBoundingBox="3086,10307 3821,10224 3936,11249 3201,11332"/>
            </emma:interpretation>
          </emma:emma>
        </inkml:annotationXML>
        <inkml:trace contextRef="#ctx0" brushRef="#br0" timeOffset="129272.53">422 6259 244 0,'0'0'385'15,"0"0"-369"-15,0 0 3 16,0 0 46-16,0 0-39 15,0 0-12-15,-9 4-2 16,37-22 8-16,17-11-5 16,6-11-5-16,-1 3-10 15,-6 3 2-15,2-2 0 0,-12 12-2 16,-8 11-27-16,-13 13-31 16,-4 0-71-16,-9 4-102 15</inkml:trace>
        <inkml:trace contextRef="#ctx0" brushRef="#br0" timeOffset="129467.01">528 6584 93 0,'0'0'483'16,"0"0"-466"-16,0 0-4 15,0 0 24-15,0 0-30 16,0 0-1-16,103-54-4 15,-48 15 6-15,-4 2-8 16,0 4-8-16,-12 9-39 0,-6-3-55 16,-20 13-177-16</inkml:trace>
        <inkml:trace contextRef="#ctx0" brushRef="#br0" timeOffset="129796.13">587 5852 382 0,'0'0'172'15,"0"0"-149"-15,0 0 39 16,0 0-12-16,0 0-38 0,0 0-6 16,55-28 11-16,4 21 3 15,9 3-12-15,-6 4 8 16,2 0-7-16,-9 0 5 15,-4 24-5-15,-5 18-7 16,-7 10-1-16,-10 17 0 16,-7 10 5-16,-13 4 6 15,-9 5-7-15,0 9 12 16,0-4-9-16,-5-3-8 16,-21-8 1-16,2-12 0 15,6-11-1-15,5-19-42 16,5-10-77-16,3-25-166 15</inkml:trace>
      </inkml:traceGroup>
      <inkml:traceGroup>
        <inkml:annotationXML>
          <emma:emma xmlns:emma="http://www.w3.org/2003/04/emma" version="1.0">
            <emma:interpretation id="{BAB30CB9-B1EF-4BB4-A122-0397A06A6931}" emma:medium="tactile" emma:mode="ink">
              <msink:context xmlns:msink="http://schemas.microsoft.com/ink/2010/main" type="line" rotatedBoundingBox="6717,9544 17417,8341 17655,10455 6954,11658"/>
            </emma:interpretation>
          </emma:emma>
        </inkml:annotationXML>
        <inkml:traceGroup>
          <inkml:annotationXML>
            <emma:emma xmlns:emma="http://www.w3.org/2003/04/emma" version="1.0">
              <emma:interpretation id="{86D8B289-588F-445C-86FA-95BD9C2DE63D}" emma:medium="tactile" emma:mode="ink">
                <msink:context xmlns:msink="http://schemas.microsoft.com/ink/2010/main" type="inkWord" rotatedBoundingBox="6717,9544 10436,9126 10638,10920 6918,11338"/>
              </emma:interpretation>
              <emma:one-of disjunction-type="recognition" id="oneOf12">
                <emma:interpretation id="interp12" emma:lang="" emma:confidence="1">
                  <emma:literal/>
                </emma:interpretation>
              </emma:one-of>
            </emma:emma>
          </inkml:annotationXML>
          <inkml:trace contextRef="#ctx0" brushRef="#br0" timeOffset="131582.76">5184 5680 447 0,'0'0'51'15,"0"0"-4"-15,0 0 0 16,0 0-9-16,0 0-12 15,0 0-5-15,26 212-9 16,-13-169-9-16,8-8 1 16,-8-5-1-16,4-13-3 15,-4-6 1-15,2-7-1 16,-5-4-8-16,3 0 0 0,0-4-2 16,0-38 10-16,-3-5 0 15,5 2 1-15,-7-8 1 16,-3 16-1-16,-5 6-1 15,4 15 0-15,-4 12 4 16,0 0 3-16,0 4-1 16,4 0-4-16,5 0-2 15,1 0-7-15,18 24 7 16,-2 11 0-16,7-2 2 16,-2 1 5-16,-4-4-7 15,5-10 0-15,6 0 3 16,-3-12-2-16,2-8-1 15,-5 0-13-15,9-18-21 0,-6-30-8 16,7-22-21 0,-10-8 14-16,-5-13-81 0,-4-2-29 15,-14-8 127-15,-9-4 29 16,0 0 3-16,0 19 27 16,0 24 35-16,-9 19 43 15,5 30 10-15,-2 9-32 16,2 4-19-16,0 0-14 15,-1 0-25-15,1 32-15 16,4 27-3-16,0 16 1 16,0 9 5-16,0 3 4 15,0-3-4-15,0 1-4 0,17-7-3 16,5-10-5 0,7-7 6-16,-6-10-6 0,5-15 0 15,2-11-1-15,-11-12-16 16,17-13-26-16,-8 0-32 15,8-26-2-15,2-36-5 16,-12-21-37-16,-7-3-140 16</inkml:trace>
          <inkml:trace contextRef="#ctx0" brushRef="#br0" timeOffset="132062.4799">6189 5512 432 0,'0'0'4'0,"0"0"-4"16,0 0 34-16,0 0-1 15,0 0-14-15,198-58 3 16,-149 48-8-16,-7 10-10 16,-7 0 0-16,-6 0-4 15,1 13 3-15,-11 24-2 16,9 0 3-16,-7 9 4 16,-6-3-3-16,-1-3 3 15,-1-12-7-15,-8-4 2 16,-1-9-3-16,1-3-6 15,-1-9-62-15,-4-3-108 0</inkml:trace>
          <inkml:trace contextRef="#ctx0" brushRef="#br0" timeOffset="131792.2">6259 4990 250 0,'0'0'124'15,"0"0"3"-15,0 0-29 16,0 0-8-16,0 0-29 0,0 0-38 15,-45-23-5 1,45 82-18-16,0 16 0 0,0 22 4 16,9 5 2-16,17 4-2 15,-9 2 3-15,8-5-6 16,1-17 0-16,-12-12-1 16,14-15-8-16,-11-21-40 15,-2-11-43-15,-1-17-1 16,-14-10-206-16</inkml:trace>
          <inkml:trace contextRef="#ctx0" brushRef="#br0" timeOffset="132256">6568 5158 595 0,'0'0'30'0,"0"0"47"16,0 0 7-16,0 0-67 16,0 0-11-16,0 0-6 15,-9-20-18-15,9 14-67 0,13-8-53 16,5-3-111 0</inkml:trace>
          <inkml:trace contextRef="#ctx0" brushRef="#br0" timeOffset="132542.28">6742 4818 241 0,'0'0'367'0,"0"0"-306"16,0 0 41-16,0 0-61 16,0 0-33-16,0 0-2 15,-4 245 3-15,8-146 10 16,22 19-10-16,3 12 10 0,2 5-8 15,-4 9-11 1,5-1 16-16,-9-9-10 0,5-8-6 16,-15-10 3-16,1-13-1 15,-5-17-4-15,-5-11 1 16,-4-21-6-16,0-20-13 16,0-21-11-16,0-13-22 15,0 0-21-15,0-16-88 16,-4-46-244-16</inkml:trace>
          <inkml:trace contextRef="#ctx0" brushRef="#br0" timeOffset="130923.53">4035 5398 397 0,'0'0'65'0,"0"0"-38"16,0 0 30-16,0 0-21 15,0 0-10-15,0 0-6 0,-4-13-5 16,17 13 8 0,15 21 1-16,16 27 2 0,-1 5-1 15,7 13-1-15,4-2-4 16,0-7-17-16,1-5 2 16,-4-12-5-16,-5-9 3 15,-7-11-10-15,-5-5 9 16,-17-11-2-16,-4-4 1 15,-7 0 1-15,-2 0-2 16,6-32 6-16,-1-29 3 16,0-22 0-16,-5-11-3 15,-4-2-1-15,4 12-3 0,5 20 2 16,0 22-3 0,-3 23-1-16,-2 18-1 0,0 1-4 15,-4 0 3-15,15 0-1 16,2 0-4-16,9 34 5 15,8 25 2-15,0 22 2 16,-5 16 1-16,-2-4-2 16,-3 9 6-16,-6-16-6 15,3-7 2-15,4-14-3 16,-8-9 0-16,1-19 0 16,-5-1 0-16,3-19-9 15,-3-2-26-15,4-15-70 16,-4 0-72-16,2-26-95 15</inkml:trace>
          <inkml:trace contextRef="#ctx0" brushRef="#br0" timeOffset="130450.79">4189 5332 657 0,'0'0'27'15,"0"0"1"-15,0 0 60 16,0 0-29-16,0 0-16 15,0 0-10-15,-43-13-18 16,43 13-9-16,-5 13-6 16,5 53-11-16,0 35 5 15,0 34 6-15,5 8 2 0,12-13-2 16,6-20 9-16,0-8-9 16,-5-28-8-16,-5-17 1 15,-9-22-27-15,5-18 6 16,-5-8-28-16,-4-9-13 15,0 0-9-15,-4-39-57 16,-31-36-178-16</inkml:trace>
          <inkml:trace contextRef="#ctx0" brushRef="#br0" timeOffset="132826.8298">6861 5433 420 0,'0'0'34'15,"0"0"14"-15,0 0 4 16,0 0-26-16,0 0-11 15,0 0-11-15,173-142 4 16,-133 142-5-16,-4 0 3 16,-4 32-2-16,-10 14-2 15,-12 5 0-15,0 1 11 16,-10 7-7-16,0-4 13 16,0 3-1-16,-20-3 2 15,-10-5-1-15,-8-13-8 0,12-10-4 16,-3-12-7-1,3-11 0-15,8-4-57 0,-1-15-58 16,11-39-226-16</inkml:trace>
          <inkml:trace contextRef="#ctx0" brushRef="#br0" timeOffset="133291.59">7142 4738 113 0,'0'0'470'0,"0"0"-407"16,0 0 48-16,0 0-49 16,0 0-36-16,0 0-17 15,0 29-9-15,0 34 1 16,0 22 0-16,5 9-1 16,8-7 3-16,11 6-3 0,-2-10 3 15,-3-6-5-15,13-16 5 16,-2-10-3-16,-5-13 2 15,5-10-2-15,-8-13 0 16,-1-12-2-16,5-3-19 16,1 0-4-16,1-27-6 15,-1-30 8-15,-3-2 15 16,-11-5-15-16,-9 6 12 16,-4 4 8-16,0 21 3 15,0 2 4-15,-9 10 19 16,-4 12 5-16,-10 4 8 0,4 5-15 15,10 0 5-15,-8 0-10 16,7 25-14-16,10 12-1 16,0 3-1-16,0 17-1 15,0-5 1-15,23-1 3 16,5-3-3-16,8-4 0 16,7-4-4-16,8-2-6 15,13-11-47-15,1-7-63 16,15-6-146-16</inkml:trace>
        </inkml:traceGroup>
        <inkml:traceGroup>
          <inkml:annotationXML>
            <emma:emma xmlns:emma="http://www.w3.org/2003/04/emma" version="1.0">
              <emma:interpretation id="{9D9259B2-F3F2-4E31-9691-5EBE011BA9FD}" emma:medium="tactile" emma:mode="ink">
                <msink:context xmlns:msink="http://schemas.microsoft.com/ink/2010/main" type="inkWord" rotatedBoundingBox="12439,8922 14207,8724 14442,10816 12675,11015"/>
              </emma:interpretation>
              <emma:one-of disjunction-type="recognition" id="oneOf13">
                <emma:interpretation id="interp13" emma:lang="" emma:confidence="1">
                  <emma:literal/>
                </emma:interpretation>
              </emma:one-of>
            </emma:emma>
          </inkml:annotationXML>
          <inkml:trace contextRef="#ctx0" brushRef="#br0" timeOffset="134260.04">10377 5202 172 0,'0'0'39'15,"0"0"33"-15,0 0 0 16,0 0-6-16,0 0-11 16,0 0-28-16,200-190-17 15,-174 130-1-15,-5 0-5 16,-8 4 17-16,-13 7-10 15,0 10 12-15,0 16 17 16,0 5 19-16,-13 8-8 16,-8 10-5-16,5 0-17 15,2 0-8-15,1 4-13 16,-2 34-3-16,2 10-2 0,9 1-3 16,4 3 0-16,0-10-3 15,0 3 6-15,4-8-7 16,28-1 3-16,-4-7 1 15,12 4 0-15,-1-11 1 16,3-7-2-16,5-4-4 16,-2-7-17-16,6-4-12 15,4 0-66-15,3-21-22 16,-7-24-260-16</inkml:trace>
          <inkml:trace contextRef="#ctx0" brushRef="#br0" timeOffset="134973.8598">11226 4802 314 0,'0'0'144'16,"0"0"-90"-16,0 0 20 16,0 0-39-16,0 0-19 15,0 0-5-15,-15 24 4 16,15 6 23-16,0 6-2 15,0-4-19-15,0-4-7 16,0 1-6-16,0-5-1 16,0-3-2-16,13-7-1 15,-4-4 0-15,4-3 0 0,-3-1 0 16,9-6-4-16,-2 0-1 16,6 0 4-16,5-33 0 15,-9-7-4-15,-3-3 1 16,0-4 0-16,-12-7 2 15,-4 10 1-15,0 1 1 16,0 0 1-16,-16 10 6 16,-10 6 0-16,0 16 11 15,-7 11-10-15,6 0-5 16,-2 0 0-16,12 39-3 16,0 2-3-16,12 1-7 15,5 0-12-15,0-5-28 16,0 0-26-16,28-14 4 0,-2-1-19 15,6-11-25 1,-5 2 45-16,1 2 61 0,-5-1 10 16,5 10 0-16,-2-3 6 15,-4 10 41-15,11 8 24 16,-7-1-32-16,3 17-1 16,-3 13-9-16,-3 24-3 15,5 7 9-15,-9 12 17 16,1 5-24-16,-8-1-14 15,-12 0 30-15,0-6-22 16,0-4-2-16,-28-16 5 16,-4-12-3-16,-10-24-1 0,7-21 5 15,-1-14 2 1,3-12 6-16,1-6-3 0,-10-14-2 16,-2-41-17-16,-2-34-12 15,4-14-2-15,16-13-9 16,8-3-6-16,18 7-3 15,0-3-19-15,0 9-9 16,44-3-41-16,7 11-46 16,10 8-1-16,1 11-92 15</inkml:trace>
          <inkml:trace contextRef="#ctx0" brushRef="#br0" timeOffset="133891.99">10168 4429 541 0,'0'0'17'0,"0"0"31"15,0 0 18-15,0 0-43 16,-200 13-7-16,162 11-3 16,-8 18-1-16,7 0-3 15,2 6 0-15,14-4-7 16,4-2 4-16,15 8-3 15,4-2-1-15,0 6-1 16,36 2-1-16,15-5 0 16,13-13 0-16,8-7 1 15,-8-3-1-15,0-5-1 0,-13-5 0 16,-8 6-1-16,-9-2 2 16,-13 3 0-16,-10 8-2 15,-7 4 2-15,-4 4 6 16,0 4-2-16,-15-2-4 15,-25-5 8-15,3-7-8 16,-5-8 4-16,8-12 6 16,2-11-10-16,4 0 5 15,-4-6-5-15,9-22-25 16,1-7-26-16,22-1-59 16,0 1-28-16,0 7-141 15</inkml:trace>
        </inkml:traceGroup>
        <inkml:traceGroup>
          <inkml:annotationXML>
            <emma:emma xmlns:emma="http://www.w3.org/2003/04/emma" version="1.0">
              <emma:interpretation id="{561F832B-EC20-4BEF-8B9D-7C89ECE70A9C}" emma:medium="tactile" emma:mode="ink">
                <msink:context xmlns:msink="http://schemas.microsoft.com/ink/2010/main" type="inkWord" rotatedBoundingBox="14467,8813 17433,8479 17544,9470 14578,9803"/>
              </emma:interpretation>
              <emma:one-of disjunction-type="recognition" id="oneOf14">
                <emma:interpretation id="interp14" emma:lang="" emma:confidence="0">
                  <emma:literal>men's</emma:literal>
                </emma:interpretation>
                <emma:interpretation id="interp15" emma:lang="" emma:confidence="0">
                  <emma:literal>mints</emma:literal>
                </emma:interpretation>
                <emma:interpretation id="interp16" emma:lang="" emma:confidence="0">
                  <emma:literal>maxis</emma:literal>
                </emma:interpretation>
                <emma:interpretation id="interp17" emma:lang="" emma:confidence="0">
                  <emma:literal>maxes</emma:literal>
                </emma:interpretation>
                <emma:interpretation id="interp18" emma:lang="" emma:confidence="0">
                  <emma:literal>minty</emma:literal>
                </emma:interpretation>
              </emma:one-of>
            </emma:emma>
          </inkml:annotationXML>
          <inkml:trace contextRef="#ctx0" brushRef="#br0" timeOffset="136082.1">11803 4846 269 0,'0'0'75'0,"0"0"-18"15,0 0 24-15,0 0-37 0,0 0 20 16,0 0-10-16,91 64 8 16,-72-22-16-16,-6 5-17 15,-3 4-7-15,3-5-12 16,-5 3 2-16,0-13-1 16,-2-5-7-16,-6-14-4 15,0-2 2-15,0-15 2 16,0 0 0-16,0 0-1 15,0 0 0-15,0-20-3 16,0-29-13-16,0-16-12 16,0-9 4-16,0 13 4 15,0 10 9-15,0 19-2 0,15 13 1 16,-1 16 6-16,6 3-2 16,1 0 0-16,5 0-1 15,4 26 5-15,-1 2 1 16,-1 9 3-16,-5-5-1 15,0-3 0-15,-2-7 0 16,-5-9 2-16,-8-7-4 16,-3-5 1-16,3-1 0 15,-2 0-2-15,11-14-1 16,11-37 2-16,-2-1 0 16,8-3-4-16,-8 9 3 15,0 17-1-15,3 11-2 16,-7 1 1-16,-2 17 2 0,6 0-7 15,-3 0 5 1,9 0 3-16,-4 23 13 0,8 2-7 16,3 5 1-16,5-7 6 15,-4-14-10-15,1-5 0 16,-5-4-3-16,0 0 11 16,1 0-9-16,-11-32 4 15,-2-10-5-15,-5-8 6 16,-3-5-4-16,-7 2 1 15,-8-1-2-15,-1 11-2 16,0 3 1-16,0 6 6 16,0 21-3-16,-5-1 4 15,-9 14 1-15,12 0 7 16,-12 0-6-16,9 31-10 0,-4 22-5 16,5 10 5-16,4 3-2 15,0 2 2-15,0 2-6 16,0-10 4-16,23-7 4 15,2-12 3-15,-1-18-5 16,-2-5-4-16,-3-8 0 16,4-10 0-16,-1 0-7 15,1-17 4-15,0-27 2 16,5-11-10-16,-5-2 9 16,-1 10-5-16,-5 6-1 15,-2 14 7-15,-1 10 5 0,-5 16-1 16,-5 1-1-1,2 0-8-15,6 0 10 0,6 0 0 16,14 9 3-16,-4 25 1 16,13 6 4-16,-7-3-5 15,1 0 8-15,1-9-6 16,-8-10-1-16,-6-9-1 16,-8-7 0-16,-5-2-1 15,0 0-2-15,-5 0 2 16,9-34 4-16,-3-20-1 15,9-6-5-15,-6-2 0 16,5 12-5-16,-8 18-3 16,-3 8 0-16,2 23 7 15,-5 1-5-15,3 0-2 16,11 0 8-16,3 0-5 16,8 12 6-16,11 5-1 0,6 5 7 15,5-3-6-15,4-8-1 16,3-8-9-16,1-3-47 15,-4 0-8-15,-10-14 11 16,-14-31-66-16,-19-8-80 16</inkml:trace>
          <inkml:trace contextRef="#ctx0" brushRef="#br0" timeOffset="136755.71">13945 4664 579 0,'0'0'0'15,"0"0"-13"-15,0 0 1 16,0 0 12-16,0 0-1 15,254-184-13-15,-180 133-12 16,-7-4-6-16,-8 4-17 16,-4 4 41-16,-15 5-21 15,-10 19 29-15,-14 6 2 16,-7 10 41-16,-9 7 30 16,0 0 22-16,0 0-23 15,-5 7-21-15,-15 24-42 16,6 19 8-16,5-8-6 15,2 0-3-15,7 6-8 0,0-3 1 16,0 0 0-16,0-8-1 16,24-4 0-16,2-13 0 15,8-9 0-15,2 4-5 16,0-3 5-16,3-5 0 16,-5 3-1-16,-8-2 0 15,-6 2 1-15,-10 0-4 16,-1 4 4-16,-9-1 0 15,0 7 12-15,0 17 30 16,-19 8 3-16,-17 2-13 16,0 8-6-16,-11 2-8 15,5-16-9-15,-7-4-9 0,0-20-3 16,-7-17-61-16,-16-13-140 16</inkml:trace>
          <inkml:trace contextRef="#ctx0" brushRef="#br0" timeOffset="136276.63">14186 4086 161 0,'0'0'158'15,"0"0"-23"-15,0 0-2 16,0 0-26-16,0 0-48 0,0 0-28 15,-110 50-15 1,101 19-5-16,5 10 4 0,4 11-11 16,0 2-1-16,0 1 3 15,17-7-6-15,11-6 1 16,-1-10-2-16,1-5 1 16,-5-15-41-16,-4-13-56 15,-2-19-104-15</inkml:trace>
        </inkml:traceGroup>
      </inkml:traceGroup>
    </inkml:traceGroup>
  </inkml:traceGroup>
</inkml:ink>
</file>

<file path=ppt/ink/ink3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27:08.35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C89FD7C-17CD-47ED-BB39-E3E2396A472D}" emma:medium="tactile" emma:mode="ink">
          <msink:context xmlns:msink="http://schemas.microsoft.com/ink/2010/main" type="inkDrawing" rotatedBoundingBox="21624,5013 26849,4876 26864,5441 21638,5577" semanticType="underline" shapeName="Other">
            <msink:sourceLink direction="with" ref="{9616170A-E0E4-4557-A2AF-90769635D6CE}"/>
            <msink:sourceLink direction="with" ref="{7BDB1E35-7617-425E-B7F8-60E53E6F26E0}"/>
          </msink:context>
        </emma:interpretation>
      </emma:emma>
    </inkml:annotationXML>
    <inkml:trace contextRef="#ctx0" brushRef="#br0">-1 187 559 0,'0'0'10'0,"0"0"6"15,0 0-4 1,0 0 1-16,0 0 15 0,0 0-7 15,0 0-3-15,-10-24 2 16,10 24 14-16,0 0-32 16,0 0-4-16,10 5-7 15,19 27 9-15,6 3 0 16,9 12 2-16,6 5 1 16,5-8-3-16,5 0 2 15,-5-8 0-15,4-9 0 16,0-2-2-16,-7-15-2 0,3-7 2 15,0-3 6 1,0 0-5-16,0-3 0 0,6-31-1 16,7 6 6-16,-1-20 5 15,7 5-11-15,6-1 7 16,8 0-5-16,8 6-2 16,6 11 0-16,24 3 0 15,-9 17 3-15,9 7-2 16,-7 0-1-16,-13 9-4 15,-11 25 2-15,-11 2 2 16,-15 3 0-16,-9-1 0 16,-14-7-1-16,-2 1 1 15,-9-3-6-15,-8-11 6 16,-4 1 4-16,-4-8-4 0,-13-8 0 16,-3 0 4-16,-3-3-3 15,0 0-1-15,4 0 3 16,1 0 0-16,-1 0-1 15,2 0 0-15,11-3 20 16,15-26-8-16,13-14-1 16,19-11-4-16,7 3-7 15,4 0 0-15,-1 23-2 16,-3 6 2-16,8 8-2 16,-4 14 0-16,6 0-1 15,3 0-3-15,2 0 6 16,3 21-3-16,-8 3 1 15,-3 6 0-15,2 2 0 16,-6-4 3-16,0 3-6 16,-6 0 3-16,-7 0 0 0,-2-4 0 15,1 0 4-15,-9-2-4 16,1 1 1-16,-1-9-2 16,4-1 1-16,4-2 0 15,-2-14-1-15,7 0 1 16,7 0 2-16,-8 0 1 15,3 0-3-15,3 0 0 16,-8 0 0-16,3-15-1 16,-4-7 1-16,-5 4-2 15,-9-4 4-15,1-6-2 0,-8-2 4 16,-4-3 0 0,-2-2-2-16,-11-7 7 0,-2 5-6 15,-7 0 17-15,-9 0-6 16,-2 6-4-16,-2 8 7 15,0-2-5-15,0 11 12 16,0-5-12-16,0-5 1 16,0 10 5-16,0-7-10 15,0 8 1-15,0 3 3 16,-6 3 6-16,-3-3-14 16,5 10 9-16,1-2-13 15,-1 2 2-15,4 0-4 16,0 0 4-16,0 0 0 15,0-3-2-15,-5 3-18 16,1 0-33-16,-6 0-23 0,-22 0-43 16,-51 0-242-16</inkml:trace>
  </inkml:traceGroup>
</inkml:ink>
</file>

<file path=ppt/ink/ink3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18:34.48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F3C496F-C8E2-4184-BD1B-E1740A75103F}" emma:medium="tactile" emma:mode="ink">
          <msink:context xmlns:msink="http://schemas.microsoft.com/ink/2010/main" type="writingRegion" rotatedBoundingBox="2651,5839 3361,5839 3361,6704 2651,6704"/>
        </emma:interpretation>
      </emma:emma>
    </inkml:annotationXML>
    <inkml:traceGroup>
      <inkml:annotationXML>
        <emma:emma xmlns:emma="http://www.w3.org/2003/04/emma" version="1.0">
          <emma:interpretation id="{9596A170-E633-4B85-8E61-4A520B586435}" emma:medium="tactile" emma:mode="ink">
            <msink:context xmlns:msink="http://schemas.microsoft.com/ink/2010/main" type="paragraph" rotatedBoundingBox="2651,5839 3361,5839 3361,6704 2651,6704" alignmentLevel="1"/>
          </emma:interpretation>
        </emma:emma>
      </inkml:annotationXML>
      <inkml:traceGroup>
        <inkml:annotationXML>
          <emma:emma xmlns:emma="http://www.w3.org/2003/04/emma" version="1.0">
            <emma:interpretation id="{E47137E3-95B8-4C8A-9DD3-A8A90C35125F}" emma:medium="tactile" emma:mode="ink">
              <msink:context xmlns:msink="http://schemas.microsoft.com/ink/2010/main" type="line" rotatedBoundingBox="2651,5839 3361,5839 3361,6704 2651,6704"/>
            </emma:interpretation>
          </emma:emma>
        </inkml:annotationXML>
        <inkml:traceGroup>
          <inkml:annotationXML>
            <emma:emma xmlns:emma="http://www.w3.org/2003/04/emma" version="1.0">
              <emma:interpretation id="{58BB43A1-1961-4AB0-842E-DE34A2FB339F}" emma:medium="tactile" emma:mode="ink">
                <msink:context xmlns:msink="http://schemas.microsoft.com/ink/2010/main" type="inkWord" rotatedBoundingBox="2651,5839 3361,5839 3361,6704 2651,6704"/>
              </emma:interpretation>
              <emma:one-of disjunction-type="recognition" id="oneOf0">
                <emma:interpretation id="interp0" emma:lang="" emma:confidence="1">
                  <emma:literal/>
                </emma:interpretation>
              </emma:one-of>
            </emma:emma>
          </inkml:annotationXML>
          <inkml:trace contextRef="#ctx0" brushRef="#br0">-68 1785 575 0,'0'0'14'15,"0"0"-11"-15,0 0 43 16,0 0 11-16,0 0-43 16,0 0-4-16,0 0 1 0,13-11-5 15,-9 11-5-15,0-4 11 16,1 4-8-16,-1 0-4 15,9 0 8-15,12-4-7 16,5-1 0-16,8 2 4 16,1-4-4-16,8 1 6 15,-5-2-7-15,1 1 1 16,-5 0 2-16,-8 3-3 16,-5-1 0-16,-3 5 0 15,-13 0-1-15,-5 0-6 16,-4 0-3-16,0 0-5 15,0 0 0-15,0 0-1 16,0 0 1-16,0 0-8 16,-13 0-34-16,-13 9-30 0,1 1-140 15</inkml:trace>
          <inkml:trace contextRef="#ctx0" brushRef="#br0" timeOffset="243.35">-47 1968 301 0,'0'0'68'15,"0"0"-48"-15,0 0 27 16,0 0 5-16,0 0-41 16,0 0-3-16,37 0 19 15,-1 0-3-15,6-4-2 0,2-6-10 16,-2 0-7-16,0-1-2 15,-3-4-3-15,-1-4-7 16,-4 3-33-16,-5-5-46 16,-7-2-130-16</inkml:trace>
          <inkml:trace contextRef="#ctx0" brushRef="#br0" timeOffset="638.91">217 1386 267 0,'0'0'39'15,"0"0"62"-15,0 0-10 16,0 0-68-16,0 0-22 15,0 0 6-15,27 0 5 16,2 0 9-16,5 4-4 16,8 11-8-16,-4 0 2 15,6 1-2-15,-7 7-6 16,0-6 8-16,-1 13-11 16,-6-2 1-16,-5 4-1 15,-3 0 2-15,-9 14 2 16,-2-3-2-16,-11 0 11 0,0 15 13 15,0-3-14-15,-15 5 7 16,-25 5-12-16,-2-4-1 16,-8 5-6-16,-4 0-4 15,9-12-77-15,7-18-139 16</inkml:trace>
        </inkml:traceGroup>
      </inkml:traceGroup>
    </inkml:traceGroup>
  </inkml:traceGroup>
</inkml:ink>
</file>

<file path=ppt/ink/ink3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20:35.62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84ACD72-91F2-41FC-AA1E-87CF02365CBC}" emma:medium="tactile" emma:mode="ink">
          <msink:context xmlns:msink="http://schemas.microsoft.com/ink/2010/main" type="inkDrawing" rotatedBoundingBox="25435,1808 26079,10888 24640,10990 23995,1910" semanticType="verticalRange" shapeName="Other">
            <msink:sourceLink direction="with" ref="{D5B36504-7D89-4B2F-8C3C-F3238E13D4EA}"/>
            <msink:sourceLink direction="with" ref="{BF2610E6-06E8-450D-BF04-D7ADA358807F}"/>
            <msink:sourceLink direction="with" ref="{08048428-53F7-4350-8C02-3EEF74FBBF47}"/>
            <msink:sourceLink direction="with" ref="{4C2FF046-D8EF-44D5-B19C-EBC581BDE1CE}"/>
            <msink:sourceLink direction="with" ref="{7A80585B-B385-487A-8EF8-1E2D9ED20279}"/>
            <msink:sourceLink direction="with" ref="{7B839DA2-2194-4C63-8781-AA0CAAD6CF3B}"/>
            <msink:destinationLink direction="with" ref="{7F26605C-944B-42DA-8A29-142B6E1FB78F}"/>
            <msink:destinationLink direction="to" ref="{A27F4FCF-0202-4DB0-A5EC-F7AECA3C04F0}"/>
          </msink:context>
        </emma:interpretation>
      </emma:emma>
    </inkml:annotationXML>
    <inkml:trace contextRef="#ctx0" brushRef="#br0">1180 72 342 0,'0'0'95'0,"0"0"-71"16,0 0 33-16,0 0-19 16,0 0-11-16,0 0-4 0,0 0 15 15,0-13 0 1,0 9 5-16,0 4-4 0,0-6 2 16,0 6-3-16,0 0 0 15,-4 0-12-15,-1-4-2 16,-2 0-15-16,-2-5 4 15,-5 4-8-15,-7 0 0 16,-3-2-1-16,-7 3 0 16,1 4-4-16,-3-3 2 15,2 3-2-15,2 0-1 16,3 0 1-16,-3 0-2 16,7 0 1-16,6 0 1 15,-1 0 1-15,2 11-1 16,4 2-1-16,-5 4 0 0,1 1-1 15,-2 9-3-15,1 6 4 16,0 8-1-16,6-1 1 16,-3 3 1-16,1 0 0 15,2 4-3-15,-3 0 3 16,1 8 0-16,4-11 0 16,-4 0 0-16,3 1 2 15,3-5-4-15,-2 7 2 16,5-4 0-16,-1 8 0 15,-1-1-1-15,4 10 1 16,-7 7 0-16,8 10 0 16,0-2 0-16,-7 1 0 15,3-4 0-15,-1-1 1 16,1-7 1-16,4-3-2 16,-1-3 0-16,1-7 4 0,-5 7-4 15,1-5-1-15,4 6 1 16,0-1 0-16,-4-1-3 15,4 4 1-15,0-3 2 16,-3 2 0-16,-2 2 0 16,1-2 0-16,0-5 0 15,-1 0 5-15,4 2-8 16,1-6 6-16,-6 3-6 16,2-12 8-16,4 1-10 15,-9 8 9-15,8-4-5 0,1 1 2 16,-5-8-2-1,1-1 1-15,0 13-2 16,-4 1 2-16,0 5 0 0,2-4 0 16,1-3-1-16,1-8 1 15,-6 4 0-15,8 11 0 16,-6 0 0-16,-1 11 2 16,6-4-2-16,-1-12-5 15,-5 1 5-15,8 4-3 16,-12 0 3-16,5-2 0 15,0-9-1-15,-4-11 1 16,3-5 0-16,4-1 0 16,-9 1 1-16,7-7-1 15,-10 0 0-15,-1 2 1 16,1-2 0-16,-5 4-1 0,2-5 1 16,-9 4 0-16,3-2 1 15,-3-2-1-15,3-10 6 16,5 0-7-16,3-4 3 15,4-8-1-15,7 4 7 16,-1-5 10-16,3 0-11 16,-2 0 5-16,-2 0-7 15,-1-10-3-15,-2-14-2 16,4-6-1-16,-2-5 1 16,-1-5-4-16,11 2-1 15,0 6 3-15,0-4-1 16,0 2-2-16,16 3 2 0,9 6-1 15,1 3 1-15,12 5 1 16,-8 6-2-16,5 6-6 16,1-3 8-16,-5 8 0 15,4 0-1-15,4 0 2 16,1 0-2-16,-9 12-5 16,7 13 3-16,-8 20 4 15,9 7-1-15,-4 18-3 16,6 12 4-16,-6 6-1 15,-14-10 4-15,0 7-1 16,-8 1-1-16,-2-7-1 16,-2 7-1-16,-5-4 1 15,-2 2 2-15,2 4-1 16,-4 4-1-16,0-10 0 16,0 6 1-16,0 0 3 0,0 0 0 15,0 4-1-15,0-14 0 16,0 0 0-16,0-13 0 15,0 4-3-15,-4 0 0 16,-2 0 1-16,-3-5-1 16,-2 4 4-16,2 9-4 15,2-11 0-15,-2 11 1 16,0 2-1-16,8-5 1 16,1-8-1-16,0 13 0 15,0-13 1-15,0 1-1 16,0 4 1-16,0 2-2 0,0-3 1 15,0-2 0-15,0 2 0 16,0-14 1 0,0 1 4-16,0 6-5 0,0 3-1 15,0 21-1-15,0 6 0 16,1 2 2-16,8-8 0 16,0-12 0-16,-2-18 4 15,6 0-4-15,-6 0-6 16,6-6 6-16,-3-3 1 15,2-4-1-15,-3 0 5 16,-3 0-10-16,-2 7 10 16,6 4-10-16,-4 19 8 15,3 11-3-15,-2-8 0 16,6-3-14-16,-9-19 13 0,-2-12 2 16,6 0-2-16,-3-3 7 15,31 6-6-15,15 14 0 16,0-7-16-16,2 2 2 15,-24-10 14-15,-13-16 1 16,-1 8-1-16,-1-9 1 16,1-1-2-16,1-3 1 15,-2-2 0-15,2-6 0 16,0 1-1-16,3-3 1 16,-3 5 4-16,0-6-4 15,3-2-2-15,-2 2 0 16,-1-9 2-16,-4 7 0 0,-2-4 1 15,3-6-1 1,-2 8-1-16,4 0 1 0,1-9 0 16,-3 9-1-16,-1-5 0 15,-4-3 1-15,7 7 0 16,-4-6 3-16,2 2-2 16,-5 0-2-16,-4 2 2 15,6-3-2-15,-1-3 1 16,0 4 0-16,-2 3 0 15,2-7 1-15,-2 4-1 16,2-4 0-16,-4 0 0 16,0 0 0-16,-1 0 3 15,0 0-2-15,1 0 0 0,2 0-2 16,3 0 4 0,0 0-2-16,-1 0-1 0,1 0 0 15,-1 0 0-15,-6 0 2 16,5 0 0-16,-8 0 0 15,6 0-2-15,-1 0 3 16,3 0-3-16,0 0 1 16,-4 0 0-16,0 4-1 15,1-4 1-15,-1 0-1 16,-4 0 0-16,3 0 0 16,-3 0 2-16,4 0-2 15,-4 0 0-15,5 0 0 0,-5 0 0 16,0 0 1-16,0 0 2 15,0 0-3-15,0 0 0 16,0 0-6-16,0 0-5 16,0 0-16-16,0-28-19 15,0-4-74-15,0-13-149 16</inkml:trace>
  </inkml:traceGroup>
</inkml:ink>
</file>

<file path=ppt/ink/ink3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20:55.84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65C8974-2DEC-415E-8038-4C82BAB8A488}" emma:medium="tactile" emma:mode="ink">
          <msink:context xmlns:msink="http://schemas.microsoft.com/ink/2010/main" type="inkDrawing" rotatedBoundingBox="27504,3544 33229,3717 33217,4115 27492,3942" semanticType="underline" shapeName="Other">
            <msink:sourceLink direction="with" ref="{F03D245C-0D0E-4BAD-8FF8-D9C36C6E8171}"/>
            <msink:sourceLink direction="with" ref="{5775C82E-17BF-4D09-8B19-D8FFFDC17AD1}"/>
          </msink:context>
        </emma:interpretation>
      </emma:emma>
    </inkml:annotationXML>
    <inkml:trace contextRef="#ctx0" brushRef="#br0">19-1 426 0,'0'0'1'0,"0"0"1"15,0 0 41-15,0 0 1 16,0 0-19-16,0 0 6 0,0 0 7 16,-16 0 5-1,16 0-29-15,0 0-9 0,-4 0 9 16,4 0 2-16,0 0 0 16,0 0 4-16,0 0-3 15,0 0-3-15,0 0 3 16,0 0 2-16,0 0-7 15,0 0-4-15,0 0-5 16,0 0-1-16,0 0-2 16,0 0-6-16,0 0 4 15,0 0-10-15,9 18 12 16,26 5 2-16,7 5-2 16,10 0 0-16,-1-2-1 0,11-1 1 15,-3 1-3-15,5-4 3 16,2-4 1-16,2-9-1 15,-6 3 0-15,-2-9 1 16,-10-3 5-16,-2 0-5 16,-6 0 1-16,-7 0-2 15,0 0 5-15,3 0-5 16,-8 0 1-16,6 0 3 16,-5-3-4-16,8-9 0 15,-3 3 0-15,8-3 1 16,2-2 3-16,2 2-3 15,-2-1-1-15,2 2 0 0,-1 3 0 16,-1-3 1 0,2 8-1-16,-3 3 1 0,-7 0-2 15,1 0-2-15,-6 0 0 16,2 0 2-16,-9 3-1 16,3 16 2-16,2 3-2 15,-7-5 2-15,2 6-4 16,3 1 4-16,-10 1 0 15,3 1 0-15,-3 1 0 16,0-3 0-16,-8 0 0 16,-5-3 0-16,9 0 0 15,-11-12 0-15,-3 2 3 16,4-7-1-16,-1-4 0 16,-4 0-1-16,0 0 5 15,0 0-5-15,0 0 8 0,4 0-2 16,-4 0 0-16,5 0-2 15,-2 0 3-15,11 0 2 16,20-28-8-16,8-19 6 16,13-11-2-16,9 2-3 15,-5 3-3-15,2 9 8 16,-6 9-8-16,0 5-2 16,3 13 1-16,-8 9-4 15,0 8-3-15,5 0 6 16,1 0-8-16,-1 4 6 15,0 17-4-15,4 5 7 16,1-5 1-16,1 1 0 0,2-3 1 16,0-6 0-16,1-5-1 15,0 2-1-15,-8-6 1 16,8-2 0-16,3 8 1 16,1-6 0-16,1 5-1 15,-5-1 3-15,-6-2-3 16,2 3 1-16,-5-1 1 15,0 6-2-15,4-5 3 16,1 3-1-16,-6-4 7 16,1-2-3-16,-9 3-4 15,8-5 1-15,-3 9-3 16,2-3-1-16,-2 2 1 16,0-3 2-16,-6 3-2 0,-6-4 2 15,7 6-2 1,7-6 0-16,2 1-2 0,3-2 2 15,-5 1 4-15,2-4-4 16,-1 4 1-16,-7-5-6 16,-8-3 10-16,-9 4-4 15,4-4-1-15,-4 0 0 16,-4 0 0-16,7 0-3 16,-11 0 8-16,12 0-4 15,-4-7-1-15,11-5 1 16,-2 8-1-16,0-7 0 15,-1 8 0-15,1-3-2 0,-3-2 2 16,-4 1 1-16,-4 0 0 16,-5 3 1-16,3 0-2 15,-7 0 0-15,-5-4 1 16,-2 5-1-16,-3-1 0 16,-8 2 0-16,3 2 3 15,-4 0 0-15,0 0 7 16,5-4-10-16,-1-7 1 15,3 4-1-15,6-1 2 16,-1-1-2-16,-2-4 2 16,3 3 2-16,-1 2 0 15,1 2 2-15,-2-5-3 16,-2 6 1-16,1 0-1 0,-2 1-1 16,0-5 1-1,8 2 2-15,-3-4-1 0,-3 2 4 16,2 5-2-16,-3-12-1 15,-3 9-4-15,4 0 8 16,-2 3-8-16,-8 0 3 16,2 4-4-16,-2 0 0 15,0-2-1-15,0 2 0 16,0 0 1-16,4 0 0 16,-4 0 0-16,0 0-1 15,0 0 1-15,0 0-12 16,0 0-7-16,0 0-6 15,0 0-9-15,0 0-36 16,-6 0-35-16,-23 0-57 0,-10 0-255 16</inkml:trace>
  </inkml:traceGroup>
</inkml:ink>
</file>

<file path=ppt/ink/ink3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21:15.61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DE546FD-4AFA-4C4C-8369-FACEDF748C28}" emma:medium="tactile" emma:mode="ink">
          <msink:context xmlns:msink="http://schemas.microsoft.com/ink/2010/main" type="inkDrawing" rotatedBoundingBox="27426,5680 33093,5424 33117,5966 27451,6223" semanticType="underline" shapeName="Other">
            <msink:sourceLink direction="with" ref="{BD603D9D-15FB-455C-914E-BBC3BC63D0FE}"/>
            <msink:sourceLink direction="with" ref="{90258DCE-52A4-4F13-B9B8-C0462CB2D71F}"/>
          </msink:context>
        </emma:interpretation>
      </emma:emma>
    </inkml:annotationXML>
    <inkml:trace contextRef="#ctx0" brushRef="#br0">0 305 460 0,'0'0'26'0,"0"0"-18"16,0 0 61-16,0 0 11 16,0 0-41-16,0 0-15 15,0 0 2-15,0 0-6 16,0 0 5-16,0 0-2 15,0 0-3-15,0 0 0 16,0 0-14-16,0 0 12 16,0 0-3-16,0 0-12 0,0 0 3 15,8 8-5 1,8 6 1-16,6 5-2 0,7-5 3 16,1 5 0-16,4 3 1 15,4-6-4-15,-2-4 0 16,6 4 4-16,3-3-2 15,1-7-2-15,2 6 1 16,-1-8 0-16,3-4 0 16,5 0 0-16,9 0-1 15,2-8 0-15,6-19 5 16,5-4-1-16,3-3 2 16,-2 10-6-16,-3 0 0 15,-3 1 4-15,2 10-4 16,-3-3 2-16,-6 10-1 15,10-2-1-15,-2 3 0 0,1 5 0 16,-3 0 0-16,-6 0 0 16,2 31-6-16,-3 9 6 15,-5 3 4-15,-8 2 0 16,-3-1-4-16,-6-3 1 16,-7 0 0-16,-6-8-2 15,-9-1 1-15,-10-2-3 16,-1-11 3-16,-2-3 0 15,-3-3 5-15,-4-6 2 16,0-4-6-16,0-3 6 16,0 4 7-16,0-4-11 15,5 0 5-15,-5 0-1 0,4 0 3 16,8-10 5-16,14-27-12 16,22-17-1-16,16-1-2 15,-2 7 0-15,3 3 0 16,-1 8 1-16,3 0-1 15,5 10-2-15,2 10 1 16,3-4-4-16,3 7 5 16,4 1 1-16,-3 1-1 15,5 4 4-15,-6 6-5 16,-11 2 1-16,-1 0-8 16,-8 0 8-16,-4 0 0 15,0 0 1-15,-3 10-1 16,-2 2 0-16,-5-4 1 15,-6 1 5-15,3 5-6 16,8 3 0-16,8-6-4 0,8 9 4 16,11-3 4-16,2 0-1 15,-6-4-6-15,-3 2 9 16,-1-9-8-16,-6 1 5 16,-2 1-3-16,-7-8 0 15,-4 0 2-15,1 0-1 16,-5 0-1-16,0 0 8 15,-4 0-8-15,-4 0-3 16,6-9 3-16,-6-3 5 16,0 0-5-16,3 6 0 15,-6-2-1-15,-1 2 2 16,4-7 1-16,0 9-2 0,11-5-2 16,-8-2 2-16,1 4 3 15,1-4-3-15,-12 5 2 16,-2-3-4-16,1 1 2 15,-7 4 0-15,0-6 0 16,-4 1 0-16,-4 1 2 16,-6-4-4-16,-1 4 7 15,-5-2-1-15,-1 0-2 16,6-1 5-16,-1-4-2 16,0-3-2-16,5-2 3 15,-12 7-5-15,8-2 0 16,0 2 0-16,-7 6-1 0,11-4 1 15,-7 1 3-15,9-1-3 16,-5-1 9-16,6-2 3 16,3 0 1-16,5-5-5 15,-3 8-8-15,-7 4 11 16,-7 1-4-16,-7 6-2 16,5 0-5-16,-1-4 0 15,-4 4 0-15,5-3-1 16,-5 3-2-16,0-5 1 15,0 5-2-15,0 0-15 16,0 0-13-16,0 0-16 16,4-5-11-16,-4 1-16 15,0 4-49-15,0 0-152 0</inkml:trace>
  </inkml:traceGroup>
</inkml:ink>
</file>

<file path=ppt/ink/ink3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22:15.60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F6554B4-07E7-4541-9F4F-FC755CE419CD}" emma:medium="tactile" emma:mode="ink">
          <msink:context xmlns:msink="http://schemas.microsoft.com/ink/2010/main" type="inkDrawing" rotatedBoundingBox="27415,7872 33055,7718 33067,8164 27427,8318" semanticType="underline" shapeName="Other">
            <msink:sourceLink direction="with" ref="{DD9F68AA-C718-47D1-B84D-B2426E9054A3}"/>
            <msink:sourceLink direction="with" ref="{E76BFA94-C4C0-4C4E-A49A-1B260DC0810C}"/>
          </msink:context>
        </emma:interpretation>
      </emma:emma>
    </inkml:annotationXML>
    <inkml:trace contextRef="#ctx0" brushRef="#br0">185 270 86 0,'0'0'46'0,"0"0"-27"16,0 0 3-16,0 0 6 15,0 0-13-15,0 0 0 16,0 0-8-16,0 0 5 0,-34-42 8 16,33 42-7-1,-8 0 13-15,5 0-10 0,-3 0-9 16,2-1-1-16,1 1-2 15,-6-5 4-15,-3 0 2 16,-3 3-1-16,0 2 11 16,6 0 14-16,1 0-8 15,2-4-12-15,-2 1-4 16,5-1 12-16,-1 0 2 16,2 1-4-16,3 3 8 15,0 0-7-15,-4 0 2 16,4 0 0-16,0 0 1 0,-4 0-4 15,4 0-9 1,-5 0 2-16,5 0 3 0,-4 0-9 16,4 0-5-16,0 0 2 15,-2 0-4-15,2 0 0 16,0 0-4-16,0 0 4 16,0 3-1-16,0 12 1 15,0 6 3-15,0 1 0 16,19-1 1-16,9-1-4 15,7 4 10-15,4-6-6 16,10 1-1-16,-4-10 4 16,0-1-5-16,1-1 3 15,2 2-1-15,-10-9-4 16,1 4 5-16,0-4-2 16,2 0 3-16,5 0 0 0,7 0 0 15,2-17 0-15,1 0-6 16,2 4 0-16,-1 0 6 15,7-1-5-15,2 1-1 16,4 2 0-16,6 2-6 16,-2 5 13-16,-2-3-14 15,-5 3 14-15,-3 4-6 16,-3 0-1-16,-6 0-7 16,-5 0 7-16,0 0 3 15,-4 0-3-15,-7 0 1 16,0 15-1-16,1 5 0 15,-8 2-1-15,-2-4-4 16,-1 1 6-16,-6 5-5 0,-2-1 2 16,0 8 2-16,0-6 5 15,-3-3-5-15,-2-3 0 16,-3-5-5-16,-5 0 5 16,0-10 0-16,-3-4 0 15,-4 0 0-15,4 0 2 16,-5 0-2-16,0 0 8 15,0 0-8-15,16 0 10 16,17-27 11-16,22-23-10 16,26-11-11-16,27-5 0 15,-3 11 3-15,6 5-3 16,-5 7-1-16,-3 7 1 16,-13 2-10-16,-1 13 10 15,-12 7-3-15,-1 7 1 0,4 5 0 16,-7-2 1-16,3 4 0 15,2 0-1-15,2 0 2 16,6 0 0-16,-1 0 0 16,-1 0-4-16,-4 0 2 15,-10 7-2-15,-4 6 2 16,-2-2 1-16,-7 1-7 16,-2-1 7-16,-3 3-4 15,-1 0 5-15,0-6 0 16,-1 11 5-16,3-10-11 15,2 6 12-15,0-6-5 16,-4 1-1-16,4-6-5 16,0 5 5-16,-9-1 6 0,7-5-6 15,-11 1-6-15,-3-1 6 16,-3-3 0-16,-1 0 0 16,-2 0 6-16,2 0-6 15,-4 0-6-15,9 0 6 16,-1 0 0-16,16 0 3 15,5-22 5-15,10-3-5 16,5-2-2-16,2 0 0 16,-9 8-1-16,-7-1-2 15,-20 8 2-15,-8 1 1 16,-23 4 7-16,-6 7 2 16,1 0 0-16,-5 0 1 0,0 0-2 15,0 0 0 1,0 0-5-16,0 0-2 0,0 0-2 15,0 0-2-15,0 0-8 16,0 0-19-16,7-7-18 16,3-22-55-16,-10-23-226 15</inkml:trace>
  </inkml:traceGroup>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6:59.601"/>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39C0847A-4D32-4ADE-A0C9-AD38BBFB6922}" emma:medium="tactile" emma:mode="ink">
          <msink:context xmlns:msink="http://schemas.microsoft.com/ink/2010/main" type="inkDrawing" rotatedBoundingBox="13797,17927 18046,17507 18051,17563 13802,17982" semanticType="underline" shapeName="Other">
            <msink:sourceLink direction="with" ref="{8577BABD-1BBA-4563-B7D2-7ED65AF66007}"/>
            <msink:sourceLink direction="with" ref="{94D6A16F-254C-40B0-AC71-F3894A6E6485}"/>
          </msink:context>
        </emma:interpretation>
      </emma:emma>
    </inkml:annotationXML>
    <inkml:trace contextRef="#ctx0" brushRef="#br0">0 426 462 0,'0'0'107'0,"0"0"-102"15,0 0-5-15,0 0 63 16,0 0-1-16,0 0-28 0,187-5 11 15,-71 0 1-15,25-7-13 16,26-2-1-16,9-2 3 16,25 2-9-16,11-3-1 15,-1 1-4-15,6-3 2 16,-10-3-10-16,10 6 10 16,4-3-6-16,0-7-6 15,-4 1-4-15,-10-1-1 16,-11-4 0-16,-15 8-2 15,-19-2 4-15,-21 8-3 16,-21 5-1-16,-10 1 5 16,-17 5-3-16,-18 5 3 15,-14 0-7-15,-18 0-1 0,-11 0 2 16,-17 0-2 0,-6 0-2-16,-9 0 1 0,0 0 0 15,0 0 0-15,0 0 1 16,0 0-1-16,0 0 0 15,0 0-20-15,0 0-27 16,10-4-45-16,22-18-69 16,18-8-435-16</inkml:trace>
  </inkml:traceGroup>
</inkml:ink>
</file>

<file path=ppt/ink/ink3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23:38.61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C34DC82-C325-416C-AD94-1AAAEACC9F98}" emma:medium="tactile" emma:mode="ink">
          <msink:context xmlns:msink="http://schemas.microsoft.com/ink/2010/main" type="inkDrawing" rotatedBoundingBox="27978,9880 33449,9419 33479,9780 28008,10241" semanticType="underline" shapeName="Other">
            <msink:sourceLink direction="with" ref="{7A80585B-B385-487A-8EF8-1E2D9ED20279}"/>
          </msink:context>
        </emma:interpretation>
      </emma:emma>
    </inkml:annotationXML>
    <inkml:trace contextRef="#ctx0" brushRef="#br0">-2 413 432 0,'0'0'97'16,"0"0"-94"-16,0 0 4 16,0 0-6-16,0 0 8 15,0 0 4-15,0 0 1 16,0 0-5-16,0 10 6 16,0-10 6-16,0 0-12 15,0 0 2-15,0 0 4 16,0 0-14-16,0 0 7 15,0 0-7-15,0 0 2 0,0 0-6 16,0 0 3-16,0 11-2 16,4 0 2-16,19 9 5 15,9 4-1-15,-1-2-4 16,4 2 11-16,4-7-2 16,6 7-3-16,-2-10 5 15,4-5 1-15,-1-1-3 16,-2-8-3-16,6 0-5 15,3 0 7-15,2 0 2 16,0-8-6-16,0-11 7 16,-4-9-3-16,4 4-1 15,0-2-6-15,9-1 3 0,5-7-4 16,10 3-2 0,3 3 2-16,2 9 4 0,6 0-2 15,5 4-2-15,-5 15-1 16,-3 0-5-16,-13 0 6 15,-11 0 1-15,-5 0 2 16,-2 0-6-16,-3 0 1 16,2 6 1-16,-5 7 1 15,-8 5-1-15,-6-5 1 16,0 4 0-16,-1 0 1 16,0 11-1-16,6-11 0 15,-11 3 3-15,0-1-3 16,-5 0 0-16,-2-2 0 15,-2-8 0-15,-5 1 3 16,-6-3-3-16,3 0 0 0,-10-1 3 16,1-2-2-16,-4-4-1 15,0 0 0-15,0 0 0 16,0 0 4-16,0 0 1 16,0 0-1-16,4 0-3 15,7 0 1-15,13-17 0 16,15-22-2-16,12-4 3 15,4 0-2-15,5 3 1 16,-5-1-3-16,-4 4 1 16,4 6 0-16,4 4 0 0,-4 0 1 15,5 6-1 1,-5 3-1-16,0 9 1 0,5 5-1 16,-10-2 0-16,0 6 1 15,5 0 0-15,-5 0 0 16,6 0-1-16,7 0 1 15,9 0 3-15,1 15-3 16,3-1 0-16,-2-6 1 16,-3 1-2-16,-7-1 3 15,-9-4-5-15,-16-2 3 16,-8 2 0-16,-7-4 1 16,-4 0-1-16,-9 0 3 15,0 0-3-15,-2 0 0 16,3 0 0-16,1 0-4 15,-3 6 3-15,10-2-6 0,6-4 2 16,13 0 2-16,15 0-1 16,1 0-2-16,6 0 0 15,7 0 0-15,3 0-6 16,8 0 5-16,3 0 0 16,1-2-7-16,-12-10 3 15,-11 2 6-15,-14 1-3 16,-7 1 2-16,-13 2 6 15,-8 2-2-15,-2 0 1 16,-15 4 1-16,8-4 0 16,1 4 2-16,-9 0-1 15,17-9-1-15,-2 9 1 0,-2-11-1 16,7 9-1-16,-6-9 1 16,9 4 0-16,3-2 1 15,4-8 0-15,8 3-1 16,0 1 6-16,-3-4-5 15,-1 0 3-15,-6 7-4 16,-3 2 0-16,-1-2 4 16,-11 3-1-16,-1 1 0 15,-10 0 3-15,2 6 2 16,-1-3 1-16,-4 3 0 16,0 0 6-16,0 0 2 15,0 0-2-15,0-4 6 16,0 4-17-16,0 0 3 15,0 0 2-15,0 0-9 16,0 0 0-16,0 0-6 0,0 0-11 16,0 0-22-16,-12 0-22 15,-51-5-157-15</inkml:trace>
  </inkml:traceGroup>
</inkml:ink>
</file>

<file path=ppt/ink/ink3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23:42.09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B4A7ED4-ECB9-4449-A42E-63CAF40AE865}" emma:medium="tactile" emma:mode="ink">
          <msink:context xmlns:msink="http://schemas.microsoft.com/ink/2010/main" type="inkDrawing" rotatedBoundingBox="27571,9677 33636,9224 33692,9978 27627,10430" semanticType="underline" shapeName="Other">
            <msink:sourceLink direction="with" ref="{7A80585B-B385-487A-8EF8-1E2D9ED20279}"/>
          </msink:context>
        </emma:interpretation>
      </emma:emma>
    </inkml:annotationXML>
    <inkml:trace contextRef="#ctx0" brushRef="#br0">0 85 214 0,'0'0'6'16,"0"0"79"-16,0 0-78 15,0 0 40-15,0 0 27 16,0 0-42-16,0-27-8 16,0 27 1-16,0 0 1 15,0 0-8-15,0-4-7 16,0 4 5-16,0 0-9 15,0 0 5-15,0 0-2 16,0-4 1-16,0 4-6 16,0 0 4-16,0 0 2 15,0 0 2-15,0 0-4 16,0 0 0-16,0 0-1 0,0 0-5 16,0 0 1-16,0 0-4 15,0 0 1-15,0 0-2 16,5 13 2-16,6 11-1 15,2 7 2-15,-2-2-1 16,4-1 2-16,-7 7 2 16,4-9 1-16,0 5 2 15,1-4-1-15,-3-4-4 16,3-3-1-16,-6 3 4 16,9-4-4-16,-3 1 0 15,2-3 0-15,-4-3 6 16,2-1-6-16,-1 1 0 15,-2-4 1-15,-1 1-1 0,7-4 0 16,-6 6 0-16,6-6-1 16,-3 1 6-16,3 0-6 15,-6-3 1-15,6 4 0 16,4-3-2-16,-1-2 5 16,1 0 1-16,1-3-1 15,6-1 1-15,1 5 0 16,-1-5 2-16,4 0 0 15,5 0-3-15,3 0 5 16,5 0-7-16,-4 0-1 16,-3 0-1-16,8-5 2 15,-10-4-1-15,4 3-2 0,6-3 2 16,-11 4-1 0,1-3 1-16,2-1-2 0,-7 3 0 15,3-1 5-15,2-3-6 16,-4 7 2-16,-1-5-1 15,-1 4 1-15,-3-5 0 16,8-1-1-16,-4 6 0 16,1-1 0-16,9-7 1 15,4 6-1-15,-5 2 0 16,-1-6 0-16,-5 3 1 16,-7 0-2-16,7 3 2 15,-11 2-2-15,7-2 1 16,-3 1-1-16,-1-3 2 15,-2 1-1-15,0 1 1 16,5-4-1-16,-2 7 1 0,3-8-1 16,-3 5 1-16,7-1-1 15,2 1 2-15,6 0-2 16,5-3 0-16,-2 2 3 16,2-3-4-16,2-3 2 15,-9 4-1-15,8-3 0 16,-15 6-1-16,-1 1 1 15,-9 0 0-15,-1 3 2 16,-8-4-2-16,-6 4 0 16,2 0 0-16,-4 0-1 15,4 0 1-15,3 0 1 16,1 0-1-16,3-4 1 0,-2 4-1 16,11 0 0-16,-3 0 0 15,11 0 0-15,-3 0 0 16,-1 0 2-16,-2 0-2 15,-3 0 5-15,-2 0-5 16,3 0-2-16,-7 0 2 16,3 0 1-16,-1 0-1 15,-1 4 0-15,1 0-2 16,1 2 2-16,-7 2 1 16,2-2-1-16,-1 1 2 15,5 4-2-15,-4-2 0 16,-3 6 0-16,-3-11 1 15,2 10 0-15,-4-9-1 0,4 7 1 16,1-1-1 0,-7-4 0-16,2 6 1 0,0-6-1 15,0 7 2-15,4 4-2 16,-3-2 2-16,1 8-1 16,6-4 0-16,-3-1-1 15,-1-1 0-15,-4-4 1 16,-3-8-1-16,-5 3 0 15,1-9 3-15,-1 4-3 16,0 1 0-16,4-5-1 16,-4 6 1-16,0-6 3 15,0 0-3-15,0 4 1 16,0-4 0-16,0 0 1 16,0 0 1-16,0 0-3 0,0 0 7 15,0 0-6-15,0 0 1 16,0 0 2-16,0 0 0 15,0 0 1 1,0 0 0-16,0 0 2 0,0 0-2 16,0 0 3-16,0 0 0 15,0 0-5-15,0 0 6 16,0 0 1-16,0 0-1 16,0 0-2-16,0 0 8 15,0 0-9-15,0 0-4 16,0 0 0-16,0 0-2 0,0 0 4 15,0 0 1-15,0 0-3 16,0 0-2-16,0-4 1 16,0-11-1-16,0 1 0 15,0 0 0-15,0-1-3 16,0-2 2-16,0-6 1 16,0 3 1-16,0 6-1 15,9-3-11-15,3-1 7 16,-4 5 3-16,4 0-1 15,-3 2-6-15,-4 4 7 16,4-1-1-16,-2 3 2 16,2-13-4-16,6-1 4 15,1-1-3-15,-3 3 3 16,3 3-1-16,-6-3-1 0,1 3-1 16,2 5-3-16,-1-2 2 15,-3 7 3-15,-3-2-3 16,2-1 2-16,-1 1 0 15,7 1 2-15,-7 1-1 16,-3 4 0-16,5-4 1 16,-3-1-1-16,2 5 0 15,4-6-3-15,8 2 3 16,-1-5 1-16,6 5 2 16,5-6-2-16,1 5-1 15,9-7-1-15,8 1 3 16,7 2-1-16,-4-6 0 15,0 8 0-15,-3-3-1 0,-9 4 0 16,-7 2 1-16,-9 0 0 16,-7 3 0-16,0 1 0 15,-10 0 0-15,2 0 0 16,4 0 0-16,-3-4 0 16,1 4 0-16,6 0 0 15,1 0-1-15,14 0 1 16,9 0-2-16,2 0 2 15,12 0 0-15,1 0 1 16,5 0-1-16,8 0 3 16,-6 0-3-16,6 0 0 15,-7 0-1-15,-10 0 2 0,3 0-2 16,-14 0 2 0,5 0-1-16,-6 0 0 0,5 0 0 15,-6 0 0-15,-1 0 1 16,-6 0-2-16,1 0 2 15,-5 0-2-15,4 0 0 16,1 0 1-16,3 0-1 16,-1 0 3-16,7 0-2 15,-2 0 0-15,0-4 0 16,6 4-3-16,-4 0 2 16,-1 0 1-16,4 0 0 15,0 0-2-15,-2 0-3 16,-3 0 4-16,-7 0-4 15,0 0 2-15,-9 0 0 0,-4 0-1 16,1 0 0-16,-4 0 3 16,3 0 1-16,-6 0 0 15,-2 0-1-15,-2 0 1 16,-3 0 2-16,0 0-2 16,2 0-1-16,-2 0 1 15,3 0 0-15,-6 0 0 16,6 0 0-16,1 0 0 15,3 0 0-15,3 0 0 16,0 0 0-16,-2 0 0 16,11 0 0-16,-5 0-1 15,6 0 1-15,8-4-1 16,0 0-6-16,6-2 7 0,-6 2-14 16,3 0 2-16,-7-5 2 15,-1 3-4-15,-14 6 4 16,-4-5 2-16,-2 3-1 15,-9 2 6-15,4 0 2 16,-4 0 0-16,0 0 0 16,0 0 2-16,0 0-1 15,0 0 0-15,0 0 0 16,0 0 1-16,0 0 0 16,0 0 0-16,0 0 1 15,0 0 0-15,0 0-1 16,0 0-1-16,0 0 1 15,0 0 3-15,0 0-4 16,0 0 0-16,0 0 0 16,0 0 1-16,0 0 0 0,0 0 1 15,0 0 1-15,0 0 4 16,0 0-7-16,0 0 5 16,0 0-10-16,0 0 5 15,0 0 0-15,0 0 7 16,0 0-7-16,0 0-9 15,0 0 8-15,0 0-22 16,0 0-17-16,0 0-49 16,-64-4-126-16</inkml:trace>
  </inkml:traceGroup>
</inkml:ink>
</file>

<file path=ppt/ink/ink3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23:43.97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DAAA758-00DF-450D-B1BA-F50904DC1336}" emma:medium="tactile" emma:mode="ink">
          <msink:context xmlns:msink="http://schemas.microsoft.com/ink/2010/main" type="inkDrawing" rotatedBoundingBox="27715,9732 30277,9840 30254,10379 27693,10270" semanticType="underline" shapeName="Other">
            <msink:sourceLink direction="with" ref="{954D53F6-1C9A-4D91-9478-80397BC2E765}"/>
          </msink:context>
        </emma:interpretation>
      </emma:emma>
    </inkml:annotationXML>
    <inkml:trace contextRef="#ctx0" brushRef="#br0">1997 7172 222 0,'0'0'38'15,"0"0"11"-15,0 0 16 16,0 0-6-16,0 0-31 15,0 0 9-15,0 0-15 16,0-13-1-16,0 9-2 16,0-3-2-16,-4 3-6 15,4 1 4-15,-4-3-5 16,4 6-6-16,0 0-3 16,0 0 1-16,0 0-2 15,0 0 0-15,0 0 0 16,0 0-2-16,0 0 2 15,0 0-1-15,0 0-2 16,0 0 0-16,0 20 2 0,0 2 1 16,0 0 1-1,0-3-1-15,0 5 2 0,0-6-2 16,0 2-2-16,4 4 2 16,5 0 2-16,1 11-2 15,6-4 0-15,1 4 3 16,-9-14-3-16,0-2 0 15,-2-1 1-15,7 6-1 16,-1-7 1-16,2-2-1 16,-2-2 7-16,1-3-7 15,3 3 0-15,-6-7 5 16,6 3-4-16,1 0 3 0,-1 1-1 16,3-7-3-16,4 3 8 15,-4 2-3-15,2-5-3 16,-1 1 1-16,-6 3-1 15,4-3 3-15,-2-2-2 16,-6 2-2-16,6 2 2 16,0-6-2-16,-2 8 0 15,4-3 0-15,-7-1 0 16,5 0-1-16,3-4 0 16,1 6 1-16,9-2 2 15,-2 0 3-15,2 0-5 16,1-2 4-16,5-2 2 15,-5 0-1-15,4 3 0 0,1-3 1 16,-4 0 0-16,0 0-6 16,2 0 1-16,2 0 4 15,-4 0-1-15,-1 0-3 16,-1 0 4-16,-3 0-6 16,3 0 4-16,-7 0 0 15,7 0-4-15,-4 0 2 16,-4 0-4-16,13 0 4 15,-4 0-4-15,5-3 4 16,8-3-1-16,0-2-1 16,6 2 0-16,-4-2-2 15,0 3 5-15,-2-3-6 16,-5 8 6-16,0-6-4 16,-8 2 1-16,-4 2 0 0,-1-2 7 15,0 0-5-15,-2 1 8 16,-1-1-8-16,2 4 0 15,1-7 7-15,-3 3-2 16,2 0-2-16,7-1-4 16,12-5 8-16,7 1-7 15,6-6 8-15,4 1 3 16,-5 1-6-16,0 0-7 16,-7 2 8-16,-2-2-8 15,-7 6 1-15,6-5 1 16,-6 3 2-16,-8 3-1 0,-5 6-3 15,-6-4 0 1,-4 4 1-16,-3-4-1 0,-3 4-1 16,-1 0 1-16,-2 0 0 15,2 0 0-15,-5 0 0 16,4 0-1-16,-4 0 1 16,0 0 0-16,1 0 0 15,-5 0 0-15,0 0 0 16,0 0 0-16,0 0-4 15,0 0-11-15,0 35-6 16,-41 9-9-16,-27 7-84 16,-22-14-91-16</inkml:trace>
  </inkml:traceGroup>
</inkml:ink>
</file>

<file path=ppt/ink/ink3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23:46.07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2C51B14-F8E9-4316-B549-A71E37FA28D6}" emma:medium="tactile" emma:mode="ink">
          <msink:context xmlns:msink="http://schemas.microsoft.com/ink/2010/main" type="inkDrawing" rotatedBoundingBox="28727,10028 33552,9354 33642,10004 28817,10679" semanticType="underline" shapeName="Other">
            <msink:sourceLink direction="with" ref="{7A80585B-B385-487A-8EF8-1E2D9ED20279}"/>
          </msink:context>
        </emma:interpretation>
      </emma:emma>
    </inkml:annotationXML>
    <inkml:trace contextRef="#ctx0" brushRef="#br0">3032 7660 185 0,'0'0'48'16,"0"0"-44"-16,0 0 21 15,0 0 19-15,0 0-10 16,0 0 15-16,129-27 3 15,-94 27-31-15,-3 0-13 16,4 0 10-16,2-3 5 16,2-1-10-16,4 0-2 15,2 0 1-15,2 2 3 0,3-11-2 16,-1 4-5-16,10-5-2 16,-1 5 2-16,1 0 2 15,-5-2-4-15,-4-1-1 16,-2 1-1-16,0 4 8 15,-2-3 2-15,-4 7-5 16,-4-8 3-16,-1 5 0 16,1 2 2-16,2-2 7 15,-2 2-7-15,-8 0-10 16,2 0 4-16,-7 4-6 16,-1 0-2-16,-1 0 2 15,-5 0-2-15,3 0 0 16,-2 0 3-16,1 4-3 15,-3 4 0-15,3-2 1 16,3 4-1-16,0 1 3 0,-1-4-3 16,-4 3 1-16,1-1 0 15,-5 0-1-15,0 0 0 16,3 4 1-16,-2-3 1 16,4 0 0-16,-5-1-2 15,1 6 1-15,-2-2 1 16,2-2 3-16,0 4-5 15,1-3 3-15,-6-4-2 16,0 5 2-16,-2-7-2 16,-5 6-1-16,8 3 1 15,-2-2-1-15,3 3 2 16,-1 2-2-16,-2-5 2 0,0 2-2 16,-1-6 0-1,-8 2 3-15,3-7-2 0,1 5-1 16,-5-9 1-16,0 4-1 15,0-4 0-15,0 0 1 16,4 0-1-16,-4 0 2 16,0 0 0-16,0 0 2 15,0 0 2-15,0 0 5 16,0 0 8-16,0 0 9 16,0 0-10-16,0 0-3 15,0-10 8-15,0-10-21 16,-13-10-1-16,-1-4 0 15,2-7-1-15,3 0-1 0,9-6 1 16,0 6 3 0,0-10-3-16,0 13-8 0,15 1 7 15,5 4-3-15,5-7-1 16,5 11 5-16,5-12-5 16,10 5 3-16,3 2-1 15,7 2 2-15,6 4 0 16,7 0-4-16,-1 8 3 15,-2 6 0-15,5 1 0 16,-5 1 1-16,-1 8-3 16,-5 4 4-16,-4 0 0 15,1 0 0-15,-10 0-3 0,-3 0 3 16,-3 0 1-16,-3 0-1 16,3 0 0-16,0 0 0 15,8 0 1-15,-2 0-1 16,5 0 0-16,-3 0 0 15,-2 0 0-15,-2 0-1 16,-3 0 1-16,-2 0 0 16,-4 0 0-16,-9 0 0 15,-2 0 0-15,-3 0 0 16,-7 0 1-16,-2 0-2 16,-4 0 0-16,0 0 1 15,5 0-1-15,-3 0 1 16,6 4 0-16,4 0 0 15,3 4 0-15,9-3 0 16,3-1 0-16,4 0 0 0,5 2 0 16,2 2 0-16,8 5 0 15,-8-6 0-15,-1-1 0 16,0 1 0-16,-14-1 0 16,6-5-5-16,-15 3 5 15,-6-4 2-15,3 4-2 16,-3-4 0-16,1 0-3 15,-1 4 3-15,-6-4 3 16,4 0-2-16,1 0-2 16,7 0 2-16,12 0-1 15,5 0 0-15,7 0 0 16,1 0 0-16,0 0 0 0,0 0 1 16,-4 0-1-16,-2 0 0 15,-2 0 0-15,-8-4 1 16,-7 4-1-16,-3 0 0 15,-11 0 1-15,-6 0-2 16,0-4 0-16,-4 4 0 16,3-4 1-16,2 4 0 15,-1 0 0-15,5-1 1 16,-3 1 0-16,4-6-1 16,0 2 1-16,1 1-1 15,-2-3 2-15,0 6-4 16,-8 0 3-16,-1-4-1 15,0 4 5-15,0-3 3 0,5-8 4 16,-1 1-4-16,0 0 1 16,4 1-9-16,0-3-4 15,0 8 4-15,-4-2-4 16,5 2 4-16,-4 0-6 16,0-1-4-16,-1 5 10 15,-4 0-9-15,5 0-1 16,-5 0 9-16,0 0 0 15,0 0 1-15,0 0 4 16,0-4-4-16,0 4 0 16,0 0 1-16,4 0 3 15,-4 0-4-15,0 0 9 0,0 0-1 16,0-6 2 0,0 6-5-16,0 0-4 0,0 0 3 15,0 0-3-15,0 0 4 16,0 0-3-16,0 0-2 15,0 0 4-15,0 0-4 16,0 0 0-16,0 0-4 16,0 0 4-16,0 0 0 15,0 0 0-15,0 0-4 16,0 0 4-16,0 0-3 16,0 0 2-16,0 0-15 15,0 0-2-15,0 0-3 16,0 0-29-16,0 10-19 0,0 17-30 15,-28-10-43-15</inkml:trace>
  </inkml:traceGroup>
</inkml:ink>
</file>

<file path=ppt/ink/ink3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9:26.67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F26605C-944B-42DA-8A29-142B6E1FB78F}" emma:medium="tactile" emma:mode="ink">
          <msink:context xmlns:msink="http://schemas.microsoft.com/ink/2010/main" type="inkDrawing" rotatedBoundingBox="23632,7130 24493,6471 24653,6681 23793,7339" semanticType="callout" shapeName="Other">
            <msink:sourceLink direction="with" ref="{484ACD72-91F2-41FC-AA1E-87CF02365CBC}"/>
          </msink:context>
        </emma:interpretation>
      </emma:emma>
    </inkml:annotationXML>
    <inkml:trace contextRef="#ctx0" brushRef="#br0">39 550 276 0,'0'0'56'16,"0"0"9"-16,0 0 8 0,0 0-19 16,0 0-1-1,0 0 2-15,0 0 36 16,0 0-61-16,-39 0-19 0,39 0 0 16,0 0-2-16,0 0-1 15,0 0 1-15,0 0-1 16,0 0 1-16,0 0-9 15,0 0 2-15,0 0-2 16,0 0 0-16,0 9-4 16,0 8-1-16,10 0 7 15,6 0-3-15,-1-7 2 16,5 7 5-16,-4-10-5 16,1 4-1-16,-2-9-4 15,-4 5 4-15,3-1 1 0,-3-5-1 16,-1 3 1-16,3 2-1 15,-1-6 1-15,4 0 2 16,-2 0 0-16,7 0-2 16,8 0 13-16,6-24-9 15,7-8 11-15,5-7-7 16,-3-1-4-16,2 1 0 16,-5-11-2-16,3 5-3 15,-2-9 0-15,-3 7-2 16,0 0 5-16,-3 4 1 15,-5 11-4-15,2-2-6 16,-11 6 6-16,-3 5-5 16,-3 6 9-16,1 3-5 15,-5-6 1-15,2 7-1 0,2-1 1 16,-3 2 2-16,-10 7-2 16,1-1-3-16,-4 6 3 15,0 0 5-15,0 0-4 16,0-4 7-16,0 4-8 15,0 0-1-15,0 0 1 16,0 0 3-16,5 0 1 16,-5 0-3-16,0 0-1 15,0 0 6-15,0 0-6 16,0 0 0-16,0 0-5 16,0 0 2-16,0 0-5 15,0 0-47-15,0 0-45 16,-16 14-119-16</inkml:trace>
  </inkml:traceGroup>
</inkml:ink>
</file>

<file path=ppt/ink/ink3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9:17.20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0D70E1F-356B-4B05-B2CA-5D8E7D7FCCD7}" emma:medium="tactile" emma:mode="ink">
          <msink:context xmlns:msink="http://schemas.microsoft.com/ink/2010/main" type="writingRegion" rotatedBoundingBox="5041,16445 6950,16445 6950,17557 5041,17557">
            <msink:destinationLink direction="with" ref="{A47CE801-BDE4-45CC-A59F-1CBCD6F487FE}"/>
          </msink:context>
        </emma:interpretation>
      </emma:emma>
    </inkml:annotationXML>
    <inkml:traceGroup>
      <inkml:annotationXML>
        <emma:emma xmlns:emma="http://www.w3.org/2003/04/emma" version="1.0">
          <emma:interpretation id="{CF60C459-2E75-4420-972C-C27C2289AC86}" emma:medium="tactile" emma:mode="ink">
            <msink:context xmlns:msink="http://schemas.microsoft.com/ink/2010/main" type="paragraph" rotatedBoundingBox="5041,16445 6950,16445 6950,17557 5041,17557" alignmentLevel="1"/>
          </emma:interpretation>
        </emma:emma>
      </inkml:annotationXML>
      <inkml:traceGroup>
        <inkml:annotationXML>
          <emma:emma xmlns:emma="http://www.w3.org/2003/04/emma" version="1.0">
            <emma:interpretation id="{1F8DADDD-5704-4A2D-8B1D-448661C95E83}" emma:medium="tactile" emma:mode="ink">
              <msink:context xmlns:msink="http://schemas.microsoft.com/ink/2010/main" type="line" rotatedBoundingBox="5041,16445 6950,16445 6950,17557 5041,17557"/>
            </emma:interpretation>
          </emma:emma>
        </inkml:annotationXML>
        <inkml:traceGroup>
          <inkml:annotationXML>
            <emma:emma xmlns:emma="http://www.w3.org/2003/04/emma" version="1.0">
              <emma:interpretation id="{3650F797-4FB8-48EA-9B3B-FD4B436CB585}" emma:medium="tactile" emma:mode="ink">
                <msink:context xmlns:msink="http://schemas.microsoft.com/ink/2010/main" type="inkWord" rotatedBoundingBox="5111,16179 7144,16711 6850,17838 4817,17306"/>
              </emma:interpretation>
            </emma:emma>
          </inkml:annotationXML>
          <inkml:trace contextRef="#ctx0" brushRef="#br0">3222 3750 216 0,'0'0'63'0,"0"0"10"16,0 0 5-16,0 0-32 15,0 0-11-15,0 0 0 16,0 0 2-16,0 0-4 0,0 0-4 16,0 0 8-1,0 0-9-15,0 0-4 0,0 0-13 16,0-10-2-16,0 7 0 16,0-20-3-16,0 7 6 15,-4-7-1-15,-1 0-7 16,1 6 3-16,0-3-5 15,-1 2 12-15,1-5-13 16,-3 6 1-16,2-2 1 16,-2 4 3-16,6 1-2 15,-8 0 1-15,5 5 0 16,-1 5 0-16,5 4-7 0,-4 0 5 16,4 0-6-1,0 0 5-15,-4 0-4 0,4 0-15 16,0 0-11-16,-5 0-11 15,-3 4-83-15,-11 19-146 16</inkml:trace>
          <inkml:trace contextRef="#ctx0" brushRef="#br0" timeOffset="2189.57">2903 3851 114 0,'0'0'118'0,"0"0"-58"15,0 0 27 1,0 0-25-16,0 0-24 0,0 0-5 15,0-32-7-15,4 22-6 16,-4-8-4-16,5 1 10 16,-1-3-10-16,-4-1 6 15,4 1-2-15,-4-7-1 16,5 8-6-16,-1-9-4 16,-4 8-5-16,7-7 2 15,-7 5 1-15,0 2-1 16,0-7 3-16,0 9 8 15,0-11-9-15,0 5-7 16,0-4 9-16,0 8-8 16,0 0 4-16,0 6-3 0,0-10 2 15,0 7-2-15,0-2 0 16,0 0 0-16,0 0 0 16,0-5 0-16,0 4-3 15,0 0 2-15,0 2-2 16,0-2 1-16,0 6 4 15,0 0-5-15,0-3 0 16,0 2 0-16,0 1 5 16,0 1-5-16,0-2 0 15,0-2 2-15,0-3 5 16,-7-2-6-16,3 6 8 0,-1 0-2 16,5-3 1-16,-4 4-6 15,0 2 1-15,-1 8 3 16,1-4-1-16,0 4-2 15,4 1 2-15,-5-5 0 16,1 3 2-16,0 6-4 16,4-4 1-16,-9-5 1 15,5 9 0-15,-7-4 0 16,3-7-1-16,-7 6-2 16,2-3-1-16,-10 4 4 15,0-2-4-15,1-2 2 16,-11 2-2-16,2 2-1 15,-1-2 1-15,-4 3 2 0,3 3 0 16,-7-4-3 0,3 4 0-16,-5-6 5 0,2 2-5 15,7 1 0-15,-2-2 6 16,6 5-6-16,-1-2 3 16,-2 2 2-16,4 0-4 15,-1 0-1-15,-1-4 3 16,-8 4 1-16,-1-4-1 15,1 0 0-15,-5 4-1 16,1 0 4-16,-5-2-2 16,8-1 6-16,-3-1-10 15,4-2 3-15,4 5 1 16,2 1 5-16,8-8-3 0,-8 3-1 16,14 5-5-16,-8-4 4 15,1 4-2-15,7-6-1 16,-8 6 2-16,2 0-3 15,-7 0 0-15,-1 0 0 16,9 0 0-16,-3 0 1 16,1 0-1-16,8 0 0 15,-5 0 0-15,3 0 4 16,0 0-3-16,6 0-1 16,5 6 0-16,-1-6 1 15,3 0 0-15,6 4 1 16,0-4-2-16,0 0 1 15,0 0-1-15,0 0 0 16,0 0 0-16,0 0 0 16,0 0-1-16,0 0-2 15,0 0-2-15,0 0 0 0,0 9 1 16,0 6-11 0,0 9 12-16,0 11 3 0,15 1 2 15,-2 7 4-15,0 4-6 16,1 4 1-16,5 3-1 15,-1-7 0-15,-1 9-1 16,-8-10 1-16,7 1 0 16,1-1 0-16,0-17-1 15,-8 11 1-15,1-16 0 16,-1-1 0-16,-3 4-5 0,-2-12 12 16,1-2-14-1,-1 6 8-15,0-9-1 0,-4 7 0 16,5-3 0-16,-1-8 0 15,-4 2-1-15,4-1 1 16,1-4-1-16,-5 11 0 16,8 0 1-16,-3 3 3 15,-4 3-3-15,3-6 0 16,-1-1-1-16,5 6 1 16,0-10-4-16,-3 5 3 15,3 1-1-15,5-6-1 16,1-1-8-16,-10-1 10 15,12-3-5-15,1 5 2 0,-4-1-1 16,9-2 3 0,-2-6-1-16,2 0 3 0,7 0-3 15,2 0-1-15,6 0 4 16,-6 0 0-16,6 0 0 16,-2 0 0-16,3 0 5 15,-2-6-4-15,5 6-1 16,5-4-4-16,-7 0 4 15,-1 4-1-15,-3 0-1 16,-2 0-2-16,-7 0 1 16,8 0 3-16,-4 0-2 15,-1 0 1-15,6 0 1 16,-10 0-1-16,5 0 2 16,-8 0-4-16,7 0 5 0,-7 0-4 15,2 0 2 1,-6 0-4-16,4 0 3 0,2 0-1 15,-6 0 1-15,3 0 0 16,-8 0 1-16,3 0 0 16,2 0-4-16,-1 0 4 15,-12 0-2-15,5 0 2 16,4 0-3-16,-5 0 3 16,4 0 0-16,-9 0 1 15,1 0-1-15,3 0 0 16,-3 0 0-16,5 0-1 15,0 0-5-15,3 0 6 16,0 0 4-16,0 0-4 0,0 0-1 16,3 0 1-16,-11 0 0 15,3 0 3-15,1 0-3 16,-9 0 0-16,4 0-3 16,-4 0 3-16,0 0 0 15,0 0 3-15,0 0-3 16,0 0-5-16,0 0 5 15,5 0 5-15,-5 0-3 16,0 0-2-16,0 0 1 16,0 0 1-16,0 0 6 15,0 0-6-15,0 0-2 16,0 0-13-16,-26 22-44 0,-51 6-202 16</inkml:trace>
        </inkml:traceGroup>
      </inkml:traceGroup>
    </inkml:traceGroup>
  </inkml:traceGroup>
</inkml:ink>
</file>

<file path=ppt/ink/ink3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2:50.11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7793ED4-D0D7-4A3E-B3C2-B8B2AA5CB9DE}" emma:medium="tactile" emma:mode="ink">
          <msink:context xmlns:msink="http://schemas.microsoft.com/ink/2010/main" type="inkDrawing" rotatedBoundingBox="5448,11779 7387,11653 7394,11767 5455,11892" semanticType="strikethrough" shapeName="Other"/>
        </emma:interpretation>
      </emma:emma>
    </inkml:annotationXML>
    <inkml:trace contextRef="#ctx0" brushRef="#br0">1724-1870 255 0,'0'0'44'0,"0"0"2"16,0 0 17-16,0 0-4 15,0 0-21-15,0 0-8 0,0 0-13 16,0-46 6 0,0 46-3-16,0 0-8 0,0 0-2 15,0 0-3-15,0 0 0 16,0 0-3-16,0 0-3 16,0 0-1-16,0 0-1 15,0 0-3-15,0 0 4 16,0 0-1-16,17 0 2 15,6 0-2-15,5 0 3 16,2 0 1-16,4 0-3 16,1 0 1-16,11 3 2 15,-4-1-1-15,-1 2 3 16,12 2-2-16,-2-3-1 0,-5-3 0 16,-2 0 4-1,-2 0-5-15,-9 0 4 0,-2 0-4 16,-4 0 3-16,1 0-4 15,0 0 0-15,-1 0 0 16,4 0 3-16,6 0-3 16,0 0 1-16,3 0-1 15,2 0 3-15,2 0 1 16,-11 0-4-16,2 0-1 16,-2 0 1-16,-7 0 4 15,3 0-3-15,-2 0-1 16,-6 0 0-16,4 0 1 15,1 0-1-15,-1 0 1 0,1 0-1 16,0 0 0-16,-1 0 0 16,-8 0 0-16,2-3 1 15,8-7-2-15,-9 8 3 16,1 2-2-16,4-3 0 16,-1 3 0-16,-5 0 0 15,3 0 0-15,-2-9 1 16,-1 9-2-16,-4 0 2 15,-1-3-2-15,1 3-3 16,-4 0 4-16,-1 0 0 16,-3-4 1-16,3 1 0 15,7-1-1-15,4-2 8 16,-6 3-7-16,0-8 5 16,-3 3-1-16,2 8-5 0,-1-6 1 15,-2 6 7-15,-5 0-8 16,1 0 2-16,-1 0-6 15,-4 0 6-15,4 0-2 16,1-3 1-16,3-3-1 16,-3 6 0-16,11 0 2 15,-3 0 0-15,4 0 1 16,0-9 0-16,4 4-3 16,5-3 4-16,-7 2-3 15,0 6 0-15,-6 0 0 16,0 0-1-16,-5 0 0 15,7 0 2-15,-8 0-2 0,0 0 1 16,-2 0 0-16,-5 0-1 16,0 0 0-16,0 0 0 15,0 0 1-15,0-4 1 16,0 4 1-16,0 0 3 16,0-4-2-16,0 0 4 15,0 3-5-15,4 1 0 16,-4 0 1-16,0 0-4 15,0 0 1-15,0 0 1 16,0 0-2-16,0 0 0 16,0 0 0-16,0 0 0 15,0 0 1-15,0 0-1 16,0 0 1-16,0 0 0 0,0 0-1 16,0 0 1-16,0-4-2 15,0 4 2-15,0 0-1 16,0 0 0-16,0 0 2 15,0 0 0-15,0 0-1 16,0 0-1-16,0-6 2 16,0 6-2-16,0 0 2 15,0-4-1-15,0 4 1 16,0 0-2-16,0 0 3 16,0 0-3-16,0 0-3 15,0 0 3-15,0 0 2 16,0 0-1-16,0 0 0 15,0 0-1-15,0 0 0 16,0 0 1-16,0 0-1 0,0 0-1 16,0 0 0-16,0 0 1 15,0 0 0-15,0 0 1 16,0 0-1-16,0 0 0 16,0 0 0-16,0 0 0 15,0 0 0-15,0 0 1 16,0 0 1-16,0 0 0 15,0 0 2-15,0 0-4 16,0 0-1-16,0 0 1 16,0 0 0-16,0 0 1 15,0 0-1-15,0 0 0 16,0 0 0-16,0 0 0 16,0 0 0-16,0 0 0 0,0 0-1 15,0 0 0 1,0 0 1-16,0 0 3 0,0 0-3 15,0 0-1-15,0 0 1 16,0 0 0-16,0 0 0 16,0 0 0-16,0 0 0 15,0 0 0-15,0-5 0 16,0 5 0-16,0 0 0 16,0 0 0-16,0 0-1 15,0 0 1-15,0 0 0 16,0 0 2-16,0 0-2 15,0 0 0-15,0 0 0 0,0 0 0 16,0 0 0-16,0 0-1 16,0 0 2-16,0 0-1 15,0 0 4-15,0 0-3 16,0 0 0-16,0 0 0 16,0 0 3-16,0 0 2 15,0 0 1-15,0 0-2 16,0 0 1-16,0 0-2 15,0 0 3-15,0 0-7 16,0 0 4-16,0 0-3 16,0 0 2-16,0 0-1 15,0 0 0-15,0 0-2 16,0 0 0-16,0 0 0 16,0 0 0-16,0 0-1 0,0 0 1 15,0 0 0-15,0 0 0 16,0 0 3-16,0 0-6 15,0 0 3-15,0 0 0 16,0 0 2-16,0 0-2 16,0 0 0-16,0 0 0 15,0 0-2-15,0 0 2 16,0 0 0-16,0 0 0 16,0 0 1-16,0 0-1 15,0 0 0-15,0 0 0 16,0 0 0-16,0 0 0 0,0 0 0 15,0 0 0 1,0 0 0-16,0 0 0 0,0 0 0 16,0 0 2-16,0 0-2 15,0 0-1-15,0 0 1 16,0 0 0-16,0 0 0 16,0 0 1-16,0 0-1 15,0 0 0-15,0 0-1 16,0 0 1-16,0 0 1 15,0 0-1-15,0 0 0 16,0 0 1-16,0 0-1 16,0 0 0-16,0 0-1 15,0-4 1-15,0 4 0 16,0 0 0-16,0 0 0 16,0 0 0-16,0 0 1 0,0 0-2 15,0 0 1-15,0 0 0 16,0 0 0-16,0 0 0 15,0 0 0-15,0 0 0 16,0 0-3-16,0 0-17 16,-19 0-29-16,-13 0-79 15,-14 0-91-15</inkml:trace>
  </inkml:traceGroup>
</inkml:ink>
</file>

<file path=ppt/ink/ink3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2:45.79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B79FE29-10D3-4A74-B602-012B898579FB}" emma:medium="tactile" emma:mode="ink">
          <msink:context xmlns:msink="http://schemas.microsoft.com/ink/2010/main" type="inkDrawing" rotatedBoundingBox="5267,12918 7825,13112 7717,14539 5159,14345" hotPoints="7569,13633 6317,14385 5014,13724 6267,12971" semanticType="enclosure" shapeName="Ellipse">
            <msink:sourceLink direction="with" ref="{67AF927E-2F47-4D34-BC5E-934533441756}"/>
          </msink:context>
        </emma:interpretation>
      </emma:emma>
    </inkml:annotationXML>
    <inkml:trace contextRef="#ctx0" brushRef="#br0">4052 11 176 0,'0'0'12'0,"0"0"20"16,0 0 14-1,0 0 7-15,0 0-17 0,0 0 3 16,0 0-14-16,0 0 14 15,0 0-8-15,-93-140-9 16,86 127-14-16,-3 3 19 16,-4 1-4-16,6-4-15 15,-1 4 2-15,-10-5 7 16,9-6-14-16,-7 2 6 16,-5-5 16-16,2 5-16 15,2-5-6-15,1 0 9 16,-4 3 2-16,4 6-6 0,-5 1 16 15,2-2-13 1,-2 2-11-16,-4-1 1 0,-1-3-1 16,3 1 8-16,-8-2-3 15,5 5-4-15,-9-6 2 16,4 0-1-16,-2 0 6 16,0 1-4-16,-7 5-4 15,9-1 3-15,-6 0-2 16,4 10 3-16,0-5-1 15,-1 1-3-15,-2 8 0 16,6-3 0-16,2 3 0 16,-1-4 0-16,-4 2-2 15,4-2 2-15,-3 1 5 16,-2-1-5-16,-7-2 1 16,5-3-1-16,5 0 0 15,-5-1-2-15,6 0 2 16,-2 3 8-16,7 0-8 0,0-1-7 15,-3 4 7-15,3 4 1 16,-3-1 7-16,-2 1-8 16,-7 0 0-16,8-4 0 15,-3-2 0-15,2 2 0 16,4 3 2-16,-1-3 0 16,0 0-2-16,1 4-2 15,5 0 2-15,-3 0 2 16,4 0 1-16,-11 0-3 15,13 0 0-15,-12 0-3 0,4 0 3 16,-1 8-1-16,-4 7 1 16,5-1 0-16,-5 1 1 15,4 3-1-15,-2 6-1 16,-3-4 1-16,-5 5 0 16,7-1 0-16,-2-7-3 15,11-3 3-15,-4 0 0 16,3-5 1-16,8 6-2 15,11-11 2-15,-5 1-3 16,5 1 2-16,-5 1 0 16,1-1 0-16,-3 2 0 15,1 2 0-15,2 3 0 16,-18 11 0-16,-2 3 1 0,0 1-3 16,7 1 4-16,0-11-4 15,8-3 4-15,5 3-1 16,-1-5-1-16,0 5-6 15,-5-8 3-15,9 4 3 16,4-4-2-16,-3 8-2 16,4-1 4-16,0 3-6 15,0 3 6-15,0 0-2 16,0 1 2-16,0-2 0 16,0-3-1-16,0 6 1 15,4 1 0-15,2-8-1 16,4 5-2-16,3 0 3 15,-4-8 2-15,-5-1-2 16,5 5-2-16,-1-5 1 0,-2-1 2 16,9 5 2-16,-7-5-3 15,-3 8 1-15,3-3-1 16,1 0 0-16,0-4-1 16,0 5-2-16,-1-4 6 15,-1 2-3-15,-2 1 2 16,4 2-3-16,-5-4 1 15,5 3 0-15,-1-4-1 16,1-2 1-16,-5 2 0 16,6-2 1-16,5 2-1 15,-2-2-1-15,-4 2 1 16,-1 0 0-16,7-2-1 16,-1 4-2-16,4-7 6 0,-9 4-3 15,8-4 0-15,-7 4 0 16,5-6 0-16,-2 5 0 15,4 2-5-15,-4-6 5 16,7 5 3-16,-6-5-3 16,3 6 3-16,0-11-3 15,4 11 0-15,0-12 0 16,-3 3-1-16,6 2 2 16,-2-7-2-16,12 4 4 15,-8-1-4-15,4-4 2 0,4 0-1 16,-4 0 1-1,3 0-1-15,-5 0 0 0,8 0 0 16,-4 0 0-16,0 0 1 16,-4 0-1-16,-1 0 0 15,4 0-1-15,-13 0-1 16,10 0 2-16,-6 0 2 16,-2 0-2-16,2 0 0 15,0 0 0-15,-2 0 0 16,-3 0 4-16,5 0-8 15,3 0 8-15,-8 0-4 16,5-4 1-16,-5 4-1 16,-1 0-1-16,6 0 1 15,-9 0 1-15,6 0-1 16,0 0 0-16,-6 0-1 0,4 0 1 16,-7 0 0-1,5-5-2-15,-6 5 4 0,8-1-2 16,0 1 1-16,-1-4 0 15,-3 0-2-15,9-2 1 16,-9 3 0-16,8-3 0 16,0 1 0-16,-8-3 0 15,2 8 0-15,4-5 0 16,-2 1 0-16,0-2-1 16,-2 3 3-16,4 1-2 15,-6-6 0-15,4 7 0 16,-4-8-7-16,8 5 12 0,0-1-5 15,1-3 0-15,3 1-4 16,-3 0 4-16,5-7 0 16,1 7 0-1,-5 4 0-15,0-3-2 0,-5 2 2 16,-1 0 0-16,-8 1 7 16,7 0-13-16,-3-5 13 15,0 3-14-15,8-3 6 16,4-6 1-16,1 1 3 15,8 2 1-15,-4-2-4 16,3 2 1-16,-2-2-1 16,-5 7-8-16,-6 2 8 15,-2-5 1-15,-14 5 2 16,0 4-1-16,-4 0-1 16,5 0-1-16,-1-6 0 0,0 6-1 15,2 0 1-15,0-4 0 16,3 4 0-16,-5-3-2 15,9-3 4-15,-4 2-2 16,4-1 0-16,3-8-5 16,-3 7 5-16,-4-9 0 15,4 8 1-15,1-6 3 16,5 2-2-16,-10 6-4 16,4-3 2-16,-9 3-2 15,1 4 2-15,-1-3-2 0,-4 0 2 16,4 4 7-1,-4 0-7-15,0-4 0 0,0-1 2 16,0-5 1 0,2 1 4-16,2 0-7 0,-4-1 0 15,3 1 0-15,1 4 4 16,-4-8-2-16,5 3 0 16,2 0-1-16,-7 1-1 15,0 1 0-15,4-2-4 16,1 0 4-16,-5 0-1 15,4-3 1-15,-4 1 6 16,0 6-6-16,0-3 0 16,0 5 0-16,0-6-1 15,0 5 1-15,0-3 0 16,0 7 9-16,0-9-7 0,0 10-2 16,0-5 0-1,0 1 6-15,0-4-4 0,0 7 3 16,0-5-3-16,0 2-1 15,0 4 8-15,0 0-9 16,0-3 4-16,0 3-1 16,0 0 5-16,0 0-8 15,0 0 4-15,0 0-4 16,0 0 1-16,0 0 1 16,0 0 3-16,0 0-4 15,0 0 1-15,0 0-2 16,0 0-3-16,0 0 3 15,0-6 0-15,0 6 3 16,0 0-3-16,0 0 0 0,0 0-2 16,0 0 4-16,0 0-2 15,0 0 0-15,0 0 3 16,0 0 0-16,0 0 0 16,0 0-3-16,0 0 1 15,0 0 0-15,0 0 2 16,0 0-3-16,0 0 0 15,0 0-3-15,0 0 3 16,0 0 0-16,0 0 0 16,0 0 0-16,0 0 0 15,0 0 0-15,0 0 1 0,0 0 0 16,0 0-1 0,0 0 0-16,0 0 0 0,0 0-2 15,0 0 2-15,0 0 0 16,0 0 0-16,0 0 0 15,0 0 0-15,0 0 1 16,0 0-1-16,0 0 7 16,0 0-6-16,0 0 6 15,0 0-6-15,0 0 0 16,0 0 2-16,0 0 1 16,0 0-4-16,0 0 3 15,0 0 0-15,0 0 2 16,0 0-4-16,0 0 4 15,0 0-3-15,0 0-1 0,0 0 2 16,0 0-4-16,0 0 4 16,0 0-4-16,0 0 2 15,0 0 0-15,0-4-1 16,0 4-9-16,0 0-22 16,0 0-24-16,17 0-18 15,-4 0-88-15,12 0-192 16</inkml:trace>
  </inkml:traceGroup>
</inkml:ink>
</file>

<file path=ppt/ink/ink3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44:14.44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A95F788-FE37-4140-84EC-A493C240415A}" emma:medium="tactile" emma:mode="ink">
          <msink:context xmlns:msink="http://schemas.microsoft.com/ink/2010/main" type="writingRegion" rotatedBoundingBox="4870,14146 7056,7536 8759,8099 6573,14709"/>
        </emma:interpretation>
      </emma:emma>
    </inkml:annotationXML>
    <inkml:traceGroup>
      <inkml:annotationXML>
        <emma:emma xmlns:emma="http://www.w3.org/2003/04/emma" version="1.0">
          <emma:interpretation id="{8B4BCD34-706D-4CA9-8829-52579B77A331}" emma:medium="tactile" emma:mode="ink">
            <msink:context xmlns:msink="http://schemas.microsoft.com/ink/2010/main" type="paragraph" rotatedBoundingBox="4870,14146 7056,7536 8759,8099 6573,14709" alignmentLevel="1"/>
          </emma:interpretation>
        </emma:emma>
      </inkml:annotationXML>
      <inkml:traceGroup>
        <inkml:annotationXML>
          <emma:emma xmlns:emma="http://www.w3.org/2003/04/emma" version="1.0">
            <emma:interpretation id="{5C873B23-30BE-4A9F-95CA-9B4AD81D1CEA}" emma:medium="tactile" emma:mode="ink">
              <msink:context xmlns:msink="http://schemas.microsoft.com/ink/2010/main" type="line" rotatedBoundingBox="4870,14146 7056,7536 8759,8099 6573,14709"/>
            </emma:interpretation>
          </emma:emma>
        </inkml:annotationXML>
        <inkml:traceGroup>
          <inkml:annotationXML>
            <emma:emma xmlns:emma="http://www.w3.org/2003/04/emma" version="1.0">
              <emma:interpretation id="{67AF927E-2F47-4D34-BC5E-934533441756}" emma:medium="tactile" emma:mode="ink">
                <msink:context xmlns:msink="http://schemas.microsoft.com/ink/2010/main" type="inkWord" rotatedBoundingBox="4870,14146 5286,12888 6989,13451 6573,14709">
                  <msink:destinationLink direction="with" ref="{DB79FE29-10D3-4A74-B602-012B898579FB}"/>
                </msink:context>
              </emma:interpretation>
              <emma:one-of disjunction-type="recognition" id="oneOf0">
                <emma:interpretation id="interp0" emma:lang="" emma:confidence="1">
                  <emma:literal>!</emma:literal>
                </emma:interpretation>
                <emma:interpretation id="interp1" emma:lang="" emma:confidence="0">
                  <emma:literal>:</emma:literal>
                </emma:interpretation>
                <emma:interpretation id="interp2" emma:lang="" emma:confidence="0">
                  <emma:literal>?</emma:literal>
                </emma:interpretation>
                <emma:interpretation id="interp3" emma:lang="" emma:confidence="0">
                  <emma:literal>"</emma:literal>
                </emma:interpretation>
                <emma:interpretation id="interp4" emma:lang="" emma:confidence="0">
                  <emma:literal>l</emma:literal>
                </emma:interpretation>
              </emma:one-of>
            </emma:emma>
          </inkml:annotationXML>
          <inkml:trace contextRef="#ctx0" brushRef="#br0">-1902 6102 7 0,'0'0'9'16,"0"0"7"-16,0 0 2 15,0 0 5-15,0 0-5 16,0 0-3-16,0 0-1 15,0 0-11-15,9 0-1 16,-9 0-2-16,0 0 0 16,5 0 0-16,-5 0 0 15,0 0 0-15,0 0 0 16,0 0 0-16,0 0-1 16,4 0 1-16,-4 0 0 15,4 0 1-15,-4 0-1 16,0 0 1-16,0 0-1 0,0 0 11 15,0 0 7 1,0 0-5-16,0 0-8 0,0 0-3 16,0 0-1-16,0 0 3 15,0 0-4-15,0 0 0 16,0 0 0-16,0 0 1 16,0 0-1-16,0 0 0 15,0 0-2-15,0 0-7 16,0 0-16-16,0 0 0 15,0 0-14-15,0 0-23 16</inkml:trace>
          <inkml:trace contextRef="#ctx0" brushRef="#br0" timeOffset="338.0899">-1858 6102 12 0,'0'0'23'15,"0"0"-5"-15,0 0-7 16,0 0-7-16,0 0-4 16,0 0 0-16,0 0-2 15,4 0-41-15</inkml:trace>
          <inkml:trace contextRef="#ctx0" brushRef="#br0" timeOffset="131253.26">-603 6441 36 0,'0'0'107'0,"0"0"-64"15,0 0 6-15,0 0-3 16,0 0 11-16,0 0-16 16,0 0 4-16,0 0 0 0,0 0-20 15,0 0 8-15,0 0-18 16,0 0-3-16,0 0 4 16,0-4-3-16,0 1-1 15,0 0 2-15,0-6-6 16,0 4-1-16,0-5 12 15,0-4-9-15,0 11-1 16,0-16-8-16,0 10 10 16,0-6-5-16,0 1-2 15,0 1 0-15,0-2 5 16,0-2 2-16,0 3-8 16,0 1 8-16,0-2-6 15,0 2 5-15,0 3-7 0,0-9 1 16,0 6-2-16,0-2 4 15,0-5-3-15,0 3-1 16,0-6 5-16,0 3-3 16,0-2 3-16,0-2-2 15,0 2-5-15,0 7 4 16,0-3 1-16,0 10-3 16,0-7-1-16,0 2 0 15,0 3-1-15,0 1 3 16,0-2-3-16,0-2 0 15,0 5 0-15,0-8 0 0,0 2 0 16,0-4 1 0,0 1-1-16,0-2 0 0,0 5 0 15,0-1 1-15,0 2 10 16,0-6-9-16,0 5 1 16,-5 1 7-16,5-2-4 15,-7 2 0-15,3-1-3 16,-1-3-3-16,5-3 3 15,0 6-3-15,0 1 0 16,0-2 1-16,-4 7-1 16,0-7 0-16,4 2 0 15,-5-2 0-15,5 0 0 16,0 4 1-16,0-6-1 0,-4 8 1 16,4-5-2-1,0 1 2-15,0-5-1 0,0 0 1 16,0-2-1-16,0 6-1 15,-4-3 1-15,4 2 3 16,0 15 1-16,-5-8 1 16,5 2 2-16,0 2-5 15,0 0 10-15,0 4-6 16,-4-5 0-16,4 1 3 16,-4 0-2-16,4 4 3 15,-5-3-6-15,-11-1 1 16,9 1-1-16,-7-1-2 15,0 2-1-15,-7-6-1 16,5 5 3-16,-6-1-3 0,-4-3 0 16,1 1 0-16,-5 2 1 15,2 4 0-15,1-3-2 16,5-4 2-16,-3 3-1 16,3 0 1-16,-5 3-1 15,8-3 1-15,-3 0 1 16,2 4-1-16,-2 0 3 15,-4 0-4-15,1 0 3 16,-1 0 1-16,0 0-4 16,-3 0 0-16,-1 0 0 15,1 0 0-15,-2 0 1 16,-2 0 1-16,-6 0-2 16,1 0 0-16,2 0 3 0,4 0 1 15,-4 0-4-15,12 0-1 16,-12 4 1-16,13-4 1 15,-8 5 4-15,7-1-10 16,-7 0 10-16,4 3-10 16,4-4 10-16,-4-3-4 15,3 0-1-15,6 0 0 16,-8 4 1-16,6-4 0 16,-2 6-1-16,0-2 0 15,2-1-1-15,-6 1 2 16,-2 3-1-16,-3-1 0 15,-7 5-2-15,7-8 2 16,10 5-1-16,0-8 3 16,17 0-2-16,0 0 3 0,4 0 1 15,0 0-3 1,0 0-1-16,0 0 0 0,-5 0 0 16,5 0-1-16,0 0-1 15,0 0 2-15,0 0 0 16,0 0-4-16,0 0 2 15,0 5 2-15,0-5-1 16,0 0-4-16,0 0 3 16,-4 0-1-16,4 14 3 15,-9 3-4-15,5 6 3 16,0 1-3-16,-1 4 8 16,5 6-3-16,-11-3-1 15,3 2 0-15,7-2-1 0,1-1 0 16,0-13 1-16,0 2-3 15,0-1 2-15,0 7 1 16,0-5 0-16,0 4-1 16,0-1 2-16,0 5-2 15,0-4 3-15,0 9-2 16,0-2 1-16,0 3-1 16,0-7 0-16,0 6-5 15,0-5 5-15,0-1 4 16,0-3-4-16,0 0 0 15,0-7 0-15,0 1 0 16,0-5 1-16,0 2-1 0,0-1 0 16,0-1-1-16,0-8 1 15,0 5-2-15,0-9-3 16,0 3 4-16,0 5 1 16,0-9 1-16,0 6-1 15,0-2 0-15,0-4-2 16,0 4 1-16,0 1-3 15,0-5 0-15,0 4 3 16,0 6 0-16,4-7-2 16,8 2 1-16,-3-4 2 15,4-1-7-15,-5 4 5 16,5 0-2-16,0 0 4 16,3-1 0-16,6 0 0 15,-4 1 0-15,2 0-1 0,6-4-1 16,-3 0 2-16,9 0 0 15,0 0-3-15,4 0 1 16,0 0 1-16,5 0-2 16,1 0 3-16,-3 0-3 15,-5 0 3-15,1 0 0 16,-2-4-4-16,-7 4 0 16,7 0-2-16,-2 0 4 15,7 0-6-15,-11 0 8 16,14 0 0-16,-11 0-6 15,8 0 6-15,-12 0-2 16,7 0 2-16,-7 0 0 16,3 0 1-16,-2 0-2 0,-3 0 2 15,2 0-2 1,-4 0 0-16,3 0 0 0,5 0 2 16,-8 0-2-16,7 0 2 15,-3 0 0-15,-1 0-1 16,1 0 0-16,-3 0-2 15,0 0 2-15,-1 0 0 16,-9 0 0-16,3 0-1 16,-7 0 1-16,4 0 1 15,-4 0 1-15,-1 0-1 16,-8 0-1-16,9 0 0 16,-3 0-4-16,-2 0 7 0,2 0-3 15,-6 0 1-15,0 0-1 16,0 0 0-16,0 0 0 15,0 0 0-15,4 0-2 16,5 0 2-16,8 0 0 16,-4 0 0-16,2 0 0 15,4 0 2-15,-6 0-2 16,4 0 0-16,-11 0-1 16,-2 0 2-16,-1 0-2 15,-3 0 2-15,0 0-2 16,8 0-3-16,-8 0-6 15,0 0-51-15,0 0-65 16,-8 13-134-16</inkml:trace>
        </inkml:traceGroup>
        <inkml:traceGroup>
          <inkml:annotationXML>
            <emma:emma xmlns:emma="http://www.w3.org/2003/04/emma" version="1.0">
              <emma:interpretation id="{07EEAFBD-6990-4CB2-A6FB-7559AA4FC826}" emma:medium="tactile" emma:mode="ink">
                <msink:context xmlns:msink="http://schemas.microsoft.com/ink/2010/main" type="inkWord" rotatedBoundingBox="6763,10172 7578,7709 8588,8043 7774,10506"/>
              </emma:interpretation>
              <emma:one-of disjunction-type="recognition" id="oneOf1">
                <emma:interpretation id="interp5" emma:lang="" emma:confidence="1">
                  <emma:literal/>
                </emma:interpretation>
              </emma:one-of>
            </emma:emma>
          </inkml:annotationXML>
          <inkml:trace contextRef="#ctx0" brushRef="#br0" timeOffset="-47801.5899">1219 43 150 0,'0'0'127'16,"0"0"-27"-16,0 0-10 16,0 0-37-16,0 0 2 15,0 0-6-15,4 0-2 16,-4 0 5-16,0-7-19 15,0 7-8-15,0 0-6 16,0 0-7-16,0 0 0 16,0-3-1-16,-4 1-7 15,-5-2 7-15,-3 4-9 0,4 0 0 16,-1 0 4-16,0-4-3 16,-4 3-1-16,9 1-2 15,-9 0 4-15,-2-6-4 16,1 6 0-16,1-4-1 15,0 4 2-15,-6-3-2 16,9 3-1-16,-8-2 2 16,5 2 2-16,-6 0 0 15,5 0-2-15,1-4 0 16,-5 4 0-16,5 0 0 16,-11 0 2-16,-3 0-2 15,0 0-2-15,-5 0 2 0,0 0 1 16,0 0-1-16,-6 4 0 15,12-2 1-15,-3 5-1 16,8 4-2-16,-1-5 2 16,-3 8 0-16,3-1 0 15,1 1 0-15,-8 9-2 16,2-3-1-16,-6-3 3 16,7 7 0-16,0-7 0 15,10 4 0-15,3-8 0 16,0 1-2-16,4 0 2 15,0 8 0-15,1-7-3 16,-2 12 2-16,-1-7 1 16,3 3-2-16,3 1 2 15,-3 0-3-15,3 7 2 0,1-10 1 16,0 2-1-16,4 0 0 16,0-3 1-16,0-1 0 15,0-3 0-15,0 3-3 16,0-4 2-16,0-1 1 15,0 4 0-15,0-9 0 16,8 1 0-16,-8-1-2 16,5 0 2-16,3 5-1 15,-3-5 1-15,3 6 1 16,3 0-1-16,7-4-1 16,-5 5 0-16,5 2 1 15,-8 1 0-15,2-2 1 0,-5-8-1 16,2 6 3-16,-5-5-3 15,0-2 0-15,-4 6 0 16,0-5 0-16,0 10 0 16,0 5 1-16,-4 4 2 15,-25-1 1-15,-6 11-2 16,-11-6 3-16,-5-6-2 16,-4-5 2-16,3-5-2 15,1-6-2-15,10-6 0 16,22-4 7-16,11 0-2 15,-1 0-3-15,5 0 2 16,-1 0-1-16,5 0-2 16,-10 0 1-16,10 0-1 15,-6 0 1-15,-2 0-3 0,8-7 4 16,-9 3-2 0,9 1-2-16,0-5 0 0,0 4 0 15,0 4 1-15,0-9-1 16,0 3-2-16,0-3-3 15,0 4 5-15,0 5-2 16,0 0-2-16,0-3-3 16,0-3 6-16,4 1 1 15,11 5-7-15,8-4 7 16,-1 4-6-16,-8 0 4 0,9 0 2 16,-10 0-4-1,5 0 3-15,-4 4-2 0,5 10 2 16,-1 0 1-16,-5 1 0 15,-5 4 5-15,1-6-5 16,-9 6 0-16,9 0 0 16,-9 2 0-16,1-1 2 15,5 7-1-15,-6 1 0 16,0 1 0-16,0-1 2 16,0 8-3-16,0-5 2 15,0 8-2-15,-7-3 2 16,-2-2-4-16,0-6 4 15,1-2-3-15,3 6 2 16,-8-12-1-16,5 8 4 16,3-10-4-16,-11-1-1 0,16 8-2 15,-3-2 3-15,2 4 2 16,1 0-2-16,0 1 0 16,0 1 2-16,0-7-2 15,-4 2 0-15,-1-5 0 16,5-1 0-16,0 2 0 15,0-7 0-15,0 9 0 16,0-9-1-16,0 6 1 16,0-3 0-16,0 6 0 15,0-4 3-15,0 1-3 16,0-5 0-16,0 0 0 16,0 4 0-16,0-5 0 0,0 2-4 15,0 0 4 1,0 2 0-16,0-2 0 0,0-2 2 15,5-3-2 1,0 3 0-16,-2-7-2 0,6-1 3 16,-2-1-2-16,-2 5 1 15,-5-3-1-15,8 1-1 16,-8-1 1-16,9-2 2 16,-5 0-1-16,1 3 2 15,3-4-2-15,-3 1 0 16,3 0 0-16,4-2 0 15,-8 8 0-15,5-10 0 16,4 8 0-16,-4 1 0 16,4-5-1-16,-3 2 2 15,0-2-1-15,3 0 0 0,0 0 0 16,-4-4-1-16,6 0 1 16,-1 0 0-16,-5 0 0 15,8 2 0-15,-4-2 0 16,-4 0 0-16,7 0 1 15,-16 0-2-15,9 0 3 16,4 0-5-16,-9 0 7 16,9 0-4-16,-4 0 0 15,-3 0 0-15,8 0 0 16,-5 0 0-16,4 0 0 16,-4 0 0-16,-1-6 0 15,2 2 0-15,1 0 0 0,-7 4 3 16,5 0-3-1,-9 0 0-15,4 0 0 0,-4 0-2 16,0 0 4-16,0 0-1 16,0 0 0-16,0 0-1 15,0-6-6-15,0 6-4 16,0-8-17-16,-4-5-55 16,-25-14-183-16</inkml:trace>
          <inkml:trace contextRef="#ctx0" brushRef="#br0" timeOffset="-50007.32">908 87 36 0,'0'0'30'16,"0"0"-9"-16,0 0 2 15,0 0-4-15,0 0-16 16,0 0-3-16,0 0-20 15,0 0-14-15</inkml:trace>
          <inkml:trace contextRef="#ctx0" brushRef="#br0" timeOffset="-42410.53">89 973 10 0,'0'0'50'16,"0"0"-30"-16,0 0-8 0,0 0-9 16,0 0 2-16,0 0-2 15,71 69-2-15,-60-54 0 16,-6 2 5 0,-1 1 0-16,-4 2 8 0,0 4-1 15,0 2-9-15,0 2-2 16,0 1-1-16,0 2 7 15,0 8-4-15,-4-12 3 16,-12 8-5-16,8-2-2 16,3 0 1-16,-4 4-1 15,5-3 0-15,-5 3 0 16,0 2 0-16,5 0 0 16,-11 3 1-16,7 1-1 15,2 0 0-15,1-4 0 0,1-2-1 16,4 1 1-16,-4-7 1 15,4 6-1-15,0 0 0 16,0-8-1-16,0 2 2 16,0-3-1-16,-5-4 0 15,5-1 0-15,0-1 0 16,0-2 0-16,0 3 0 16,0-10 0-16,0 5 7 15,0-4-6-15,0 1 12 16,0 0 2-16,5-6-12 15,8 3 4-15,-12-2 2 16,8 0 3-16,-2 0-11 16,0 3 18-16,2-5-14 0,0 10-3 15,4-9-2 1,-4 2 5-16,-4-2-3 0,7 2 2 16,0-3-4-16,-4 1 7 15,5 0 0-15,0-4-1 16,-4 3-4-16,1-3 6 15,0 1 8-15,3-3-5 16,1 1-8-16,-6-4 1 16,2 2 13-16,5 2-5 15,-6-4-1-15,-1 4 0 16,-3-4 4-16,8 3 3 16,-3-3-9-16,-1 0-3 15,5 0-3-15,-5 0-1 16,-1 0 3-16,6 0-4 0,-10 0 0 15,2 0 1-15,5 0 2 16,1 0-1-16,-8 0 7 16,-4 0-5-16,5 0-2 15,-1 0-1-15,-4 0 4 16,9 0-4-16,-9 0-2 16,4 0 0-16,-4 0 1 15,0 0-1-15,4 0 0 16,1 0 0-16,-1 0 3 15,-4 0-3-15,0 0 0 16,0 0 1-16,0 0-1 0,4 0-1 16,-4 0 1-16,0 0 1 15,0 0 1-15,0 0-2 16,0 0 1-16,0 0-2 16,0 0 2-16,0 0 0 15,0 0 6-15,0 0-3 16,0 0 0-16,0 0 5 15,5 0-9-15,-5 0 2 16,0 0-2-16,0 0 1 16,0 0-1-16,0 0 2 15,0 0-2-15,0 0 0 16,0 0 2-16,0 0 1 16,0 0-3-16,0 0 1 15,0 0 2-15,0 0-2 0,0 0-1 16,0 0-1-16,0 0-1 15,0 0 1-15,0 0 1 16,0 0 0-16,0 0 1 16,0 0-1-16,0 0 0 15,0 0 0-15,0 0 2 16,0 0-4-16,0 0 1 16,0 0 1-16,0 0 0 15,0 0 0-15,0 0 0 16,0 0-1-16,0 0 1 15,0 0 2-15,0 0-2 16,0 0 2-16,0 0-2 16,0 0 1-16,0 0 0 0,0 0 1 15,0 0-3 1,0 0 2-16,0 0-1 0,0 0 0 16,0 0 0-16,0 0 2 15,0 0-2-15,0 0 1 16,0 0-1-16,0 0 1 15,0 0 4-15,0 0-3 16,0 0 4-16,0 0-3 16,0 0 5-16,0 0-4 15,0 0 1-15,0 0 1 16,0 0-1-16,0 0 5 16,0 0-8-16,0 0 4 15,0 0 1-15,0 0 3 16,0 0-8-16,0 0 1 0,0 0-2 15,0 0 3-15,0 0-4 16,0 0 1-16,0 0-1 16,0 0 0-16,0 0 0 15,0 0 0-15,0 0 0 16,0 0 0-16,0 0 0 16,0 0 1-16,0 0-1 15,0 0 0-15,0 0 0 16,0 0-2-16,0 0 2 15,0 0-1-15,0 0-2 16,-5 4 3-16,-3-4-8 0,-10 0 3 16,1 0 0-1,1 0-1-15,7 0-2 0,-13 0 1 16,5-11-13 0,-2-6 7-16,0-3 12 0,2-2-1 15,-2 2 2-15,5-2 0 16,1 2-2-16,4-7 2 15,-4 3 0-15,-3-8 0 16,3 0 0-16,4 5 1 16,-4-12-1-16,4 7 0 15,5-3-3-15,0-4-1 16,4-8 1-16,0-3-1 16,0-5-13-16,0-1-1 15,0 5-48-15,0 5 34 0,0 6 0 16,0 1 12-1,0 1 11-15,0 10 7 0,4 1 2 16,9-5 0-16,0 5 2 16,-9-5-3-16,5-2 1 15,0 3 0-15,-9-7 0 16,0 8 0-16,0-9 0 16,0 14 1-16,0-6 1 15,0 7-1-15,0 1 4 16,0 5-1-16,0 5 1 15,0-2 20-15,-9 6-10 16,-4 2-9-16,-4-10-2 16,4-1-4-16,-8-1 0 0,4-4 0 15,-5 10-1 1,-1-5 1-16,4 8 1 0,6-4 2 16,4-2 9-16,-10 8 4 15,9 3 0-15,-7 1-9 16,4 0 1-16,0 4-5 15,3 0 3-15,-1 0-5 16,3 0 1-16,-5 0 1 16,4 0 0-16,0 0-2 15,5 0-1-15,-8 9 0 16,8 5 0-16,0 3-4 16,4 7 2-16,0-5 2 0,0-4-2 15,0-2 2-15,0-3-1 16,0 3 0-16,0-2 1 15,4-4 1 1,12-3-1-16,-7-2 0 0,4-2 0 16,4 4 2-16,3-4-4 15,7 0 1-15,-4 0 1 16,13 0 2-16,-8 0-1 16,-1 0 6-16,4-6-3 15,-2-16-3-15,1-6-1 16,-7 9-2-16,9-9 2 15,-14 2 0-15,6 1-2 16,-6-10 2-16,-5 16-1 16,1-5 2-16,-5 1-1 15,5 4 0-15,-9-2-3 0,-1-6-1 16,5 6 2-16,0 3-6 16,-5 3-1-16,0 5 5 15,-4-1 1-15,0 4 3 16,0-5 0-16,0 1-1 15,0-2 1-15,0 3 3 16,0-3-3-16,0 2 0 16,0 2 1-16,0-3-1 15,0-2 8-15,-4-2-8 16,-9-5 4-16,0 1-4 16,0-2 4-16,-6 2-4 15,0-3 3-15,10 6-3 0,-4-3 0 16,9 5 3-16,-2 2 5 15,2 3-2-15,-1 1 5 16,5-6-8-16,-1 8 1 16,-3-9-3-16,4 5 0 15,0 5-1-15,0-4 0 16,0-7-1-16,0-6 0 16,0 0 2-16,5-1-2 15,19-2 1-15,-11 6-1 16,4 0 1-16,2 3-1 15,-5-1 1-15,-1 5 0 16,1 2 0-16,0 5-2 16,-2-7 2-16,4 8 0 15,1-7-1-15,0 6-1 16,-2 2 0-16,8 0 0 0,-5 4 2 16,-4 0-1-16,9 0-1 15,-5 0 2-15,-1 0-1 16,8 0-2-16,-12 0 3 15,0 0 0-15,-4 0-2 16,-9 0 2-16,4 0-1 16,-4 0 1-16,0 0 0 15,0 0-5-15,0 4 4 16,0 0 1-16,0 2 1 16,-9 2 0-16,-13-4 2 0,-1 7-3 15,0-4 3 1,1-1-2-16,-7 9-1 0,12-6-1 15,-9 13 1-15,5-9 0 16,0 7 0-16,-1 4 0 16,6-6 0-16,3 5 0 15,0 1-1-15,4-1 2 16,5 1-3-16,-5 0 2 16,-1 6 0-16,6-2 1 15,4 5-1-15,0-2 0 16,0-4 0-16,0 8-1 15,0-12 3-15,0 4-1 16,0 5-1-16,10-8 0 16,3-1 3-16,0 1-2 15,4-1 2-15,-8-6-1 0,7 2-1 16,-3-1 3-16,-4-1-4 16,8 2-2-16,-13-3 2 15,5-3 5-15,-3 6-5 16,0-5 0-16,2-1 1 15,-8 7-1-15,5-1 1 16,-5-6 2-16,0 9 4 16,0-7-3-16,0 2 3 15,0 4 3-15,-13-3-7 16,-8 1 8-16,4 4-2 16,-9-6-5-16,-7 1 0 15,2-5 0-15,-11-1-3 0,0-8 7 16,-6-4 3-16,-3 0-10 15,5 0 7-15,5 0-4 16,14 0 0-16,9 0-4 16,-1-1 5-16,9-7 0 15,-3 1-5-15,9 4 0 16,-5-5 2-16,1 2-2 16,3 3 1-16,5 3-1 15,0-4-1-15,0 4 0 16,0-3 2-16,0-1-2 15,0 0 2-15,0-4-1 16,0 3 0-16,0-1-4 16,0-3 1-16,13 8-3 0,9-6 5 15,-2 1 0 1,2 6-4-16,-5 0 4 0,-6 0-3 16,12 0 4-16,-15 0-5 15,6 9 3-15,-1 11 2 16,-9-3-2-16,-3 1-3 15,-1 7 5-15,0-3 0 16,0 6 0-16,0 6 2 16,-1-3 0-16,-21-2-1 15,5 8 3-15,-6-6-4 16,4 7 2-16,-3 2 1 16,3-1-3-16,-4 0 0 0,6 5-3 15,-2-2-3-15,4-1-1 16,11-1-11-16,-5-4 3 15,5-5-1-15,4 1-1 16,-5-4 10-16,5 0-2 16,0-1-5-16,0-3 11 15,0 0 2-15,0 3 1 16,0-5 0-16,0-2-1 16,0-3 0-16,0 7-3 15,13-2 4-15,-8-2 0 16,3 8 4-16,1-5-1 15,7 4-6-15,2-2 2 16,-5 1 1-16,1-7 0 16,5 5 0-16,-6-11 4 15,4 2-2-15,2-3-2 0,0-2-2 16,-1-2-1-16,0-2 3 16,10 0 0-16,-6-2 6 15,-1 0-6-15,4-4 1 16,-7 0 0-16,5 0 3 15,-4 0 0-15,-6 0 2 16,4 0 0-16,-2 0-3 16,-1 0 2-16,-5 0-3 15,-5 0 1-15,0 0-2 16,1 0 4-16,-1 0-1 16,1 0-3-16,-5 0 0 15,4 0 0-15,-4 0 0 0,0 0 0 16,0 0 3-16,0 0 12 15,0 0 4-15,0 0-7 16,0 0 1-16,0 0-5 16,0 0 1-16,0 0-7 15,0 0 4-15,0 0 1 16,0 0 1-16,0 0 0 16,0 0 4-16,0 0-1 15,0 0 0-15,0 0-5 16,0 0-5-16,0 0 0 15,0 0-2-15,0 0 0 16,0 0 0-16,0 0 0 16,0 0-1-16,0 0 0 15,0 0-4-15,0 0-7 16,0 0-7-16,0 0-7 0,0 0-5 16,0 0-23-16,0 0-33 15,0-8-235-15</inkml:trace>
          <inkml:trace contextRef="#ctx0" brushRef="#br0" timeOffset="-40228">189 1126 20 0,'0'0'21'0,"0"0"-17"15,0 0 0-15,0 0 0 16,-5 203-4-16,-8-152 1 16,-7-5 2-16,3 6 106 15,-1-1-100-15,-1-9-3 16,6-1 6-16,-1-1 1 16,5 0 30-16,0-1-24 15,1 5-2-15,3-4 2 16,5-3-14-16,0-3 1 15,0 0 2-15,0 1-7 16,0 2-1-16,0 3 0 16,0 4-1-16,0-4-5 15,0 7 0-15,0-9-18 0,0-1 20 16,0-9 0 0,0-1-4-16,0-5-25 0,13-6 3 15,0 1-10-15,6-2-19 16,-3 4 53-16,4-7 2 15,7 2 4-15,-10-8 2 16,8 2 1-16,-4-1 0 16,-2-4 20-16,4-3-8 15,-5 0 22-15,1 0-22 16,0 0 10-16,-6 0 2 16,4 0-3-16,-7 0 12 15,-5 0-12-15,5 0 1 0,-6 0 2 16,-4 0 4-1,0 0-2-15,0 0-2 0,0 0 2 16,0 0 1-16,0 0 4 16,0 0-4-16,0 0-7 15,0 0 4-15,0 0-5 16,0 0 5-16,0 0-4 16,0 0-7-16,0 0-4 15,0 0-8-15,0 0 0 16,0 0-1-16,0 0-2 15,0 0-1-15,0 0-7 16,0 0-55-16,-4 0-61 16,-15 0-232-16</inkml:trace>
        </inkml:traceGroup>
      </inkml:traceGroup>
    </inkml:traceGroup>
  </inkml:traceGroup>
</inkml:ink>
</file>

<file path=ppt/ink/ink3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7:53.07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3D56263-438B-4C29-9952-567295EC92C8}" emma:medium="tactile" emma:mode="ink">
          <msink:context xmlns:msink="http://schemas.microsoft.com/ink/2010/main" type="writingRegion" rotatedBoundingBox="4830,13477 4943,17793 3822,17822 3708,13507"/>
        </emma:interpretation>
      </emma:emma>
    </inkml:annotationXML>
    <inkml:traceGroup>
      <inkml:annotationXML>
        <emma:emma xmlns:emma="http://www.w3.org/2003/04/emma" version="1.0">
          <emma:interpretation id="{5B333D25-CFA0-413A-A019-4FFEAD3452B0}" emma:medium="tactile" emma:mode="ink">
            <msink:context xmlns:msink="http://schemas.microsoft.com/ink/2010/main" type="paragraph" rotatedBoundingBox="4830,13477 4943,17793 3822,17822 3708,13507" alignmentLevel="1"/>
          </emma:interpretation>
        </emma:emma>
      </inkml:annotationXML>
      <inkml:traceGroup>
        <inkml:annotationXML>
          <emma:emma xmlns:emma="http://www.w3.org/2003/04/emma" version="1.0">
            <emma:interpretation id="{CA8FAFA9-B926-4224-ADE5-2799F0E14FD8}" emma:medium="tactile" emma:mode="ink">
              <msink:context xmlns:msink="http://schemas.microsoft.com/ink/2010/main" type="line" rotatedBoundingBox="4830,13477 4943,17793 3822,17822 3708,13507"/>
            </emma:interpretation>
          </emma:emma>
        </inkml:annotationXML>
        <inkml:traceGroup>
          <inkml:annotationXML>
            <emma:emma xmlns:emma="http://www.w3.org/2003/04/emma" version="1.0">
              <emma:interpretation id="{8B9CCFE0-437B-4B21-AAE2-EF7900023B1E}" emma:medium="tactile" emma:mode="ink">
                <msink:context xmlns:msink="http://schemas.microsoft.com/ink/2010/main" type="inkWord" rotatedBoundingBox="4544,13485 4562,14152 3740,14173 3722,13506"/>
              </emma:interpretation>
            </emma:emma>
          </inkml:annotationXML>
          <inkml:trace contextRef="#ctx0" brushRef="#br0">298-207 375 0,'0'0'88'0,"0"0"-48"16,0 0-17-16,0 0-22 15,0 0 0-15,0 0 7 16,109 46-5-16,-51-31 3 16,5 2 4-16,1 2-3 15,-9 1 13-15,-4 6-19 0,-13 3 3 16,-3 2-1-1,-6 11 1-15,-12-5 3 0,-8 10-1 16,-9 7-5-16,0 3 14 16,-5-2 18-16,-22-11-11 15,-1 1 1-15,-2-18-1 16,5-4 0-16,12-8 1 16,4-7 0-16,1-8 5 15,8 0 4-15,0 0-5 16,-9 0-2-16,3-27-9 15,5-10-16-15,1-10 0 16,0 6 0-16,0-6-2 16,0 6 2-16,0 4 7 15,0-1-7-15,0-3-2 16,-18 5 2-16,-3-2 2 0,-4 14 0 16,12 8 2-16,0 5-1 15,9 7-3-15,4 4-8 16,0-6-39-16,4-1-64 15,34-4-153-15</inkml:trace>
          <inkml:trace contextRef="#ctx0" brushRef="#br0" timeOffset="-467.75">38 7 482 0,'0'0'33'0,"0"0"13"16,0 0 37-16,0 0-20 16,0 0-47-16,0 0 0 0,0 0-16 15,0 0-7 1,-38-7 7-16,38 7-3 0,0 0 3 15,0 0 11-15,15 6-2 16,4 3 4-16,-6-4-3 16,17-1-2-16,4 6 1 15,8-10 3-15,6 0-11 16,7 0 3-16,4 0 6 16,1 0-8-16,4 0 0 15,-5 0-2-15,-8 0 1 16,-3 0 2-16,-6 0-3 15,-9 0 0-15,2 0-4 16,-16 0-23-16,0 0-20 16,-15 0-57-16,-4 0-66 15,-9-14-161-15</inkml:trace>
        </inkml:traceGroup>
        <inkml:traceGroup>
          <inkml:annotationXML>
            <emma:emma xmlns:emma="http://www.w3.org/2003/04/emma" version="1.0">
              <emma:interpretation id="{71895E4D-F39B-4C71-B3A5-23B8A0642088}" emma:medium="tactile" emma:mode="ink">
                <msink:context xmlns:msink="http://schemas.microsoft.com/ink/2010/main" type="inkWord" rotatedBoundingBox="4927,17181 4943,17793 3822,17822 3806,17211"/>
              </emma:interpretation>
              <emma:one-of disjunction-type="recognition" id="oneOf0">
                <emma:interpretation id="interp0" emma:lang="" emma:confidence="1">
                  <emma:literal/>
                </emma:interpretation>
              </emma:one-of>
            </emma:emma>
          </inkml:annotationXML>
          <inkml:trace contextRef="#ctx0" brushRef="#br0" timeOffset="10623.53">439 4094 105 0,'-51'12'59'16,"16"-8"-5"-16,10-4-44 15,8 0 1-15,4 0-1 16,4 0 18-16,5 0-17 0,-1 0-1 16,0 0-7-1,0 0 1-15,4 0-2 0,1 0-1 16,-9 0 6-16,0 0 3 16,1 0 2-16,3 0 6 15,-3-4 5-15,3 0 9 16,1 4-3-16,0-4-3 15,-7 4 5-15,10 0-15 16,-8 0 18-16,5 0-14 16,0-4 3-16,-1 4-5 15,1 0-1-15,-5 0-9 16,0 0-2-16,1 0-5 16,-4-1 5-16,3-3-6 15,5-2-1-15,-5 6 1 0,1-4 0 16,-1 4 0-16,5-5-31 15,-1 1-44-15,5-15-78 16</inkml:trace>
          <inkml:trace contextRef="#ctx0" brushRef="#br0" timeOffset="10310.5">762 3981 31 0,'0'0'0'16</inkml:trace>
          <inkml:trace contextRef="#ctx0" brushRef="#br0" timeOffset="11637.81">124 3847 324 0,'0'0'60'0,"0"0"-36"16,0 0 28-16,0 0-18 0,0 0-17 16,0 0-8-1,0 0-4-15,0 0-3 0,8 0 7 16,21 0 17-16,2 0-8 15,20-4-10-15,4-7 4 16,13-6 10-16,18-7-5 16,11 1-1-16,1-8-5 15,4 7-8-15,-12-4 9 16,-5-1-6-16,-9 16-6 16,-17-2 0-16,-15 8 1 15,-15 5-4-15,-12-2 4 16,-12 4-1-16,-1 0 1 15,-4 0 12-15,0 0-13 16,0-4 17-16,0 1-11 0,0-8-6 16,-17-9-15-16,-8 3-11 15,3-5-11-15,5 6 5 16,-11-1-1-16,14 7 1 16,-4-3 19-16,1 13 3 15,2 0 4-15,5 0 1 16,2 0 5-16,3 0 0 15,1 0 10-15,4 0 4 16,-5 0 1-16,5 0-1 16,0 0-8-16,0 0-4 15,0 0-2-15,0 0-1 16,0 0 1-16,0 0-2 16,27 0 2-16,6 0-4 15,-3 13 8-15,4-3-4 0,1 7 0 16,-6-1 4-16,-3 6-3 15,-6 2 1-15,-7 0-1 16,-9 3 0-16,-4 9 4 16,0 2-1-16,0 7 8 15,-13-3 6-15,-11 1-7 16,-2-7 7-16,8-9-5 16,-2-7 11-16,2-11 0 15,10-3-2-15,-5-2 1 16,3-4 7-16,4 0-6 15,-3 0-13-15,0 0 3 0,1-4-8 16,-1-20-4 0,-4-10-1-16,-2-2-1 0,5-10 0 15,-3 9 1-15,9-1-1 16,-5 14 0-16,5 11 6 16,4 3-5-16,-5 10 0 15,5 0-1-15,0 0 2 16,0 0-2-16,0 0-7 15,0 0-29-15,0 0-57 16,22 0-74-16,6 0 14 16</inkml:trace>
        </inkml:traceGroup>
      </inkml:traceGroup>
    </inkml:traceGroup>
  </inkml:traceGroup>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31.921"/>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5E262C7A-594C-4A3C-91F1-93B70B8A2ABC}" emma:medium="tactile" emma:mode="ink">
          <msink:context xmlns:msink="http://schemas.microsoft.com/ink/2010/main" type="inkDrawing" rotatedBoundingBox="16664,10289 19928,9826 19937,9894 16673,10357" semanticType="strikethrough" shapeName="Other">
            <msink:sourceLink direction="with" ref="{C44AF292-3FCC-42AC-8E7D-32D8CB23F985}"/>
            <msink:sourceLink direction="with" ref="{AE6FA23D-2356-4A16-9AD8-548E47D71C99}"/>
          </msink:context>
        </emma:interpretation>
      </emma:emma>
    </inkml:annotationXML>
    <inkml:trace contextRef="#ctx0" brushRef="#br0">-7 508 129 0,'0'0'308'0,"0"0"-305"0,0 0-2 16,0 0 18-16,0 0 23 16,0 0 9-16,0 0-37 15,0 0-14-15,0 0 13 16,0 0 20-16,-13 0-8 16,13 0 6-16,0 0 3 15,0 0-6-15,0 0 1 16,0 0 3-16,0 0-10 15,0 0 0-15,0 0-2 16,0 0-2-16,0 0-6 16,0 0 5-16,18 0-1 0,23-5-6 15,25-9-8-15,29-3 3 16,22-7 7-16,19 7-10 16,15-3 2-16,21-5 2 15,9 7 4-15,8-1-2 16,1-2-3-16,1-4 2 15,-5 4 1-15,1-9 3 16,4 0-5-16,-5 4 5 16,-3 0-5-16,-9 2-3 15,-32 6 2-15,-24-2 1 0,-25 10 2 16,-18-1-1 0,-22-3-6-16,-8 10 3 0,-15-4 3 15,-7 3-2-15,-12 2-4 16,0 2 2-16,-6-4-3 15,-5 5 3-15,0-4-3 16,0 3 2-16,0-3-2 16,0 3 0-16,0 1 0 15,0 0 3-15,0 0-2 16,0 0-2-16,0 0-13 16,0 0-4-16,0 0-28 15,0-6-27-15,0 1-28 16,0-5-95-16,-30-6-146 15</inkml:trace>
  </inkml:traceGroup>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7:16.425"/>
    </inkml:context>
    <inkml:brush xml:id="br0">
      <inkml:brushProperty name="width" value="0.06667" units="cm"/>
      <inkml:brushProperty name="height" value="0.06667" units="cm"/>
      <inkml:brushProperty name="fitToCurve" value="1"/>
    </inkml:brush>
  </inkml:definitions>
  <inkml:trace contextRef="#ctx0" brushRef="#br0">0 0 289 0,'0'0'396'16,"0"0"-394"-16,0 0 19 15,0 0 71-15,0 0-57 0,0 0-31 16,124 0 2-16,-92 0 4 16,-10 0-10-16,2 0-12 15,-12 0-51-15,-4 0-36 16,-4 0-60-16,-4 0-344 15</inkml:trace>
</inkml:ink>
</file>

<file path=ppt/ink/ink4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47:03.67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6193124-8C3C-4A24-9107-DBB116162DB4}" emma:medium="tactile" emma:mode="ink">
          <msink:context xmlns:msink="http://schemas.microsoft.com/ink/2010/main" type="writingRegion" rotatedBoundingBox="18563,206 34162,-183 34637,18806 19038,19196"/>
        </emma:interpretation>
      </emma:emma>
    </inkml:annotationXML>
    <inkml:traceGroup>
      <inkml:annotationXML>
        <emma:emma xmlns:emma="http://www.w3.org/2003/04/emma" version="1.0">
          <emma:interpretation id="{73247603-C8B5-43D4-927F-239E46837063}" emma:medium="tactile" emma:mode="ink">
            <msink:context xmlns:msink="http://schemas.microsoft.com/ink/2010/main" type="paragraph" rotatedBoundingBox="18500,232 23541,-192 23631,879 18591,1305" alignmentLevel="1"/>
          </emma:interpretation>
        </emma:emma>
      </inkml:annotationXML>
      <inkml:traceGroup>
        <inkml:annotationXML>
          <emma:emma xmlns:emma="http://www.w3.org/2003/04/emma" version="1.0">
            <emma:interpretation id="{C3E07BB5-C932-4126-A1D7-D52F2AB84B6E}" emma:medium="tactile" emma:mode="ink">
              <msink:context xmlns:msink="http://schemas.microsoft.com/ink/2010/main" type="inkBullet" rotatedBoundingBox="18583,1217 19493,1141 19500,1228 18591,1305"/>
            </emma:interpretation>
            <emma:one-of disjunction-type="recognition" id="oneOf0">
              <emma:interpretation id="interp0" emma:lang="" emma:confidence="0">
                <emma:literal>-</emma:literal>
              </emma:interpretation>
            </emma:one-of>
          </emma:emma>
        </inkml:annotationXML>
        <inkml:trace contextRef="#ctx0" brushRef="#br0">-7136-1369 271 0,'0'0'57'0,"0"0"-34"15,0 0 5-15,0 0 27 16,0 0-10-16,0 0-8 0,0 0-24 16,4-18 3-16,-4 18-6 15,0 0 1-15,0 0-9 16,0 0-2-16,0 0 0 16,13 0 6-16,6 0-6 15,13 0 0-15,-5 0 0 16,5-2 0-16,7-4 0 15,1-4-1-15,4 6 1 16,1-4 1-16,6 0 0 16,4-1 1-16,3-1-2 15,-7 4 3-15,-10-5-1 16,4 7-2-16,-15 3 0 0,4-2 0 16,-13-3 1-1,0 6 3-15,-8 0-3 0,-8 0 0 16,4 0-1-16,-4 0 1 15,2 0-1-15,-3 0 3 16,5 0-3-16,-3 0 0 16,4 0 0-16,-2 0 1 15,-2 0-1-15,-1 0-1 16,-2 0 1-16,-3 0 2 16,4 0-2-16,-4 0 0 15,4 0-1-15,-4 0 2 16,0 0 0-16,0 0 0 15,0 0 2-15,5 0-1 0,-5 0 2 16,0 0-2 0,0 0 1-16,0 0 0 0,0 0-1 15,0 0 2-15,0 0-3 16,0-4 0-16,0 4 1 16,0 0-2-16,0 0 0 15,0 0 1-15,0 0 1 16,0 0-2-16,0 0 2 15,0 0-7-15,0 0 11 16,0 0-6-16,0 0 2 16,0 0-2-16,0 0 0 15,0 0 2-15,0-3-2 0,0 3 1 16,0 0 6 0,0 0-4-16,0 0 1 0,0 0 7 15,0 0-5-15,0 0 1 16,4 0 0-16,-4 0-1 15,0 0-3-15,0 0 0 16,0 0 4-16,0-4-7 16,0 4 2-16,0 0-1 15,0 0 3-15,0 0 2 16,0 0 0-16,0 0 1 16,0 0 1-16,0 0 0 15,0-1-5-15,0 1 1 16,0 0 9-16,0 0-5 15,0 0-1-15,1 0-7 16,-1 0 3-16,0 0-4 0,0 0 7 16,0 0-5-16,0 0-1 15,0 0 1-15,0 0-1 16,0 0 0-16,0 0 2 16,0 0-2-16,0 0 0 15,0 0 1-15,0 0 1 16,0 0-2-16,0 0 1 15,0 0 2-15,0 0 2 16,0 0-4-16,0 0 2 16,0 0 1-16,0 0-4 15,0 0 5-15,0 0-2 16,0 0 1-16,0 0 0 0,0 0-3 16,0 0 0-16,0 0-1 15,0 0 1-15,0 0-2 16,0 0-3-16,0 0 4 15,0 0 6-15,0 0-6 16,0 0 0-16,0 0 0 16,0 0-1-16,0 0 0 15,0 0 1-15,0 0 0 16,0 0 2-16,0 0-2 16,0-4 2-16,0 4-2 15,0 0 0-15,0-4 0 16,0 4-1-16,0 0 2 15,0 0-2-15,0 0 2 16,0 0-3-16,0 0 2 16,0 0 0-16,0 0-2 0,5 0-7 15,-5 0 9 1,0 0-12-16,0 0 7 0,0 0-35 16,8-3-18-16,11-3-21 15,3-1 1-15,4-1-40 16,-14 4-137-16</inkml:trace>
      </inkml:traceGroup>
      <inkml:traceGroup>
        <inkml:annotationXML>
          <emma:emma xmlns:emma="http://www.w3.org/2003/04/emma" version="1.0">
            <emma:interpretation id="{66A86E3A-5459-43DA-8642-CBA1E928D8FC}" emma:medium="tactile" emma:mode="ink">
              <msink:context xmlns:msink="http://schemas.microsoft.com/ink/2010/main" type="line" rotatedBoundingBox="18641,221 23541,-192 23627,833 18728,1246"/>
            </emma:interpretation>
          </emma:emma>
        </inkml:annotationXML>
        <inkml:traceGroup>
          <inkml:annotationXML>
            <emma:emma xmlns:emma="http://www.w3.org/2003/04/emma" version="1.0">
              <emma:interpretation id="{CFC6F5E0-9BA8-4CC1-BEF7-023778FF5A7E}" emma:medium="tactile" emma:mode="ink">
                <msink:context xmlns:msink="http://schemas.microsoft.com/ink/2010/main" type="inkWord" rotatedBoundingBox="18641,221 19394,157 19451,839 18699,903"/>
              </emma:interpretation>
            </emma:emma>
          </inkml:annotationXML>
          <inkml:trace contextRef="#ctx0" brushRef="#br0" timeOffset="-90824.26">-7013-2235 116 0,'0'0'114'16,"0"0"-37"-16,0 0-2 15,0 0-11-15,0 0-16 16,0 0-10-16,0 0 10 16,0 0 8-16,0 0 4 15,0 0-1-15,0 0-5 0,0 0-12 16,4 0 0-16,-4 0-14 16,0 0-4-16,0 0-9 15,0 0-5-15,0 0-5 16,0 0 4-16,0 4-9 15,0 1-6-15,0 11-2 16,0 13 8-16,0 10 0 16,0 11 1-16,0 7 5 15,-9-4-3-15,2 0-3 16,7-3 0-16,-4-14 0 16,4-2 3-16,0-12-3 15,0-8 1-15,0-6-4 16,0-4 2-16,0-4 1 0,0 0 0 15,0 0 2-15,0 0-2 16,0 0 1-16,0 0 1 16,0 0 0-16,0 0-2 15,0 0-1-15,0 0 1 16,29-8-1-16,1-4 2 16,10 1-2-16,0 0-9 15,5 5-8-15,0-2-9 16,-3 7 0-16,-14-2-8 15,-4-1-6-15,-8-2-14 0,-7 6-28 16,-5-3-20 0,-4 0-34-16,0 1-195 0</inkml:trace>
          <inkml:trace contextRef="#ctx0" brushRef="#br0" timeOffset="-90340.9">-7047-2288 312 0,'0'0'230'0,"0"0"-121"0,0 0-30 16,0 0-38-16,0 0-27 15,0 0-11-15,56-50 0 16,-6 26-3-16,5 0-3 16,-5 7-45-16,1 14-99 15,-6 3-218-15</inkml:trace>
          <inkml:trace contextRef="#ctx0" brushRef="#br0" timeOffset="-90588.76">-6954-2009 114 0,'0'0'414'0,"0"0"-260"0,0 0-50 16,0 0-57-16,0 0-27 16,0 0-14-1,0-3-2-15,28-8-3 0,8-10-1 16,-1 2-1-16,7-10-31 15,-6 4-41-15,-8-7-79 16,-5 4-127-16</inkml:trace>
          <inkml:trace contextRef="#ctx0" brushRef="#br0" timeOffset="-89854.11">-6450-2193 423 0,'0'0'188'0,"0"0"-46"16,0 0-67-16,0 0-31 16,0 0-24-16,0 0-1 15,-67 28-15-15,58-12 2 16,3 0-1-16,2 2-5 15,4-1 0-15,0-7 0 0,0 11-5 16,0-8 3 0,0 7 0-16,0 2 2 0,15-6-7 15,16 1-3-15,-7-2-8 16,8-7 0-16,2 3 0 16,-5-3-6-16,-2-4-3 15,-9 0 8-15,6 5-4 16,-16-6 10-16,-3-2 7 15,-1 3 3-15,-4 4 1 16,0 1-1-16,0 3-4 16,0 1 7-16,0 3 26 15,-17-1 14-15,-7-1-14 16,10-6 0-16,-4 4-7 16,0-7-3-16,7-1-4 15,3-4-2-15,1 0-5 0,2 0-5 16,-4 0-15-16,4 0-52 15,0 0-185-15</inkml:trace>
        </inkml:traceGroup>
        <inkml:traceGroup>
          <inkml:annotationXML>
            <emma:emma xmlns:emma="http://www.w3.org/2003/04/emma" version="1.0">
              <emma:interpretation id="{46C7C18F-120E-41CD-9E5F-980BCDB3D845}" emma:medium="tactile" emma:mode="ink">
                <msink:context xmlns:msink="http://schemas.microsoft.com/ink/2010/main" type="inkWord" rotatedBoundingBox="19972,617 20312,588 20336,873 19996,901"/>
              </emma:interpretation>
              <emma:one-of disjunction-type="recognition" id="oneOf1">
                <emma:interpretation id="interp1" emma:lang="" emma:confidence="1">
                  <emma:literal/>
                </emma:interpretation>
              </emma:one-of>
            </emma:emma>
          </inkml:annotationXML>
          <inkml:trace contextRef="#ctx0" brushRef="#br0" timeOffset="-89279.65">-5719-1986 426 0,'-12'225'177'16,"12"-219"-35"-16,0-3-39 15,0-3-49-15,0 0-15 16,33 0-7-16,2 0-16 15,7-13-1-15,2-3-9 0,5-6-6 16,-8 7 0-16,-1-6-16 16,-13 6-40-16,-14 2-57 15,-6 5-146-15</inkml:trace>
          <inkml:trace contextRef="#ctx0" brushRef="#br0" timeOffset="-89544.9399">-5719-1986 558 0,'0'0'174'16,"0"0"-88"-16,0 0-38 15,0 0-33-15,0 0-13 16,0 0 4-16,36-4-6 15,5-9-3-15,-5 7-11 16,0 0-1-16,-4-2-20 16,-4 5-11-16,-5-5-33 15,-7 7-25-15,0 1-28 16,-12 0-149-16</inkml:trace>
        </inkml:traceGroup>
        <inkml:traceGroup>
          <inkml:annotationXML>
            <emma:emma xmlns:emma="http://www.w3.org/2003/04/emma" version="1.0">
              <emma:interpretation id="{4C10F2C2-F9C9-4DFD-BC75-8CF43B95010C}" emma:medium="tactile" emma:mode="ink">
                <msink:context xmlns:msink="http://schemas.microsoft.com/ink/2010/main" type="inkWord" rotatedBoundingBox="21178,296 23565,94 23627,833 21240,1034"/>
              </emma:interpretation>
              <emma:one-of disjunction-type="recognition" id="oneOf2">
                <emma:interpretation id="interp2" emma:lang="" emma:confidence="1">
                  <emma:literal/>
                </emma:interpretation>
              </emma:one-of>
            </emma:emma>
          </inkml:annotationXML>
          <inkml:trace contextRef="#ctx0" brushRef="#br0" timeOffset="-94845.45">-3352-2264 384 0,'0'0'167'0,"0"0"-49"0,0 0-16 16,0 0-49-16,0 0-17 15,0 0-10-15,-17 29-9 16,-1-4-7-16,2 8-1 16,0-2-4-16,6 4 1 15,-3-1 0-15,10-1-4 16,-1 2-1-16,2-8-1 15,2-3 0-15,0-3-3 16,0-8 2-16,0-1-8 16,18-1-7-16,8-1-6 15,12-10-3-15,-4 0-1 16,-3 0-4-16,-1 0-7 0,-1-4 13 16,-7-13-1-16,-2 0 22 15,-7-6-2-15,-5 1 5 16,0-3 0-16,-8-6 22 15,0-2-2-15,0-8 9 16,0 3 2-16,-20-6-7 16,-9 4-4-16,7 2-7 15,-7 9 1-15,6 5-4 16,6 13 1-16,-2 9-5 16,9-2-4-16,1 4-1 15,6 0-1-15,-1 0-3 16,-5 0-27-16,-1 10-27 15,-3 13-58-15,-6 6-58 0,10 4-127 16</inkml:trace>
          <inkml:trace contextRef="#ctx0" brushRef="#br0" timeOffset="-94292.23">-2950-2239 138 0,'0'0'311'0,"0"0"-197"0,0 0-20 16,0 0-28 0,0 0-26-16,0 0-8 0,-13 24-1 15,11-7-20-15,-11 7 11 16,6 1 12-16,-2 7-24 15,3-3 4-15,-4 3 1 16,2 1-9-16,6-6-3 16,2 1-2-16,0-10 0 15,0-3-2-15,0 0 1 16,0-7-6-16,0 3-1 16,10-5-9-16,11-6 1 15,3 0-2-15,-2 0 1 16,11 0-9-16,-7 0 4 15,-1-9-6-15,-2-11-18 16,-1-1-10-16,-7 2 20 0,-10-3-2 16,0 5 13-1,-5 1 24-15,0 0 0 0,0-9 15 16,0-7 36-16,-25 3-4 16,3-2 9-16,-5 6-21 15,6 7-4-15,6 3-10 16,4 6-4-16,3 2-9 15,-1 2-3-15,6-3 1 16,-1 8-6-16,2 0-9 16,-5 0 8-16,4 0-14 15,-10 0-24-15,-1 8-59 16,-2 10-74-16,5 5-115 0</inkml:trace>
          <inkml:trace contextRef="#ctx0" brushRef="#br0" timeOffset="-95565.52">-4547-2314 531 0,'0'0'140'16,"0"0"-32"-16,0 0-43 15,0 0-29-15,0 0-19 16,0 0-3-16,0 0-7 15,0 0 2-15,0 21-8 16,0-21 2-16,0 0-2 16,20 0 0-16,28 0 1 15,14 0 5-15,17 0-4 16,2 0-1-16,6 0-1 0,-10 0 3 16,-16 0-4-16,-13-4-5 15,-17 0-7-15,-16 4-4 16,-2 0 8-16,-10 0 5 15,1 0-2-15,4 29 1 16,-4 12-4-16,-4 13 1 16,0 6 7-16,0 1 6 15,0-1 4-15,0-5-5 16,0-1-3-16,0-6 2 16,4-5-4-16,5-6 0 15,-3-7 2-15,2-5 0 16,-3-4-1-16,-5-16 0 15,4 2-1-15,-4-7 0 16,0 0-5-16,0 0-17 0,0 0-35 16,0 0-87-16,0 0-62 15</inkml:trace>
          <inkml:trace contextRef="#ctx0" brushRef="#br0" timeOffset="-95321.17">-4253-1916 371 0,'0'0'223'0,"0"0"-87"16,0 0-39-16,0 0-56 0,0 0-17 16,0 0-13-16,135-70-6 15,-65 47 3-15,8 2-8 16,3 3 0-16,-7 3-3 15,-3 1-30-15,-10 3-31 16,-7-1-68-16,-8 1-43 16,-2-3-173-16</inkml:trace>
          <inkml:trace contextRef="#ctx0" brushRef="#br0" timeOffset="-93591.59">-2435-2305 283 0,'0'0'186'0,"0"0"-97"0,0 0-13 15,0 0-30-15,0 0-9 16,0 0-6-16,-15 0-8 16,11 14-13-16,4 9 7 15,-12 10 3-15,4 4 1 16,-1-4 3-16,-3-1-6 15,6-3-5-15,2-2-2 16,0-1-4-16,4 2-7 16,0-1 1-16,0-5-1 15,0-4 0-15,0 1 0 16,0-11-1-16,10 4-2 16,6-2-12-16,8-4-1 0,-5 0-2 15,13-6 6-15,0 0-12 16,0 0 8-16,3 0 1 15,-6 0-9-15,-7-17 9 16,5-6 10-16,-2 6-4 16,-8-5 9-16,1 6 1 15,-2-1-1-15,-9-2 0 16,2 1 9-16,-5 2 8 16,-4-1 9-16,0-1 0 15,0 5 3-15,0-4 3 0,0 0-4 16,0-3-6-1,0-4 2-15,0 4-5 16,-4-4 5-16,-8 7 4 0,-5 4-8 16,5 1-1-16,8-1-10 15,-7 1 2-15,7 8-1 16,-3 4-4-16,-2 0 1 16,5 0-2-16,-8 0-5 15,-1 0-8-15,-4 0 3 16,-11 0-15-16,-8 0-30 15,-15 0-32-15,-8 29-46 16,-5 8-156-16</inkml:trace>
        </inkml:traceGroup>
      </inkml:traceGroup>
    </inkml:traceGroup>
    <inkml:traceGroup>
      <inkml:annotationXML>
        <emma:emma xmlns:emma="http://www.w3.org/2003/04/emma" version="1.0">
          <emma:interpretation id="{865C6A07-BB10-4540-B5D4-5729C043D730}" emma:medium="tactile" emma:mode="ink">
            <msink:context xmlns:msink="http://schemas.microsoft.com/ink/2010/main" type="paragraph" rotatedBoundingBox="18753,1290 29406,-73 29583,1307 18930,2671" alignmentLevel="1"/>
          </emma:interpretation>
        </emma:emma>
      </inkml:annotationXML>
      <inkml:traceGroup>
        <inkml:annotationXML>
          <emma:emma xmlns:emma="http://www.w3.org/2003/04/emma" version="1.0">
            <emma:interpretation id="{5E96A361-A84B-4856-92DD-AE5C4501628A}" emma:medium="tactile" emma:mode="ink">
              <msink:context xmlns:msink="http://schemas.microsoft.com/ink/2010/main" type="line" rotatedBoundingBox="18753,1290 29406,-73 29583,1307 18930,2671"/>
            </emma:interpretation>
          </emma:emma>
        </inkml:annotationXML>
        <inkml:traceGroup>
          <inkml:annotationXML>
            <emma:emma xmlns:emma="http://www.w3.org/2003/04/emma" version="1.0">
              <emma:interpretation id="{BF8E0A82-E07E-4732-A9EE-A7B5B128BDEE}" emma:medium="tactile" emma:mode="ink">
                <msink:context xmlns:msink="http://schemas.microsoft.com/ink/2010/main" type="inkWord" rotatedBoundingBox="18768,1404 20777,1147 20866,1841 18857,2099"/>
              </emma:interpretation>
              <emma:one-of disjunction-type="recognition" id="oneOf3">
                <emma:interpretation id="interp3" emma:lang="" emma:confidence="1">
                  <emma:literal/>
                </emma:interpretation>
              </emma:one-of>
            </emma:emma>
          </inkml:annotationXML>
          <inkml:trace contextRef="#ctx0" brushRef="#br0" timeOffset="-86979.3">-6276-697 472 0,'0'0'124'15,"0"0"-14"-15,0 0-25 16,0 0-36-16,0 0-15 16,0 0-17-16,196-32-11 15,-133 3-2-15,3 1-4 16,-7-6-33-16,-4-2-74 15,-16 10-129-15</inkml:trace>
          <inkml:trace contextRef="#ctx0" brushRef="#br0" timeOffset="-87210.69">-6253-1130 368 0,'0'0'159'0,"0"0"-84"0,0 0-27 15,0 0-26-15,0 0-12 16,0 0-6-16,113-98-4 15,-71 89-6-15,-6 1-72 16,1 8-82-16</inkml:trace>
          <inkml:trace contextRef="#ctx0" brushRef="#br0" timeOffset="-87397.19">-6107-1208 413 0,'0'0'169'0,"0"0"-49"16,0 0-31-16,0 0-55 15,0 0-24-15,0 0 1 16,0 45-6-16,0-17-2 15,0-2 2-15,5 5-1 16,-1-2-4-16,-2 5 3 0,2-12 6 16,-4 1-9-1,0-8-12-15,4-1-21 0,-4-6-37 16,0-1-75-16,0-7-27 16,0 0-262-16</inkml:trace>
          <inkml:trace contextRef="#ctx0" brushRef="#br0" timeOffset="-87724.3">-6954-1241 282 0,'0'0'237'0,"0"0"-128"16,0 0-29-16,0 0-43 15,0 0-24-15,0 0-9 16,53-30-4-16,2 16 1 16,10 2 1-16,15 8 0 15,-9-1-1-15,-3 5-2 16,-11 0-2-16,-10 11-1 16,-9 15 2-16,-5 6 0 15,-12 4-6-15,-13 9 5 16,-8 6 3-16,0 1 4 15,-4 5 0-15,-25-2 6 0,-10-7 6 16,-6 1 1 0,-1-5-1-16,-1-8 1 0,4-5-3 15,8-7-7-15,4-12 22 16,2-3-6-16,9-9-5 16,10 0-1-16,-3 0-11 15,13 0-6-15,-5 0-10 16,-6 0-24-16,7-18-39 15,4-5-119-15,0-6-229 16</inkml:trace>
          <inkml:trace contextRef="#ctx0" brushRef="#br0" timeOffset="-88145.69">-6765-1204 295 0,'0'0'144'0,"0"0"-87"15,0 0-37-15,0 0-8 16,0 0 16-16,0 0 15 15,64 94-12-15,-53-59-3 16,2 3 0-16,-11-6-17 0,2 0 1 16,-4-10-2-16,0 0-10 15,0-8 4-15,0 0 0 16,0-7-4-16,0-2-40 16,0-5-89-16,-19 0-109 15</inkml:trace>
          <inkml:trace contextRef="#ctx0" brushRef="#br0" timeOffset="-76597.14">-5632-1040 214 0,'0'0'75'0,"0"0"-18"16,0 0 38-16,0 0-38 0,0 0-21 15,0 0-8-15,0 0-4 16,0 0 0-16,0 0-6 16,0 0-2-16,0 0 12 15,0 0 1-15,0 0 4 16,0 0 0-16,0 0-4 16,0 0-8-16,0 0-7 15,0 0-2-15,0 0-9 16,0 0-2-16,0 0-1 15,0 0 0-15,7 0 1 16,16 0-1-16,13 0 0 0,11 0 3 16,-4-9-1-1,13-11 1-15,3-3 4 0,5 1-6 16,-3-2-1-16,3-1 2 16,-1 4 1-16,-12 9-2 15,-2 0-1-15,-17 2 0 16,0 8 0-16,-19 2 0 15,-4 0-1-15,-8 0 2 16,4 0-1-16,-5 0 3 16,4 0-2-16,-4 0 0 15,0 0 3-15,0 0-2 16,0 0-1-16,0 0 1 16,0 0 0-16,0 0-2 15,0 0 0-15,0 0-2 0,0 0-14 16,0 0-21-16,0 0-38 15,-23 0-64-15,-9 12-54 16</inkml:trace>
          <inkml:trace contextRef="#ctx0" brushRef="#br0" timeOffset="-76177.27">-5460-824 435 0,'0'0'66'0,"0"0"-14"16,0 0 39-16,0 0-49 16,0 0-5-16,0 0-11 15,-11 9-13-15,11-9 0 16,0 0-12-16,0 0 10 15,0 0-10-15,7 0-1 16,21 0 7-16,17 0 7 16,4-9-4-16,6-11 0 15,4-1 0-15,5-3 1 16,-9 0-6-16,-4 8-3 16,-9 0-2-16,-4 6 0 0,-5-5 0 15,-11 8 2 1,-7 4 0-16,-4-1-1 0,-1 4 2 15,-4 0 0-15,-2-3-3 16,-4 3-3-16,0 0-1 16,0 0-11-16,0 0-26 15,-11 0-49-15,-37 0-188 16</inkml:trace>
          <inkml:trace contextRef="#ctx0" brushRef="#br0" timeOffset="-86550.35">-5447-1053 391 0,'31'245'147'0,"-22"-245"-49"16,21-3-37-16,5-17-31 16,10-5-16-16,-6 3-14 15,0-7-7-15,-3 7-110 16,-9 6-208-16</inkml:trace>
          <inkml:trace contextRef="#ctx0" brushRef="#br0" timeOffset="-86711.5">-5447-1053 496 0,'0'0'107'15,"0"0"-39"-15,0 0-49 16,0 0-14-16,0 0-3 16,0 0-4-16,150-73-7 15,-112 53-62-15,-7 10-81 16,-3 3-186-16</inkml:trace>
        </inkml:traceGroup>
        <inkml:traceGroup>
          <inkml:annotationXML>
            <emma:emma xmlns:emma="http://www.w3.org/2003/04/emma" version="1.0">
              <emma:interpretation id="{A3C536F5-E63A-4F3A-886A-82102E130C05}" emma:medium="tactile" emma:mode="ink">
                <msink:context xmlns:msink="http://schemas.microsoft.com/ink/2010/main" type="inkWord" rotatedBoundingBox="21755,1022 23927,744 24089,2010 21918,2288"/>
              </emma:interpretation>
              <emma:one-of disjunction-type="recognition" id="oneOf4">
                <emma:interpretation id="interp4" emma:lang="" emma:confidence="1">
                  <emma:literal/>
                </emma:interpretation>
              </emma:one-of>
            </emma:emma>
          </inkml:annotationXML>
          <inkml:trace contextRef="#ctx0" brushRef="#br0" timeOffset="-83525.66">-3934-1363 309 0,'0'0'174'15,"0"0"-87"-15,0 0-19 16,0 0-14-16,0 0-19 16,0 0-13-16,0 0 1 15,0 0-4-15,0 0 1 16,0 0-7-16,0 0 0 16,0 0-8-16,0 0 1 15,12 0 2-15,13-3-5 0,2-8 3 16,1 1-5-16,6 2 2 15,-4-2-3-15,-4 6-1 16,-3-4 1-16,-3 4 0 16,-8 4 0-16,1 0 0 15,-7 0 0-15,-2 0-3 16,-4 0-1-16,4 0 3 16,-4 0 1-16,0 0 0 15,3 0-3-15,-3 0 3 16,5 0 0-16,-1 12 2 15,3-2 0-15,-2 2 0 16,-5 2 8-16,4-4-5 0,0-8-3 16,-4 4 1-16,5-2 0 15,-5-2 1-15,0-2-4 16,0 0 3-16,0 2 1 16,0-2-4-16,0 0 0 15,0 0-1-15,0 0 1 16,0 0 4-16,0 0-4 15,0 0 1-15,0 0-2 16,0 0 1-16,0 0 0 16,0 0-3-16,0 0-12 15,0 0-5-15,0 0-6 16,0 0-34-16,0 0-46 0,0 0-78 16,-13 4-286-1</inkml:trace>
          <inkml:trace contextRef="#ctx0" brushRef="#br0" timeOffset="-85572.98">-3815-1245 241 0,'0'0'103'0,"0"0"-30"15,0 0-16-15,0 0-25 16,0 0-18-16,0 0 4 16,90 205 0-16,-74-164 0 15,-4-12 5-15,-4-10-9 16,-3-1 7-16,-4-11-3 15,-1-4 7-15,0-3 3 16,0 0 16-16,5 0-2 16,-5 0-6-16,4 0 0 0,0 0-3 15,-4 0-3-15,0 0 2 16,0-3-18-16,0-12-4 16,0-14 2-16,-8 0-11 15,-3-9-1-15,3-3-2 16,3 5 2-16,-2-2 0 15,6 6-2-15,1 8 0 16,0 2 2-16,0 2 0 16,0 1 0-16,0 10 0 15,0-2 0-15,0 5 4 16,0-5-4-16,0 6-1 0,0-6 1 16,0 7-1-16,0 4 2 15,0 0-2-15,0 0-2 16,0 0 3-16,0 0 0 15,0 0-3-15,0 0 0 16,0 0 2-16,0 0 0 16,0 0-3-16,0 0 3 15,0 0 1-15,0 0 0 16,0 0-3-16,0 0 3 16,0 0-1-16,0 0-1 15,0 0-4-15,0 0-10 16,0 0 1-16,0 0-7 15,0 0-8-15,0 0-14 0,0 0-19 16,0 0-31 0,0 0-27-16,0-7-192 0</inkml:trace>
          <inkml:trace contextRef="#ctx0" brushRef="#br0" timeOffset="-82917.5399">-3773-1413 225 0,'0'0'244'0,"0"0"-127"15,0 0-1-15,0 0-33 16,0 0-30-16,0 0-14 16,-5 0-15-16,5 0-16 0,0 0-2 15,0 14-6-15,0 8 0 16,0 12 7-16,4 8 0 16,6 6 4-16,10 1-6 15,-5 9 1-15,9 0-6 16,-3-1 2-16,-4-6-2 15,4-4 1-15,-8-7-1 16,-3-12 2-16,-2-7-2 16,-3-14 0-16,-2-7 2 15,-3 0-1-15,0 0 2 16,4 0 2-16,-4 0 8 16,0 0 16-16,0 0 10 15,0-25-16-15,-4-14-21 0,-18-15-2 16,0-6-1-16,-1-13-1 15,8-6-10-15,2 5-18 16,10 8 11-16,3 4 2 16,0 10 2-16,0 16 5 15,0 2 9-15,21 6-6 16,5 5 5-16,4-4-3 16,5 7-5-16,6 3 0 15,2 1 2-15,4 8-3 16,-4 8 1-16,-7 0-1 15,-5 0 0-15,-6 0-2 16,-11 0 0-16,2 0-2 0,-7 8-7 16,-1 1-16-16,-8 0-35 15,0-2-11-15,0 6-41 16,0-2-148-16</inkml:trace>
          <inkml:trace contextRef="#ctx0" brushRef="#br0" timeOffset="-84613.81">-3702-1369 55 0,'0'0'196'0,"0"0"-77"16,0 0-27-16,0 0-54 16,0 0-3-16,0 0-16 15,0 0-18-15,0 0 7 16,0 14-6-16,0 5 0 16,5 2 6-16,3 5 7 15,3 1 4-15,-3 7 0 16,4-2-2-16,0 1-11 15,-4 0 5-15,1 3-4 0,-3-7-2 16,-2 3-1 0,0-6-2-16,1-3 2 0,-5-6-3 15,3-1 0-15,-3-1 3 16,0-5 5-16,4-7-5 16,-4 1 4-16,0-4 5 15,0 0-1-15,0 0 2 16,0 0-4-16,0 0 1 15,0 0-1-15,0 0-7 16,0 0 4-16,0 0-5 16,0 0 1-16,0 0 4 15,0 0-6-15,0 0-1 0,0 0 1 16,0 0-1-16,4 0 0 16,-4 0-14-16,0 0-45 15,0 0-52-15,5-7-151 16</inkml:trace>
          <inkml:trace contextRef="#ctx0" brushRef="#br0" timeOffset="-82282.28">-3578-1253 396 0,'0'0'130'0,"0"0"-32"16,0 0-28-16,0 0-19 15,0 0-19-15,0 0-11 16,40 3-5-16,15-3 5 15,14-12-9-15,2-15 0 16,3-6-12-16,0 0-30 16,-11-5-31-16,-15 7-70 15,-9 5 9-15,-14 1-9 16,-15 13 13-16,-4 1 88 16,-6 5 30-16,0 2 109 15,0 4 29-15,0 0-55 16,0 0-15-16,0 0-18 15,0 0-9-15,0 0-8 0,0 0-4 16,0 6-13-16,0 14-10 16,0 9 7-16,0 0-2 15,0 6-2-15,0-1-1 16,0 6-1-16,4-3-5 16,2 0-2-16,3-4 4 15,-2-12-2-15,-2-6-2 16,3-10 0-16,-6-5 0 15,-2 0 0-15,4 0 4 16,-4 0-1-16,0 0 6 16,0 0-2-16,0-8 7 15,0-25-6-15,0-9-5 16,0-9-3-16,-6 1 5 16,-7-8-1-16,2-8-4 0,0 5-1 15,7 4 0-15,-2 9 0 16,6 11-7-16,0 16-12 15,0 9 4-15,0 5 2 16,0 4-10-16,25 3 8 16,5 0-3-16,2 0 5 15,3 0-11-15,-6 0-38 16,-6 0-16-16,-7 0-26 16,-10 14-140-16</inkml:trace>
          <inkml:trace contextRef="#ctx0" brushRef="#br0" timeOffset="-28715.21">-3355-541 302 0,'0'0'49'0,"0"0"61"15,0 0-23-15,0 0-7 16,0 0-30-16,0 0-50 16,-32 8-6-16,50-8 3 15,16 0 3-15,13 0 9 16,12 0 6-16,1 0 7 16,9 0-3-16,11-28 2 15,10-1-8-15,4-5 0 16,4 3-11-16,9 2 7 15,-6-3-6-15,8 2 0 0,-9-1-3 16,-4 8-4 0,-15-4 4-16,-7 1 0 0,-10 11 4 15,-13 1-4-15,-12 7 0 16,-14-1 2-16,-9 4 0 16,-11-2-1-16,-5 6 4 15,0 0-2-15,0 0 6 16,0 0 7-16,0 0-5 15,0 0-1-15,0 0 3 16,0 0-9-16,0 0 0 16,0 0 1-16,0 0-5 15,5 0 3-15,-5 0-1 16,4 0 0-16,-4 0 0 16,0 0 3-16,0 0-1 0,0 0-2 15,0 0 5-15,0 0-2 16,0 0-2-16,0 0-2 15,0 0 1-15,0 0-2 16,0 0 3-16,0 0 0 16,0 0-3-16,0 0 0 15,0 0 0-15,0 0-2 16,0 0-2-16,0 0-25 16,0 0-16-16,-13 0-24 15,-25 0-74-15,-25-8-129 16</inkml:trace>
          <inkml:trace contextRef="#ctx0" brushRef="#br0" timeOffset="-29393.64">-3223-681 172 0,'0'0'10'0,"0"0"11"16,0 0 24-16,0 0 2 16,0 0-3-16,0 0 18 15,0 0-3-15,-151 41 9 16,138-41-7-16,13 1 7 15,-4 4-8-15,4-5-22 16,0 2-6-16,0-2-17 16,0 0-7-16,0 0-6 15,0 0-4-15,0 0-8 16,8 0 3-16,32 0 7 16,10 0 12-16,14-2 10 0,10-19-7 15,7-5-4-15,11-2-3 16,11-1 3-16,7-7-8 15,0 7 1-15,5-5-2 16,-15 6-2-16,0 8 1 16,-14-6-1-16,-8 11-2 15,-3 0 2-15,-11 1 0 16,-9 2-3-16,-13 2-6 16,-14 7 6-16,-8-1-1 15,-8 4 0-15,-12-3 3 16,0 3 1-16,0 0 3 15,0 0 0-15,0 0 0 16,0 0 1-16,0 0 0 0,0 0 0 16,0 0-2-1,-7 0-4-15,-22 0-9 0,-15 0-22 16,-2 0-32-16,-18 3-33 16,-6 18-14-16,-10 1-114 15</inkml:trace>
          <inkml:trace contextRef="#ctx0" brushRef="#br0" timeOffset="-82071.84">-3053-1387 446 0,'0'0'100'0,"0"0"-8"15,0 0-24-15,0 0-12 16,0 0-20-16,0 0-6 15,169-18-28-15,-113-2-2 16,-1-5-4-16,-12-4-49 16,-4 6-83-16,-7-2-95 0</inkml:trace>
          <inkml:trace contextRef="#ctx0" brushRef="#br0" timeOffset="-27230.41">-2927-1014 136 0,'0'0'46'16,"0"0"-18"-16,0 0 5 16,0 0-8-16,0 0-19 15,0 0-1-15,0 0-4 16,0 0-1-16,0 0-42 15,0 0-57-15</inkml:trace>
          <inkml:trace contextRef="#ctx0" brushRef="#br0" timeOffset="-80127.38">-2640-1383 170 0,'0'0'175'0,"0"0"-57"0,0 0-52 16,0 0-16-16,0 0-16 16,0 0-12-16,0 17 5 15,0 6 5 1,0 14-3-16,0 0-5 0,0 4 2 16,0 3-11-16,0-6-10 15,0 3-1-15,0-14 0 16,0-3-4-16,0-7 4 15,0-11-4-15,0-3 0 16,0-3 0-16,0 0 1 16,0 0 5-16,0 0 1 15,5 0 7-15,-5 0-3 16,0 0-3-16,0 0-1 16,0 0-7-16,0 0-2 0,0 0-26 15,0 0-60-15,0 0-134 16</inkml:trace>
          <inkml:trace contextRef="#ctx0" brushRef="#br0" timeOffset="-81410.11">-2580-1369 379 0,'0'0'189'0,"0"0"-53"15,0 0-54-15,0 0-50 16,0 0-4-16,0 0-17 15,36 6 2-15,9-6 0 16,9 0-7-16,-4-10-2 0,-3-6-4 16,2-4-4-16,0-2-30 15,-2 0-37-15,-4-4-14 16,-8 1-142-16,-6-2-221 16</inkml:trace>
          <inkml:trace contextRef="#ctx0" brushRef="#br0" timeOffset="-81616.4">-2580-1647 137 0,'0'0'186'15,"0"0"-79"-15,0 0-34 16,0 0-23-16,0 0-2 16,0 0 1-16,0 120-7 15,0-80-8-15,4-3-10 16,8 0 1-16,-7-4-14 16,6-2-9-16,-3-9 3 15,-6-14-5-15,6 0 2 16,-3-4-2-16,-1-4 8 15,-4 0-7-15,0 0 7 0,0 0 8 16,0 0-2 0,0-12 3-16,0-18-10 0,0-10-4 15,0-8-3-15,-9-2 0 16,1 1-1-16,6 5 1 16,2 2-8-16,0 13 8 15,0 6-14-15,0 5-2 16,2 8 3-16,11 1 7 15,3 4-14-15,-6 0 17 16,6 5-16-16,4 0 3 16,-2 0-8-16,-4 0-20 15,2 0-12-15,0 0-32 16,-7 10-111-16</inkml:trace>
          <inkml:trace contextRef="#ctx0" brushRef="#br0" timeOffset="-26935.2">-2258-1297 157 0,'0'0'57'15,"0"0"-14"-15,0 0 7 16,0 0-29-16,0 0-16 15,0 0-5-15,0 0-13 16,0 0-6-16,0 0-35 16,0 0-5-16,4 0 8 15</inkml:trace>
          <inkml:trace contextRef="#ctx0" brushRef="#br0" timeOffset="-80675.07">-2035-1491 132 0,'0'0'239'16,"0"0"-111"-16,0 0-35 16,0 0-18-16,0 0 4 15,0 0-40-15,55 0-15 16,-26-7-14-16,-3-9-10 15,8-1 0-15,-13-4-18 16,11 4-71-16,-14 1-60 0,1-3-150 16</inkml:trace>
          <inkml:trace contextRef="#ctx0" brushRef="#br0" timeOffset="-80945.35">-1984-1641 365 0,'0'0'155'0,"0"0"-54"16,0 0-30-16,0 0-25 0,0 0-17 16,0 0-12-16,-2 23-9 15,2-2 1-15,0 3 2 16,0 9-10-16,0 3 3 15,0 2 0-15,0-3-1 16,0-3-2-16,0-2 1 16,0-8-1-16,0-8 0 15,0 0 0-15,0-10-1 16,0 0 4-16,0-4-3 16,0 0 3-16,0 0 4 15,0 0-1-15,0 0 18 16,0 0 9-16,0-11-10 15,0-16-8-15,0-13-1 0,0-8-2 16,0-10-7 0,-4-3-1-16,0-5-4 0,4 10 0 15,0 13-1-15,0 9-2 16,0 8-5-16,0 4-6 16,14 7 4-16,2-4-7 15,4 2 2-15,4 4-4 16,0 1-8-16,-3 8-9 15,-7 0-9-15,9 4-26 16,-10 0-1-16,2 0-9 16,-6 0-18-16,-7 0-131 15</inkml:trace>
        </inkml:traceGroup>
        <inkml:traceGroup>
          <inkml:annotationXML>
            <emma:emma xmlns:emma="http://www.w3.org/2003/04/emma" version="1.0">
              <emma:interpretation id="{1DB6B304-1762-43B6-ADBA-EA2330856761}" emma:medium="tactile" emma:mode="ink">
                <msink:context xmlns:msink="http://schemas.microsoft.com/ink/2010/main" type="inkWord" rotatedBoundingBox="26875,251 29406,-73 29561,1133 27029,1457">
                  <msink:destinationLink direction="with" ref="{2F950277-78BC-4FF5-B5CF-DE79CDAE9FA5}"/>
                </msink:context>
              </emma:interpretation>
              <emma:one-of disjunction-type="recognition" id="oneOf5">
                <emma:interpretation id="interp5" emma:lang="" emma:confidence="1">
                  <emma:literal/>
                </emma:interpretation>
              </emma:one-of>
            </emma:emma>
          </inkml:annotationXML>
          <inkml:trace contextRef="#ctx0" brushRef="#br0" timeOffset="-39713.99">2576-1654 285 0,'0'0'65'16,"0"0"-24"-16,0 0 14 15,0 0-27-15,0 0-17 16,0 0 4-16,0 13 11 16,0 6 4-16,0 10 1 15,0-1-7-15,0 6 2 16,6-5-5-16,-6-2-8 16,4-2-5-16,1-6 0 15,-5 3-6-15,0-8 12 0,0-6-3 16,0-4-11-1,0-1 9-15,0-3-7 0,0 0 12 16,0 0 9-16,0 0 9 16,0 0-8-16,0 0 2 15,0-7-1-15,0-27-14 16,0-10-11-16,0-5 10 16,0-6-10-16,0-3 0 15,7 3 2-15,10 1-2 16,4 9 0-16,-2 8 1 15,-3 5-1-15,-6 12 0 16,1 7-2-16,-6 5 1 16,3 4-8-16,-3 4-8 15,6 0-14-15,4 0-1 0,5 0-20 16,0 0-12-16,-1 0-15 16,-7 16-22-16,-8 9-146 15</inkml:trace>
          <inkml:trace contextRef="#ctx0" brushRef="#br0" timeOffset="-39613.2599">2576-1654 286 0</inkml:trace>
          <inkml:trace contextRef="#ctx0" brushRef="#br0" timeOffset="-39524.5">2576-1654 286 0,'121'3'92'0,"-121"-3"-63"0,0 4 33 16,0 0-42-16,0-2-6 0,0 1 5 15,16-3-2-15,7 0-9 16,9 0 6-16,-5 0-12 16,5-3 3-16,-1-10-5 15,2-11-15-15,-3-2-33 16,1 1-75-16,-2-1-42 16</inkml:trace>
          <inkml:trace contextRef="#ctx0" brushRef="#br0" timeOffset="-68421.27">1249-2362 232 0,'0'0'26'0,"0"0"58"15,0 0-17-15,0 0-14 16,0 0 19-16,0 0-3 15,0 0-9-15,-77 3 4 16,68 6-13-16,5-4-9 0,4 2-1 16,0-7-9-16,-3 4-4 15,3 0-7-15,-4-4 4 16,4 0-13-16,0 0-10 16,0 0-4-16,0 0-4 15,0 0 0-15,30 0-29 16,20-19 35-16,0 3 7 15,10 7 1-15,-6 5-6 16,-4 4 1-16,1 0-3 16,-10 0 0-16,-11 4 0 15,-1 21 0-15,-10 7-9 16,-7 5 7-16,-8 8 0 16,-4 4 2-16,0 9 7 0,0-4-1 15,0-6-4 1,0-8-2-16,0-12 2 0,-4-11-1 15,4-9-1-15,0-4 0 16,0-4-3-16,0 0-18 16,0 0-16-16,0 0-20 15,0 0-33-15,-5 0-11 16,-15 0-58-16</inkml:trace>
          <inkml:trace contextRef="#ctx0" brushRef="#br0" timeOffset="-67886.5399">1343-2072 199 0,'0'0'249'0,"0"0"-183"15,0 0-12-15,0 0-6 16,0 0-40-16,0 0-8 16,68-61 3-16,-1 29-2 15,7 2 2-15,6-1 1 16,-2 6-3-16,-7 4-1 15,-5 5 0-15,-16 13 0 16,-9 3-1-16,-13 0 1 16,-12 0-1-16,-9 0 1 15,1 0-2-15,-8 0-5 16,0 0 7-16,0 20 9 0,0 12 14 16,0 5 10-1,0 3-6-15,-8-6-6 16,1-4-10-16,2-4-7 0,5-8-3 15,0 1-2-15,0-7 0 16,0 2 1-16,16-4 1 16,7-7-1-16,6-3-13 15,-3 0 12-15,3 0-2 16,6-11-3-16,-9-16 6 16,6-6 2-16,-13 2 2 15,-6-3-4-15,-6 4 1 16,-7-3 4-16,0 2 0 15,0 0-5-15,-34 3 3 16,-3 8 1-16,3 1-4 0,-6 9 3 16,10 2 1-1,1 8 7-15,7 0-11 0,5 0-9 16,10 0-14-16,-2 0-40 16,6 4-47-16,-1 17-62 15,4-1-205-15</inkml:trace>
          <inkml:trace contextRef="#ctx0" brushRef="#br0" timeOffset="-40218.64">2202-1466 270 0,'0'0'49'0,"0"0"-17"16,0 0 49-16,0 0-40 15,0 0-19-15,0 0-11 16,231-29-6-16,-188 10-5 15,2-7-10-15,-10-3-83 16,-5 1-142-16</inkml:trace>
          <inkml:trace contextRef="#ctx0" brushRef="#br0" timeOffset="-40415.31">2217-1702 346 0,'0'0'104'16,"0"0"-51"-16,0 0 7 15,0 0-8-15,0 0-14 16,0 0-9-16,0 0 15 16,0 0-9-16,0 0-5 15,0 0 10-15,0 0-17 16,0 0 6-16,0 0-15 16,0 0-6-16,0 0-7 15,0 0 1-15,0 14-2 0,0 17-1 16,0 8-1-1,0 6 4-15,0 1 1 0,0-6-3 16,0-3-1-16,0-4-1 16,0-3 2-16,8-9 1 15,-5-6 1-15,1-11-4 16,-4 0 3-16,0 0-1 16,0-4 3-16,0 0-3 15,0 0 1-15,0 0 3 16,0 0-4-16,0 0 7 15,0 0-2-15,0 0-4 16,0-27 1-16,0-12-2 16,0-9 0-16,0-10 0 15,-4 4 1-15,4 1-2 0,0 14 0 16,0 8-1-16,0 3-2 16,0 5 1-16,18 1-6 15,2 2 7-15,2 1-3 16,7 6 0-16,-3 1 2 15,3 3-9-15,-3 6-4 16,-3 3-8-16,-3 0 3 16,1 0-3-16,-11 0-35 15,6 0-4-15,-12 12-20 16,-4 8-65-16,0 4-201 16</inkml:trace>
          <inkml:trace contextRef="#ctx0" brushRef="#br0" timeOffset="-67423.78">2327-2378 469 0,'0'0'37'15,"0"0"4"-15,0 0 28 16,0 0-39-16,0 0-11 16,0 0-2-16,-6 183-4 15,6-140-1-15,0-2 0 16,0-2 0-16,0-2-9 16,0-9-3-16,1-3 0 15,24-11-7-15,0-2 4 16,1-8 3-16,-3-2-6 15,6-2-4-15,-7 0-1 16,7-2 10-16,-3-24 1 0,-1 1 5 16,-9-2-2-16,-3 1 1 15,-13-6 0-15,0 5 6 16,0 0-1-16,0 0 20 16,-13 3-1-16,-15 4-10 15,-4 2 2-15,5 2-17 16,-1 12 2-16,8-2-1 15,-1 6-3-15,11 0-1 16,3 0 0-16,3-3-14 16,-1-1-20-16,5 4-18 15,0 0-49-15,0 0-55 16,0 0-110-16</inkml:trace>
          <inkml:trace contextRef="#ctx0" brushRef="#br0" timeOffset="-66853.26">2803-2498 275 0,'0'0'210'15,"0"0"-153"-15,0 0 33 16,0 0-19-16,0 0-24 15,0 0-24-15,0 18 1 16,-12 8-12-16,2 9-2 0,1 10 1 16,-3-5-3-16,8 1-3 15,0 1-1-15,4-4-4 16,0 1 3-16,0-11-3 16,0 1-5-16,0-10 5 15,4-2-2-15,12-3 2 16,-1-3-3-16,5-6-3 15,0 2-1-15,-1-1 2 16,6-6 2-16,-1 0 3 16,-6 0 0-16,1 0-5 15,1-10 4-15,0-5 0 16,-7-3 1-16,2-1 0 16,-8-6 1-16,-3-2 5 0,-4-2-1 15,0-5 8 1,0-2-6-16,0-6 1 0,-4-3 6 15,-18 5-3-15,-7 6 2 16,-1 2 0-16,-1 16 1 16,-2 3 2-16,3 2 5 15,1 6-14-15,2 5 1 16,7 0 6-16,4 0-14 16,2 0 0-16,5 0-6 15,5 0 2-15,-4 0-19 16,8 13-22-16,0 9-34 15,0 10-58-15,0-10-94 0</inkml:trace>
          <inkml:trace contextRef="#ctx0" brushRef="#br0" timeOffset="-39095.65">3032-1831 111 0,'0'0'140'15,"0"0"-48"-15,0 0 4 16,0 0-29-16,0 0-21 16,0 0-15-16,0-3-6 0,0 3-9 15,0 0-6 1,0 21-2-16,0 11 0 0,0 4 7 16,0 2-2-16,0 2-1 15,0 0-8-15,0-6-2 16,0-1-1-16,0-4 5 15,4-6-9-15,0-2 3 16,-2-9 0-16,2-2 6 16,-4-6-4-16,0-4-2 15,0 0 2-15,0 0 0 16,0 0 2-16,0 0 10 16,0 0 1-16,0-14 5 15,0-22-1-15,0-5-15 0,0-13 4 16,0-3-3-1,0-1-5-15,0 3 0 0,0 10 2 16,9 12 0-16,3 8-2 16,1 9-2-16,-2 4-3 15,4 2 7-15,-4-2-4 16,2 6 0-16,2 4-1 16,1-2 1-16,0 4 2 15,-2 0-2-15,-1 0-11 16,-1 0-17-16,-3 4-29 15,-2 13-22-15,-7-4-33 16,0 7-141-16</inkml:trace>
          <inkml:trace contextRef="#ctx0" brushRef="#br0" timeOffset="-38838.33">3097-1736 89 0,'0'0'238'16,"0"0"-202"-16,0 0 46 16,0 0-26-16,0 0-26 15,0 0-12-15,0 41-8 16,20-38-4-16,-1-3 10 16,1 0-16-16,5 0 6 15,3 0-3-15,4-7-1 16,-6-10-2-16,3-3-57 0,-6 4-106 15</inkml:trace>
          <inkml:trace contextRef="#ctx0" brushRef="#br0" timeOffset="-65181.34">3579-2456 213 0,'0'0'64'0,"0"0"-17"16,0 0 18-16,0 0 13 16,0 0-19-16,0 0-23 15,-44-10 18-15,35 10-24 16,-2 0 16-16,1 0-16 15,-11 0-8-15,4 0-5 0,1 0-9 16,-3 0 7-16,7 0-4 16,-2 3 0-16,-2 4 2 15,0 1-3-15,-1 0-2 16,6 3-2-16,-4-1-3 16,-1-1 2-16,3 7 1 15,7-4-4-15,-3 5 1 16,2-2-1-16,-2-3 0 15,5 9-2-15,-4-5 0 16,4 5 0-16,0-1 0 16,-1 1 0-16,5-5 2 15,-1 1-2-15,1-1 0 16,0-3 0-16,0-1 3 16,0-1-3-16,0 1-9 15,0 2 9-15,0-3 2 0,0-2-2 16,0 1 0-16,0 0 0 15,1 1 0-15,8 3-2 16,0-5-4-16,-2-3 6 16,2 8-2-16,2-6-1 15,-2-1-1-15,1 0 2 16,2-2 0-16,1-1-3 16,3 0 4-16,-2-1-1 15,2-1-2-15,-1 2-1 16,1-4-1-16,1 0 0 15,-1 0-3-15,-1 0 7 16,-4 0 2-16,2 0 0 0,-1 0 0 16,-2 0 0-16,3 0 0 15,-6 0 0-15,6 0 0 16,3 0 0-16,3-6-1 16,2-7 1-16,0-1 0 15,0 2 0-15,-3-4 3 16,-2 7-3-16,-11-3-1 15,3 3 1-15,-3 2 1 16,-2-3-1-16,1-3 3 16,0 3 0-16,1-2 0 15,1-4 1-15,-2 7-3 16,0 2 1-16,-4-2 1 16,0-7-1-16,0 8-2 0,0-4-1 15,0 7 1 1,0-6 2-16,0-2-1 0,0 1 0 15,0-8 7-15,0 11-7 16,0-2 5-16,0-3-5 16,0 2 1-16,0-1 6 15,0-2-3-15,0 5 0 16,0 3-1-16,0-3 1 16,-4 8 3-16,0-6-2 15,-1 1 5-15,-1 2-7 16,2-7 3-16,-3 6-1 15,-2-1-3-15,0-3 2 0,8 7-1 16,-3-5-1-16,-7 4-1 16,7 0 4-16,-2-2-5 15,2 4 4-15,-3-5-2 16,-2 4 3-16,0-1-3 16,3 4 2-16,-2-6-1 15,1 2-1-15,-2 0-3 16,2 0 2-16,-2 4-2 15,0-1-1-15,8 1 0 16,-4 0-9-16,5 0-10 16,-4 0-16-16,0 0-50 15,-17 0-93-15,-25 0-241 16</inkml:trace>
          <inkml:trace contextRef="#ctx0" brushRef="#br0" timeOffset="-38110.08">3432-1716 397 0,'0'0'52'0,"0"5"-6"16,0-1 0-16,0-1-27 16,4-1 1-16,24 1 13 15,4-3-7-15,-6 0 0 16,3 0-21-16,-6 0-3 16,5 0 3-16,-1 0-5 15,-1 0-2-15,8-12-4 16,-12-6-59-16,-2 4-64 0,-20 9-258 15</inkml:trace>
          <inkml:trace contextRef="#ctx0" brushRef="#br0" timeOffset="-38367.39">3480-1875 334 0,'0'0'112'0,"0"0"-24"16,0 0-19-16,0 0-36 16,0 0-6-16,0 0-16 0,-9 21-5 15,9 12 11 1,0 1 10-16,0 5-4 0,0-2-12 16,0 0-4-1,0-1-5-15,0-2-1 0,0 1 0 16,0-11 1-16,0-6-2 15,0-2 5-15,0-9-5 16,0-5 0-16,0-2 0 16,0 0 1-16,0 0 6 15,0 0-3-15,0 0 0 16,0 0 2-16,0-17 8 16,0-20-13-16,0-7 3 15,0-7 1-15,0 0-5 0,0-2 3 16,0 8-4-1,0 8 4-15,9 7-3 0,7 6 0 16,-6 8-3-16,6 6 1 16,-3-6 2-16,3 8-8 15,3 4 3-15,1-3 0 16,0 1-3-16,-1 6-16 16,3 0-10-16,-2 0 2 15,1 0-32-15,-7 0 2 16,-5 17-18-16,-9 7-128 15</inkml:trace>
        </inkml:traceGroup>
      </inkml:traceGroup>
    </inkml:traceGroup>
    <inkml:traceGroup>
      <inkml:annotationXML>
        <emma:emma xmlns:emma="http://www.w3.org/2003/04/emma" version="1.0">
          <emma:interpretation id="{89BDCB59-C678-4CB5-A037-C85B9C52B10C}" emma:medium="tactile" emma:mode="ink">
            <msink:context xmlns:msink="http://schemas.microsoft.com/ink/2010/main" type="paragraph" rotatedBoundingBox="27066,1698 33085,678 33290,1888 27271,2908" alignmentLevel="5"/>
          </emma:interpretation>
        </emma:emma>
      </inkml:annotationXML>
      <inkml:traceGroup>
        <inkml:annotationXML>
          <emma:emma xmlns:emma="http://www.w3.org/2003/04/emma" version="1.0">
            <emma:interpretation id="{CD8F21DD-61D3-4A12-88F7-4A08AB177DF1}" emma:medium="tactile" emma:mode="ink">
              <msink:context xmlns:msink="http://schemas.microsoft.com/ink/2010/main" type="inkBullet" rotatedBoundingBox="27066,1698 29986,1203 30191,2413 27271,2908"/>
            </emma:interpretation>
          </emma:emma>
        </inkml:annotationXML>
        <inkml:trace contextRef="#ctx0" brushRef="#br0" timeOffset="-33551.99">1368-844 436 0,'0'0'45'15,"0"0"-44"-15,0 0 30 16,0 0-5-16,0 0-2 16,0 0 1-16,106 0 3 15,-63-9 2-15,4 0-18 0,-4-1-3 16,-4 4 2-16,2-1-5 16,-10 3-4-16,-7 4 1 15,-1 0-3-15,-7 0 0 16,0 0 3-16,-1 0-3 15,1 24 0-15,-8 4 0 16,3 14 5-16,-1 0 6 16,-6 2 7-16,-2 0-2 15,-2 0 0-15,4-4-6 16,-4-1 5-16,0-10-7 16,0-1 1-16,0-11-8 15,0-8 2-15,0-2-2 0,0-2 4 16,0-5-3-16,0 0 2 15,0 0 1-15,0 0-1 16,0 0-3-16,0 0-1 16,0 0 0-16,0 0-32 15,0-9-96-15,-15-10-80 16</inkml:trace>
        <inkml:trace contextRef="#ctx0" brushRef="#br0" timeOffset="157708.12">1777-55 296 0,'0'0'63'15,"0"0"-40"-15,0 0 38 16,0 0-8-16,0 0-9 0,0 0-25 15,0 0 9-15,39-16-5 16,-34 16 12 0,-5 0-5-16,0 0 44 0,2-4-56 15,-2 4-16-15,5-4 4 16,-1 4 8-16,-4 0-14 16,0 0 0-16,9 0-2 15,7 0 2-15,10 0 0 16,13 0 1-16,12 0 0 15,13 0 3-15,1 0-4 16,10 0 1-16,5-8 1 16,-2-9-2-16,4-3 2 15,2-4 1-15,1 8-3 0,-5-5 2 16,-1 8-2-16,-8 0 1 16,-2-4-1-16,-2-1 0 15,5 2-6-15,-5-6 6 16,-6 0 7-16,7 0-7 15,-1-4 0-15,3 8 0 16,-7 0 0-16,9 0-2 16,-3 2 0-16,4-4-4 15,-1 1 0-15,8 2 4 16,-5-5 1-16,-6 5 1 16,-13-6 0-16,-4-2-2 15,-10 6-2-15,-7-6 4 16,-1 4 1-16,-8 2 1 0,-2-2-2 15,1 0 1-15,-10 1-1 16,1 0 0-16,-1-5 1 16,0-8 1-16,1 4-1 15,-3 0 3-15,-6 6 4 16,2 10-3-16,-5-3 0 16,-2-2 7-16,2 4-6 15,-4-4 12-15,0 2-9 16,0-1 4-16,0-4-3 15,0 5 8-15,-6-3-6 16,-11-2-8-16,-6 1 3 16,-1-1-6-16,4 4 6 15,-6 5-3-15,-3-3-3 16,-1 2 6-16,-5 1-7 0,-10 11 3 16,-2-6-6-16,4 2 3 15,-8-1 0-15,3 6 2 16,-3-2-2-16,-4 2 6 15,0-4-4-15,-4-1-2 16,-1 2 1-16,-1-1 3 16,-2 4-1-16,0 0-3 15,8 0-3-15,-4 0 3 16,3 0 2-16,1 0 0 16,3 0-3-16,1 0 2 0,1 0 4 15,3 0-5 1,-8 0-1-16,1 0 1 0,-1 0 2 15,2 0-2-15,6 0-1 16,-1 4 0-16,2-1 1 16,-2 2 1-16,-3 1-1 15,-4 0-1-15,0 7-1 16,0 2 1-16,-5 3 1 16,4 1 1-16,-8-2 2 15,5 7 1-15,-1-4-3 16,-2 5 1-16,-2-3-2 15,4 2 0-15,10 0 0 16,6-1-3-16,6-2-1 16,6 4 3-16,-8 1 1 15,9 2 0-15,5-3 2 16,-3 8 0-16,9-1-2 16,1 2 0-16,-1 10 2 0,5 4-4 15,4 6 2-15,2-1-2 16,5 1 0-16,4-2 4 15,0-6-6-15,0 3 3 16,0-9-1-16,4-7-2 16,12 2 4-16,3-1-2 15,1-5-2-15,5 4 0 16,-6-8 4-16,7 3-1 16,7-3-5-16,2-2 6 15,6-2-4-15,9-4 0 0,10-8 3 16,5-6-4-1,15-3 3-15,1 0-2 0,9-7 4 16,3-15 2-16,-2-14-1 16,2 3 0-16,0-8-1 15,-5-7-1-15,-2 6 1 16,-8-11 0-16,-2 4 0 16,-11-2 2-16,-10 4-2 15,-4 4 1-15,-18 13-1 16,-11 8 0-16,-5 6-1 15,-14 8 1-15,2 4 4 16,-5 0-4-16,0 4 2 16,0 0-1-16,0 0-1 15,4-2-13-15,0-5-37 16,7-9-58-16,4-12-93 0</inkml:trace>
        <inkml:trace contextRef="#ctx0" brushRef="#br0" timeOffset="-32980.8">1636-574 489 0,'0'0'52'16,"0"0"29"-16,0 0 5 0,0 0-37 16,0 0-26-16,0 0-17 15,-4-3-6-15,14-6 1 16,23-4-1-16,10 1 5 15,4-5 4-15,-5 1-1 16,3-2-4-16,-5 1-4 16,-10 3 0-16,-1 9 8 15,-7-3-7-15,-9 5 2 16,-6-1 3-16,-3 4-1 16,-4 0 5-16,0 0 1 15,0 0 5-15,0 0-3 0,0 0-2 16,0 0-5-1,0 0 6-15,0 0-5 0,0 0-1 16,0 0-4-16,0 0 0 16,0 0 3-16,0 0-2 15,0 0-2-15,0 0 0 16,0 0 2-16,0 0-3 16,0 0 0-16,0 0 0 15,0 0 3-15,0 0-3 16,0 0 1-16,0 0 0 15,0 0-1-15,0 0 0 16,0 0-1-16,0 0 2 0,0 0 0 16,0 0-1-16,0 0-1 15,0 0 1-15,0 0-2 16,0 0-7-16,0 0-2 16,0 0-12-16,0 0-7 15,0 0-17-15,0 0-25 16,0 0-43-16,-4-7-46 15,-16-6-246-15</inkml:trace>
        <inkml:trace contextRef="#ctx0" brushRef="#br0" timeOffset="-34051.6599">2166-811 357 0,'-19'207'63'0,"19"-207"4"0,0 0 11 0,4 0-33 0,18 0-5 16,7-3-11-16,1-14-2 15,5 1-22-15,-1 1-1 16,-8-2-4-16,-2 5-12 15,-3-6-81-15,-17 0-57 16</inkml:trace>
        <inkml:trace contextRef="#ctx0" brushRef="#br0" timeOffset="-34148.4">2166-811 357 0</inkml:trace>
        <inkml:trace contextRef="#ctx0" brushRef="#br0" timeOffset="-34234.17">2166-811 400 0,'0'0'26'0,"0"0"18"16,0 0 11-16,0 0-38 15,0 0 1-15,0 0 5 16,20 113 0-16,-13-77-2 0,6-2 1 16,-2-1-8-1,-3-1-3-15,4-6-3 0,-8-6 2 16,1-5-7-16,-3-6-2 16,-2-1 3-16,0-8-1 15,0 0 4-15,0 0 5 16,0 0 24-16,0 0 0 15,0-3 0-15,0-26-9 16,0-12-22-16,-11-5-3 16,-1-9-1-16,4 1-1 15,3 1-1-15,5 4 1 16,0 11 0-16,0 13-8 16,0 6 6-16,0 1-4 15,16 4 4-15,4 2-2 16,4 2 2-16,0 6-7 0,2 4 9 15,-1 0-5 1,4 0 0-16,-7 0 2 0,-3 0-15 16,1 0-26-16,-11 14-16 15,-5 4 0-15,-4 11-28 16,0-3-116-16</inkml:trace>
        <inkml:trace contextRef="#ctx0" brushRef="#br0" timeOffset="-34775.24">2646-872 264 0,'-74'76'125'0,"74"-76"-69"0,0 0 19 0,0 0-35 15,0 0-26-15,0 0-6 16,19 0 13-16,11 0-9 15,6-15-6-15,8-5 1 16,-5-5-5-16,-3 3-2 16,-5 6-44-16,-17-3-48 15,-8 9-165-15</inkml:trace>
        <inkml:trace contextRef="#ctx0" brushRef="#br0" timeOffset="-35015.5899">2646-872 389 0,'0'0'80'16,"0"0"-4"-16,0 0 0 15,0 0-19-15,0 0-31 16,0 0 11-16,-4 0-22 16,-1 0-13-16,5 4-2 0,-1 24 0 15,-4 4 6-15,5 6-6 16,0-1 0-16,0-2 3 16,0-5-1-16,0-6 4 15,0-12-5-15,0-4 1 16,0-5-2-16,0-3 1 15,0 0 3-15,0 0-1 16,0 0 0-16,0 0 8 16,0 0 1-16,-5-13 6 15,-6-21-11-15,3-11-6 16,-4 0-1-16,8-12 2 16,-1 4-3-16,5 6 1 15,0 7 0-15,0 8-1 16,0 12 1-16,0 2 0 0,9 6-3 15,3 0 1 1,2 7-1-16,2 1-7 0,2 1 9 16,3 3-1-16,0 0-13 15,-1 0-12-15,-1 0-21 16,1 12 5-16,-8 9-27 16,1 8-8-16,-13-7-83 15,0 0-61-15</inkml:trace>
        <inkml:trace contextRef="#ctx0" brushRef="#br0" timeOffset="-34929.82">2646-872 264 0</inkml:trace>
        <inkml:trace contextRef="#ctx0" brushRef="#br0" timeOffset="-35531.2198">3046-915 241 0,'-22'178'288'0,"22"-178"-259"0,3 0 20 0,10 0 3 0,2-1-29 16,10-11-3-16,1-2 2 15,3 1-15-15,-3-1-6 16,4 2 0-16,-1-1-1 16,-3-2-33-16,-5 2-52 15,-13 0-62-15,-8 2-229 16</inkml:trace>
        <inkml:trace contextRef="#ctx0" brushRef="#br0" timeOffset="-35730.68">3046-915 416 0,'0'0'62'0,"0"0"11"15,0 0 36-15,0 0-52 16,0 0-17-16,0 0-3 15,0 0-21-15,0 0-12 16,0 0 0-16,0 21-3 16,0 11 1-16,0 10-1 15,0 1 1-15,0-3-1 0,0-1 1 16,0-9-1 0,9-6 0-16,-9-12-2 0,4-1 2 15,-1-11 0-15,2 0 0 16,-5 0-1-16,0 0 2 15,0 0 8-15,0 0-10 16,0 0 10-16,0-27 0 16,0-9-4-16,0-9-4 15,0-3 2-15,-5 5-2 16,2-2-4-16,3 9 0 16,0 1 1-16,0 8 2 15,0-1 1-15,0 5-2 0,21 6-3 16,-5-1-3-16,5 6 6 15,-2 1-2-15,10 2 2 16,-3 5-4-16,-1 4-9 16,0 0 6-16,-2 0-4 15,-7 0-1-15,0 0-10 16,-6 13-11-16,-6 16-19 16,-4 0 4-16,0 5-38 15,0 5-93-15,-27-11-209 16</inkml:trace>
        <inkml:trace contextRef="#ctx0" brushRef="#br0" timeOffset="-35617.98">3046-915 241 0</inkml:trace>
        <inkml:trace contextRef="#ctx0" brushRef="#br0" timeOffset="-36322.82">3586-840 487 0,'0'0'44'15,"0"0"13"-15,0 0 5 16,0 0-55-16,0 0-2 16,0 0-5-16,43 3 17 15,-6-3 11-15,3-12-13 16,1-4-12-16,-2-1 1 15,5 5-4-15,-13-9-41 16,-7 7-52-16,-8 2-42 16,-16-2-171-16</inkml:trace>
        <inkml:trace contextRef="#ctx0" brushRef="#br0" timeOffset="-36566.1599">3637-936 309 0,'0'0'133'0,"0"0"-74"15,0 0 28-15,0 0-20 16,0 0-36-16,0 0-7 16,0 0-10-16,0 7-13 15,0 21 1-15,0 5 7 16,0 11-3-16,0-2 9 15,0 2-4-15,0-4 4 16,0-4-10-16,0-2-1 16,0-10-1-16,0-6-3 15,0-9 0-15,0-6 2 0,0-3 1 16,0 0 1-16,0 0 4 16,0 0 8-16,0 0 18 15,0 0 1-15,0-30-22 16,-12-10-11-16,2-13-2 15,-3-3 0-15,1-6-1 16,12 5 1-16,0 3 0 16,0 10-2-16,0 3 0 15,6 9-5-15,23 0 1 16,12 5 2-16,-2 6 0 16,3 9 1-16,1 1-7 15,-3 5 9-15,-4 2-8 16,-10 4-1-16,-3 0-10 0,2 0-11 15,-9 0-13-15,3 10-6 16,-8 10-10-16,-2-3-25 16,-9 7-44-16,0-8-94 15</inkml:trace>
      </inkml:traceGroup>
      <inkml:traceGroup>
        <inkml:annotationXML>
          <emma:emma xmlns:emma="http://www.w3.org/2003/04/emma" version="1.0">
            <emma:interpretation id="{D5B36504-7D89-4B2F-8C3C-F3238E13D4EA}" emma:medium="tactile" emma:mode="ink">
              <msink:context xmlns:msink="http://schemas.microsoft.com/ink/2010/main" type="line" rotatedBoundingBox="30556,1130 33089,700 33262,1721 30729,2150">
                <msink:destinationLink direction="with" ref="{484ACD72-91F2-41FC-AA1E-87CF02365CBC}"/>
              </msink:context>
            </emma:interpretation>
          </emma:emma>
        </inkml:annotationXML>
        <inkml:traceGroup>
          <inkml:annotationXML>
            <emma:emma xmlns:emma="http://www.w3.org/2003/04/emma" version="1.0">
              <emma:interpretation id="{C26031B3-BE67-4E61-9D76-69F9D2C8DD3F}" emma:medium="tactile" emma:mode="ink">
                <msink:context xmlns:msink="http://schemas.microsoft.com/ink/2010/main" type="inkWord" rotatedBoundingBox="30728,1310 31617,1400 31555,2018 30665,1928"/>
              </emma:interpretation>
              <emma:one-of disjunction-type="recognition" id="oneOf6">
                <emma:interpretation id="interp6" emma:lang="" emma:confidence="1">
                  <emma:literal/>
                </emma:interpretation>
              </emma:one-of>
            </emma:emma>
          </inkml:annotationXML>
          <inkml:trace contextRef="#ctx0" brushRef="#br0" timeOffset="158781.34">4949-882 312 0,'0'0'160'0,"0"0"-92"16,0 0 13-16,0 0-1 16,0 0-25-16,0 0-23 15,0 0-25-15,0 7-6 0,0-7-1 16,9 0-4-16,19 0 4 15,19 0-5-15,16 0 5 16,9-14 1-16,1-12-1 16,1-4 0-16,-6-2-12 15,-9-5 12-15,-8 8-35 16,-16 0 15-16,-15 7-12 16,-15 2 29-16,-5-1 2 15,0 0 1-15,-29 2-1 16,-12 4-3-16,-4 9-5 15,6-2 9-15,4 8 3 16,6 0 8-16,13 0 3 16,10-4 3-16,6 4 1 15,0 0-16-15,0 0-2 16,0 0-6-16,31 0-2 0,20 0 5 16,12 0 3-1,3 0 2-15,2 0-1 0,-1 0 0 16,-8 16 0-16,-8 4-2 15,-12 2 1-15,-13 9-4 16,-8 7 4-16,-18 10-4 16,0 8-1-16,0 2 5 15,-28 4 1-15,-4-5 2 16,0-15 2-16,12-17 2 16,2-8 4-16,14-14 6 15,0-3 8-15,4 0 12 16,-5 0-9-16,-6-24 6 0,-4-19-21 15,-1-14-7-15,-8-17-3 16,5-6-2-16,-2-1 4 16,-8 3-3-16,8 15 1 15,5 19 2-15,-2 16-1 16,13 12 1-16,0 10-5 16,5 2 3-16,0 4-3 15,0 0-4-15,0 0-22 16,0 0-41-16,5 0-46 15,34 0-13-15,3 4-82 16</inkml:trace>
        </inkml:traceGroup>
        <inkml:traceGroup>
          <inkml:annotationXML>
            <emma:emma xmlns:emma="http://www.w3.org/2003/04/emma" version="1.0">
              <emma:interpretation id="{E5973E78-BEC4-4DB1-8AD9-BCB3DF4DCE32}" emma:medium="tactile" emma:mode="ink">
                <msink:context xmlns:msink="http://schemas.microsoft.com/ink/2010/main" type="inkWord" rotatedBoundingBox="31649,957 32204,863 32306,1465 31751,1559"/>
              </emma:interpretation>
              <emma:one-of disjunction-type="recognition" id="oneOf7">
                <emma:interpretation id="interp7" emma:lang="" emma:confidence="1">
                  <emma:literal>7</emma:literal>
                </emma:interpretation>
                <emma:interpretation id="interp8" emma:lang="" emma:confidence="0">
                  <emma:literal>)</emma:literal>
                </emma:interpretation>
                <emma:interpretation id="interp9" emma:lang="" emma:confidence="0">
                  <emma:literal>3</emma:literal>
                </emma:interpretation>
                <emma:interpretation id="interp10" emma:lang="" emma:confidence="0">
                  <emma:literal>,</emma:literal>
                </emma:interpretation>
                <emma:interpretation id="interp11" emma:lang="" emma:confidence="0">
                  <emma:literal>]</emma:literal>
                </emma:interpretation>
              </emma:one-of>
            </emma:emma>
          </inkml:annotationXML>
          <inkml:trace contextRef="#ctx0" brushRef="#br0" timeOffset="159341.84">5965-1457 443 0,'0'0'26'15,"0"0"1"-15,0 0 25 16,0 0-26-16,43-181-17 16,17 137 0-16,6 8 6 0,4 15-15 15,3 15 3 1,-11 6 4-16,-3 0-7 0,-9 27-6 16,-14 20 6-16,-13 6 6 15,-18 13-6-15,-5 0 3 16,0-1-1-16,-32 5 8 15,-6-16 16-15,-1-7 9 16,2-15-24-16,10-10 1 16,7-13-5-16,12-1-5 15,4-8-2-15,0 0-7 16,4 4-81-16,0-4-86 16,0 0-184-16</inkml:trace>
        </inkml:traceGroup>
        <inkml:traceGroup>
          <inkml:annotationXML>
            <emma:emma xmlns:emma="http://www.w3.org/2003/04/emma" version="1.0">
              <emma:interpretation id="{5E24463B-4893-420D-8FA9-2531EA92B51C}" emma:medium="tactile" emma:mode="ink">
                <msink:context xmlns:msink="http://schemas.microsoft.com/ink/2010/main" type="inkWord" rotatedBoundingBox="31809,1019 31901,1004 32057,1925 31966,1941"/>
              </emma:interpretation>
              <emma:one-of disjunction-type="recognition" id="oneOf8">
                <emma:interpretation id="interp12" emma:lang="" emma:confidence="1">
                  <emma:literal/>
                </emma:interpretation>
              </emma:one-of>
            </emma:emma>
          </inkml:annotationXML>
          <inkml:trace contextRef="#ctx0" brushRef="#br0" timeOffset="159043.63">6174-1651 659 0,'0'0'29'0,"0"0"-11"16,0 0 7-16,0 0-16 15,0 0-7-15,-21 207-2 16,42-110 2-16,-1 5 2 16,-10-3-2-16,3-11 1 15,-6-7-1-15,2-11 0 0,-5-16-2 16,-2-12-1-1,-2-17-18-15,0-13-17 0,0-12-44 16,0 0-59-16,-2-26-202 16</inkml:trace>
        </inkml:traceGroup>
        <inkml:traceGroup>
          <inkml:annotationXML>
            <emma:emma xmlns:emma="http://www.w3.org/2003/04/emma" version="1.0">
              <emma:interpretation id="{9784ABDC-230B-4193-871E-F4A5D3E04EC6}" emma:medium="tactile" emma:mode="ink">
                <msink:context xmlns:msink="http://schemas.microsoft.com/ink/2010/main" type="inkWord" rotatedBoundingBox="32408,816 33089,700 33234,1557 32553,1673"/>
              </emma:interpretation>
              <emma:one-of disjunction-type="recognition" id="oneOf9">
                <emma:interpretation id="interp13" emma:lang="" emma:confidence="1">
                  <emma:literal>A</emma:literal>
                </emma:interpretation>
                <emma:interpretation id="interp14" emma:lang="" emma:confidence="0">
                  <emma:literal>a</emma:literal>
                </emma:interpretation>
                <emma:interpretation id="interp15" emma:lang="" emma:confidence="0">
                  <emma:literal>*</emma:literal>
                </emma:interpretation>
                <emma:interpretation id="interp16" emma:lang="" emma:confidence="0">
                  <emma:literal>J</emma:literal>
                </emma:interpretation>
                <emma:interpretation id="interp17" emma:lang="" emma:confidence="0">
                  <emma:literal>N</emma:literal>
                </emma:interpretation>
              </emma:one-of>
            </emma:emma>
          </inkml:annotationXML>
          <inkml:trace contextRef="#ctx0" brushRef="#br0" timeOffset="159976.14">6794-1204 602 0,'0'0'63'0,"0"0"5"16,0 0 18-16,0 0-54 16,0 0-32-16,0 0 8 0,129-129-8 15,-34 69 3 1,9 0-6-16,11-1-10 0,-11-2-81 16,-28 6-257-16</inkml:trace>
          <inkml:trace contextRef="#ctx0" brushRef="#br0" timeOffset="159808.59">6922-1040 340 0,'0'0'32'16,"0"0"-3"-16,0 0 101 15,0 0-55-15,0 0-14 16,0 0-19-16,10-152-17 16,-5 69-3-16,-5-8-3 15,0-12-10-15,0-8-8 16,0 9 14-16,0 23-12 0,0 22-1 16,0 25 2-16,0 19-1 15,0 9 10-15,0 4-13 16,0 0-1-16,0 0-4 15,0 0-5-15,31 28 4 16,9 11 6-16,-1 16-3 16,0 7 3-16,-3 3-2 15,-1 8 2-15,-9-7 2 16,7-8-2-16,-6-3 0 16,-3-11-4-16,1-4-5 15,-11-6-7-15,7-6-2 0,-7-12-11 16,2-2-21-1,-4-8-20-15,-8-6-40 0,0 0-56 16</inkml:trace>
        </inkml:traceGroup>
      </inkml:traceGroup>
    </inkml:traceGroup>
    <inkml:traceGroup>
      <inkml:annotationXML>
        <emma:emma xmlns:emma="http://www.w3.org/2003/04/emma" version="1.0">
          <emma:interpretation id="{7E56ED3D-2010-48F8-9C3B-A1FE15445195}" emma:medium="tactile" emma:mode="ink">
            <msink:context xmlns:msink="http://schemas.microsoft.com/ink/2010/main" type="paragraph" rotatedBoundingBox="25406,2110 34220,2127 34216,4064 25402,4047" alignmentLevel="4"/>
          </emma:interpretation>
        </emma:emma>
      </inkml:annotationXML>
      <inkml:traceGroup>
        <inkml:annotationXML>
          <emma:emma xmlns:emma="http://www.w3.org/2003/04/emma" version="1.0">
            <emma:interpretation id="{94B7D907-6F73-4299-B7BE-EF9DD4450575}" emma:medium="tactile" emma:mode="ink">
              <msink:context xmlns:msink="http://schemas.microsoft.com/ink/2010/main" type="inkBullet" rotatedBoundingBox="25406,2205 26255,2206 26252,3405 25403,3403"/>
            </emma:interpretation>
          </emma:emma>
        </inkml:annotationXML>
        <inkml:trace contextRef="#ctx0" brushRef="#br0" timeOffset="90306.9099">78-151 487 0,'0'0'28'15,"0"0"-3"-15,0 0 53 16,0 0 8-16,0 0-32 16,0 0 1-16,0 0-12 15,0 0-2-15,-8-2-2 16,-4 2-5-16,3-7 2 15,8 7-4-15,-3 0 0 16,-1 0-1-16,-1 0 0 16,1 0-8-16,5 0-9 15,0 0-6-15,0 0-8 0,0 0-2 16,0 15-1 0,0 23-1-16,-9 17 2 0,5-1 2 15,-4-3 1-15,4-4-1 16,4-8-9-16,-4-4-1 15,4-4-23-15,0-11-1 16,0-14-15-16,0-1-12 16,0-5-16-16,0 0-11 15,0-17-87-15,0-20-240 16</inkml:trace>
        <inkml:trace contextRef="#ctx0" brushRef="#br0" timeOffset="90916.9099">-130-464 586 0,'0'0'9'16,"0"0"-3"-16,0 0 51 16,0 0 9-16,0 0-36 15,0 0-15-15,-72 37-5 16,54 0-1-16,2 12 4 15,-5 9-12-15,3 14 16 16,2 2-11-16,0 1 4 16,7-1-3-16,3-3 4 15,6-3-11-15,0-5 10 16,0-4-10-16,0-2 0 0,0-3-1 16,19-10 1-16,4 0 0 15,5-12 0-15,4-2 0 16,7-6-1-16,0-3 1 15,3-8-1-15,10-10 0 16,-1-3-3-16,8 0 4 16,4-24 0-16,5-26 2 15,-3-6 1-15,2-10-2 16,-7-7 3-16,-8 6 0 16,-15 0-2-16,-8 9 6 15,-14 4 7-15,-6 2 2 16,-9 7 3-16,0-9-8 0,0 1 6 15,-5 3 1-15,-25-4-13 16,-4 4 12-16,-5 2-9 16,-7 2 2-16,-2 4-5 15,-3 4 1-15,-4 10 2 16,0 6 0-16,0 5-2 16,-5 10 1-16,4 7-7 15,1 0-1-15,0 0 0 16,5 29-6-16,5 12 5 15,9 11-6-15,9 6-29 16,15-4-22-16,12-1-19 16,0-12-45-16,0-13-166 15</inkml:trace>
      </inkml:traceGroup>
      <inkml:traceGroup>
        <inkml:annotationXML>
          <emma:emma xmlns:emma="http://www.w3.org/2003/04/emma" version="1.0">
            <emma:interpretation id="{BF2610E6-06E8-450D-BF04-D7ADA358807F}" emma:medium="tactile" emma:mode="ink">
              <msink:context xmlns:msink="http://schemas.microsoft.com/ink/2010/main" type="line" rotatedBoundingBox="27450,2114 34220,2127 34216,4064 27446,4051">
                <msink:destinationLink direction="with" ref="{484ACD72-91F2-41FC-AA1E-87CF02365CBC}"/>
              </msink:context>
            </emma:interpretation>
          </emma:emma>
        </inkml:annotationXML>
        <inkml:traceGroup>
          <inkml:annotationXML>
            <emma:emma xmlns:emma="http://www.w3.org/2003/04/emma" version="1.0">
              <emma:interpretation id="{F03D245C-0D0E-4BAD-8FF8-D9C36C6E8171}" emma:medium="tactile" emma:mode="ink">
                <msink:context xmlns:msink="http://schemas.microsoft.com/ink/2010/main" type="inkWord" rotatedBoundingBox="27450,2217 29647,2221 29645,3192 27448,3188">
                  <msink:destinationLink direction="with" ref="{F65C8974-2DEC-415E-8038-4C82BAB8A488}"/>
                </msink:context>
              </emma:interpretation>
              <emma:one-of disjunction-type="recognition" id="oneOf10">
                <emma:interpretation id="interp18" emma:lang="" emma:confidence="1">
                  <emma:literal/>
                </emma:interpretation>
              </emma:one-of>
            </emma:emma>
          </inkml:annotationXML>
          <inkml:trace contextRef="#ctx0" brushRef="#br0" timeOffset="92316.9099">2193-464 549 0,'0'0'5'15,"0"0"61"1,0 0 11-16,0 0-28 0,0 0-7 16,0 0-6-16,-204 5-12 15,162 33-1-15,-9 6-3 16,7 17-14-16,-5 12 4 16,11 6 0-16,15 6-10 15,3-7 2-15,20-9-2 16,0-3 1-16,0-8-2 15,25-10 0-15,21-7 0 16,13-16-15-16,7-14-12 16,13-11-8-16,7 0-14 15,-3-23-1-15,-3-14-25 0,-18-6 34 16,-8 7 1 0,-9-3 20-16,-15 8-6 0,-5 6 24 15,-15 6 3-15,-6 11 3 16,-4 5 44-16,0 3 26 15,0 0 12-15,0 0-31 16,0 0-3-16,0 0-16 16,-10 25-11-16,-10 5-20 15,-1 13-1-15,13 8 2 16,3-5-10-16,5-4 2 16,0-2 3-16,9-9-4 15,23-9 3-15,-4-10-18 16,8-12-6-16,-6 0 10 15,-5 0 4-15,-2-7-4 0,-7-24 15 16,-6-5 2-16,-5 0 1 16,-5-5-3-16,0 2 3 15,0-1-1-15,-24 9 2 16,4 5-1-16,6 8 2 16,6 0-4-16,4 12-1 15,0 0 0-15,4 2 5 16,0 4-5-16,0-3-9 15,0-4 3-15,10-3 1 16,23 1 4-16,3-4 1 16,4 9-1-16,-6 4 0 15,1 0 1-15,-7 0 0 16,-5 0 0-16,-7 22 0 0,-3 10-7 16,-12 4 7-16,5 2 1 15,-6 2 5-15,0 1-3 16,0-12-2-16,0 8-1 15,5-21 6-15,-1 0-6 16,2-7-8-16,7-9 7 16,-2 0 0-16,14 0-3 15,5-5 4-15,5-22 3 16,0-15-2-16,-2 1 0 16,-11-5 1-16,-6 8-1 15,-16-2 5-15,0 6 4 16,0 8 8-16,-35 5 7 0,-11 10-13 15,-5 8-7-15,-2 3-5 16,12 0 0-16,0 0-5 16,18 18 1-16,11 0-22 15,12 0-28-15,0-4-80 16,0-10-66-16</inkml:trace>
          <inkml:trace contextRef="#ctx0" brushRef="#br0" timeOffset="92826.9099">3141-513 475 0,'0'0'115'16,"0"0"-70"0,0 0 60-16,0 0-50 0,0 0-24 15,0 0-27-15,0 16 2 16,0 22 5-16,-5 17-4 15,-5 11 10-15,-2 6-5 16,8 8-9-16,4-1 9 16,0-6-11-16,0-3-1 15,0-12 2-15,0-13-2 16,31-2 0-16,-2-14-5 16,5 0 3-16,7-12-6 15,-3-15-5-15,10-2 2 16,15 0-3-16,3-28-4 15,0-18 16-15,-2-9 2 0,-4-7 0 16,-18 4-1-16,-15 6 1 16,-11 7 0-16,-16 24 10 15,0 5 25-15,0 11 5 16,0 5-4-16,-29 0 5 16,-7 0-16-16,-5 0-6 15,2 22-14-15,0 14-4 16,10 4-1-16,13 5 0 15,10 7-2-15,6-2 0 16,0-5 0-16,5-7 0 16,29-6 0-16,8-4-1 15,11-2-15-15,5-8-5 16,16-11-33-16,5-7-29 0,-5 0-106 16</inkml:trace>
        </inkml:traceGroup>
        <inkml:traceGroup>
          <inkml:annotationXML>
            <emma:emma xmlns:emma="http://www.w3.org/2003/04/emma" version="1.0">
              <emma:interpretation id="{5775C82E-17BF-4D09-8B19-D8FFFDC17AD1}" emma:medium="tactile" emma:mode="ink">
                <msink:context xmlns:msink="http://schemas.microsoft.com/ink/2010/main" type="inkWord" rotatedBoundingBox="30936,2120 34220,2127 34216,4064 30932,4058">
                  <msink:destinationLink direction="with" ref="{F65C8974-2DEC-415E-8038-4C82BAB8A488}"/>
                </msink:context>
              </emma:interpretation>
              <emma:one-of disjunction-type="recognition" id="oneOf11">
                <emma:interpretation id="interp19" emma:lang="" emma:confidence="1">
                  <emma:literal/>
                </emma:interpretation>
              </emma:one-of>
            </emma:emma>
          </inkml:annotationXML>
          <inkml:trace contextRef="#ctx0" brushRef="#br0" timeOffset="93416.9099">5498-493 481 0,'0'0'118'0,"0"0"-100"16,0 0 86-16,0 0-50 15,0 0-27-15,0 0-10 0,-193 10-11 16,156 29 11-16,7 4-16 16,11 1 9-16,9 1-10 15,10-1-9-15,0-1 7 16,41-3-2-16,18-6 0 15,11-10 3-15,5-4 1 16,-5 0 3-16,-6-4-3 16,-22 0 1-16,-5-3-1 15,-19 3-3-15,-10 5 0 16,-8 8 0-16,0 3 2 16,-34 6 1-16,-22 6 3 15,-10-4 1-15,-7-7-1 0,8-4-3 16,-2-17 2-16,19-5-2 15,9-7-2-15,13 0-5 16,16-19-11-16,10-22-73 16,0-5-110-16</inkml:trace>
          <inkml:trace contextRef="#ctx0" brushRef="#br0" timeOffset="94166.9099">5733-63 524 0,'0'0'25'0,"0"0"13"16,0 0-22-16,0 0-15 15,0 0 1-15,0 0-1 16,175 24 8-16,-128-28-8 0,-1-25 0 16,-6-8 6-16,-11-3-3 15,-9 4 1-15,-14 3-2 16,-6 5 26-16,0-2 44 15,0 7-33-15,-19 10 1 16,-8-1-5-16,-4 12-10 16,-7 2-2-16,3 0-2 15,4 0-14-15,5 12-6 16,8 16-2-16,11 12 0 16,3 2-3-16,4 7-1 15,0 0 3-15,16-4-1 16,16-13-10-16,6-4-7 0,6-15 2 15,7-6-8 1,-2-7-5-16,3 0 7 0,-7-4-32 16,-4-21 55-16,-8-16-6 15,-11 10 6-15,-7-1 0 16,-6-1 3-16,-5 12-3 16,-4 5 14-16,0 4 17 15,0 4 6-15,0 6-2 16,0 2-6-16,0 0-11 15,-9 0-8-15,5 0-9 16,-11 22-1-16,-1 15-2 16,0 24-2-16,6 5 4 15,10 14 0-15,0 11-4 0,0 14 3 16,35 12 0 0,7 6 0-16,2-2-3 0,-3-4 2 15,-10-16-2-15,-7-4 4 16,-13-18-5-16,-11-14 4 15,0-18-1-15,0-15 3 16,-31-3-1-16,-13-12 7 16,-7-7 7-16,-12-10 5 15,-1 0 16-15,0 0-17 16,7-21-5-16,-2-16-11 16,23-13 3-16,7-10-2 15,8-15-3-15,17-2-9 16,4-7 7-16,0-6-13 0,35 0-16 15,15-4-9-15,5-1-21 16,5 7-53-16,1 3-80 16,3 7-315-16</inkml:trace>
          <inkml:trace contextRef="#ctx0" brushRef="#br0" timeOffset="95276.9099">6613-129 433 0,'0'0'92'0,"0"0"-36"16,0 0-1-16,0 0-38 16,0 0 10-16,0 0 2 15,0 168-4-15,0-135-11 16,0 5 10-16,0-9-23 0,0-3 3 16,0-6 2-1,0-6-5-15,0-11 0 0,0-3 1 16,0 0 4-16,0 0-2 15,0 0-3-15,0-16 11 16,0-19-12-16,0-16 1 16,13 1-2-16,3-5 2 15,4 18-2-15,-5 8 1 16,-4 13-2-16,3 11 2 16,-3 5-6-16,-1 0-2 15,6 0 7-15,7 21 1 16,6 8-5-16,-7 8 5 15,3 0 1-15,-5-1 2 16,-5 4-2-16,1-10 0 0,-3-11 0 16,-6-6 1-16,-3-5-2 15,1-8 0-15,-1 0 1 16,-4 0-1-16,6-4 0 16,3-22 4-16,2-14 0 15,-1-2-5-15,9 8 1 16,-13 4 0-16,7 17 0 15,-10 7 0-15,-3 2 0 16,4 4-2-16,1 0-1 16,5 0-2-16,6 0 4 15,8 16 1-15,4 3 1 0,-1-1 0 16,1 3-1-16,0-6 6 16,-5 0-6-16,1-4 0 15,-2-8 0-15,3-3-6 16,4 0 12-16,6-19-6 15,4-16 0-15,-4-2 0 16,-3-3-1-16,-9-1-2 16,-12 8 3-16,-6 0 0 15,-5 17 4-15,0 3-1 16,0 9 2-16,0 4 5 16,-9 0 5-16,-7 0-7 15,2 14-8-15,-2 13-4 16,3 10-4-16,10 4 7 15,3 0 1-15,0-9-1 0,0 6 1 16,0-14-1-16,0 0 0 16,16-2-1-16,8-14-2 15,-2-3 0-15,11-5-3 16,-2 0-6-16,8 0-7 16,-4-13-4-16,-3-13 5 15,-5-6 1-15,-6 7 16 16,-5-4-4-16,-11 4 7 15,4 6-1-15,-9 7 16 16,0 8-1-16,0 4 12 16,4 0-16-16,-1 0-11 15,6 0 0-15,1 4-6 16,5 17 6-16,-1 2-3 0,2 3 6 16,-1-4 0-16,1-6-3 15,0-4 0-15,-3-7-4 16,-8-1 2-16,9-4 4 15,-3 0 2-15,5 0-4 16,-1-15-6-16,-2-11 6 16,-6-2-2-16,-3 2 4 15,-4 3 0-15,5 8 4 16,-1 6-12-16,0 5 13 16,-1 4-12-16,6 0 5 0,-3 0-11 15,11 0 9 1,-1 13 3-16,4 3-8 0,2 0-3 15,-3-3-30-15,6-6-60 16,4-7-2-16,-8 0-156 16</inkml:trace>
          <inkml:trace contextRef="#ctx0" brushRef="#br0" timeOffset="95696.9099">7852-170 776 0,'0'0'19'0,"0"0"48"0,0 0-21 16,0 0-41-16,0 0 6 16,204-176-8-16,-117 121-2 15,8 0-1-15,8 2-19 16,-9 1-77-16,-36 13-259 16</inkml:trace>
          <inkml:trace contextRef="#ctx0" brushRef="#br0" timeOffset="95496.9099">8183-542 458 0,'0'0'56'0,"0"0"10"16,0 0-7-16,0 0-32 15,0 0-20-15,0 0-6 0,-47 222 3 16,47-161 2-16,0 8-6 16,0-6 0-1,0-7 0-15,0 4-3 0,0-17-6 16,0-9-53-16,0-10-96 15</inkml:trace>
        </inkml:traceGroup>
      </inkml:traceGroup>
    </inkml:traceGroup>
    <inkml:traceGroup>
      <inkml:annotationXML>
        <emma:emma xmlns:emma="http://www.w3.org/2003/04/emma" version="1.0">
          <emma:interpretation id="{CBDE206B-C22C-413D-9570-95E38F579A0A}" emma:medium="tactile" emma:mode="ink">
            <msink:context xmlns:msink="http://schemas.microsoft.com/ink/2010/main" type="paragraph" rotatedBoundingBox="25090,4308 33543,4089 33585,5725 25132,5944" alignmentLevel="4"/>
          </emma:interpretation>
        </emma:emma>
      </inkml:annotationXML>
      <inkml:traceGroup>
        <inkml:annotationXML>
          <emma:emma xmlns:emma="http://www.w3.org/2003/04/emma" version="1.0">
            <emma:interpretation id="{8F2696FF-6F25-4D51-AB9E-730C523C69F5}" emma:medium="tactile" emma:mode="ink">
              <msink:context xmlns:msink="http://schemas.microsoft.com/ink/2010/main" type="inkBullet" rotatedBoundingBox="25094,4479 26123,4452 26157,5759 25128,5786"/>
            </emma:interpretation>
            <emma:one-of disjunction-type="recognition" id="oneOf12">
              <emma:interpretation id="interp20" emma:lang="" emma:confidence="0">
                <emma:literal>20</emma:literal>
              </emma:interpretation>
              <emma:interpretation id="interp21" emma:lang="" emma:confidence="0">
                <emma:literal>Q</emma:literal>
              </emma:interpretation>
              <emma:interpretation id="interp22" emma:lang="" emma:confidence="0">
                <emma:literal>do</emma:literal>
              </emma:interpretation>
              <emma:interpretation id="interp23" emma:lang="" emma:confidence="0">
                <emma:literal>90</emma:literal>
              </emma:interpretation>
              <emma:interpretation id="interp24" emma:lang="" emma:confidence="0">
                <emma:literal>'0</emma:literal>
              </emma:interpretation>
            </emma:one-of>
          </emma:emma>
        </inkml:annotationXML>
        <inkml:trace contextRef="#ctx0" brushRef="#br0" timeOffset="97346.9099">-265 1593 623 0,'0'0'21'0,"0"0"83"15,0 0-30-15,0 0-27 16,-221 124-10-16,182-63-17 16,4 15-4-16,5 16-15 15,14 10 10-15,11 6-8 16,5 0 1-16,0 0 1 16,21-6-2-16,22-14-3 15,8-8 0-15,9-20-1 0,0-12 1 16,16-13-2-1,-4-14-8-15,1-16 0 0,2-5 9 16,-2 0-7-16,4-23 1 16,-8-30 2-16,7-10-11 15,-12-6-1-15,-14-9 16 16,-6 4-1-16,-18-5 2 16,-13 1 5-16,-13-3-5 15,0-6 27-15,-55-8 3 16,-15-1 3-16,-18 12 2 15,-9 12 11-15,-2 22-12 16,-4 17 4-16,10 16-1 16,2 17-5-16,17 0-25 0,10 0-7 15,20 21-2 1,23 8-1-16,8 16-33 0,13 9-76 16,0 6-13-16,0-6-146 15</inkml:trace>
        <inkml:trace contextRef="#ctx0" brushRef="#br0" timeOffset="96866.9099">-236 1905 366 0,'0'0'29'0,"0"0"35"16,0 0 15-1,0 0-45-15,0 0-3 0,0 0-18 16,-9-118-4-16,22 110-6 16,9 7 0-16,7 1 0 15,-6 0-1-15,13 0 10 16,-5 13-12-16,-2 17 3 15,-7 10-3-15,-7 8 19 16,-10 4-3-16,-5 12 13 16,0-4 2-16,-16 1 2 15,-23-4-19-15,-3-10 18 16,-8 5-12-16,5-16-2 16,-4-6 2-16,10-11 0 15,8-13 6-15,11-6-5 16,4 0-1-16,7 0-15 0,8-25-1 15,-3-1-4-15,4-1-1 16,0 3 0-16,0 7-10 16,23 7-1-16,13 7 5 15,2 3-3-15,10 0-2 16,-2 0-4-16,6 3-1 16,-5 7-13-16,1 2-4 15,-2-12-21-15,-1 0-58 16,-15 0-41-16,-6-16-315 15</inkml:trace>
      </inkml:traceGroup>
      <inkml:traceGroup>
        <inkml:annotationXML>
          <emma:emma xmlns:emma="http://www.w3.org/2003/04/emma" version="1.0">
            <emma:interpretation id="{08048428-53F7-4350-8C02-3EEF74FBBF47}" emma:medium="tactile" emma:mode="ink">
              <msink:context xmlns:msink="http://schemas.microsoft.com/ink/2010/main" type="line" rotatedBoundingBox="26801,4263 33543,4089 33585,5725 26843,5900">
                <msink:destinationLink direction="with" ref="{484ACD72-91F2-41FC-AA1E-87CF02365CBC}"/>
              </msink:context>
            </emma:interpretation>
          </emma:emma>
        </inkml:annotationXML>
        <inkml:traceGroup>
          <inkml:annotationXML>
            <emma:emma xmlns:emma="http://www.w3.org/2003/04/emma" version="1.0">
              <emma:interpretation id="{BD603D9D-15FB-455C-914E-BBC3BC63D0FE}" emma:medium="tactile" emma:mode="ink">
                <msink:context xmlns:msink="http://schemas.microsoft.com/ink/2010/main" type="inkWord" rotatedBoundingBox="26805,4432 29470,4364 29494,5287 26829,5356">
                  <msink:destinationLink direction="with" ref="{5DE546FD-4AFA-4C4C-8369-FACEDF748C28}"/>
                </msink:context>
              </emma:interpretation>
              <emma:one-of disjunction-type="recognition" id="oneOf13">
                <emma:interpretation id="interp25" emma:lang="" emma:confidence="1">
                  <emma:literal/>
                </emma:interpretation>
              </emma:one-of>
            </emma:emma>
          </inkml:annotationXML>
          <inkml:trace contextRef="#ctx0" brushRef="#br0" timeOffset="98186.9099">1084 1756 546 0,'0'0'1'15,"0"0"25"-15,0 0 10 16,248-147-6-16,-157 117 3 15,8 8-1-15,-2 10-14 16,6 12-8-16,-9 4-5 16,-4 40-2-16,-14 18-1 0,-17 12 9 15,-20 7-8-15,-23 4 2 16,-16 3 5-16,0-3-6 16,-25-10 8-16,-21-8 27 15,-13-9-12-15,-1-9-8 16,1-7 0-16,9-14-8 15,1-11-5-15,14-13 1 16,5-4 3-16,5 0-10 16,9 0-7-16,6 0-17 15,10-21-49-15,0-3-92 16,0-9-258-16</inkml:trace>
          <inkml:trace contextRef="#ctx0" brushRef="#br0" timeOffset="97846.9">1642 1701 644 0,'0'0'79'0,"0"0"-17"16,0 0 26-16,0 0-53 15,0 0-33-15,0 0 1 16,0 139-3-16,0-49 3 16,0-5-2-16,0-5 4 15,0-13-5-15,0-9 0 16,0-17-25-16,0-11-20 16,0-13-30-16,0-13-68 15,-10-4-101-15</inkml:trace>
          <inkml:trace contextRef="#ctx0" brushRef="#br0" timeOffset="98716.9099">2412 2192 430 0,'0'0'43'15,"0"0"2"-15,0 0 27 16,0 0-23-16,0 0-9 15,60-195 18-15,-60 167-10 16,0 8-12-16,-6 4-12 16,-19 4 3-16,-4 8-7 0,-5 4-10 15,-9 0-9-15,-7 16 2 16,-3 20-3-16,-2 10-1 16,9 12 1-16,11 2 2 15,6-3-2-15,19-9 1 16,6-4-2-16,4-14 0 15,0-12-3-15,0-2 0 16,30-13-4-16,5-3-2 16,8 0 7-16,7-19 1 15,-8-13 1-15,1-5 1 16,-8 4 0-16,-4 5 0 16,-11 5 1-16,-4 8-1 15,-7 4 0-15,-5 6 0 0,2 5 0 16,2 0-1-1,0 0-1-15,12 0 2 16,3 0-2-16,6 16 2 0,6-1 1 16,1 0 0-16,-1-4-1 15,4-8-13-15,3-3-37 16,2-3-29-16,-4-38-47 16,-5-9-32-16,-6-5-188 15</inkml:trace>
          <inkml:trace contextRef="#ctx0" brushRef="#br0" timeOffset="99136.9">2710 1810 95 0,'0'0'485'0,"0"0"-484"16,0 0 20-16,0 0 8 16,0 0-24-16,0 0 10 15,262-189-13-15,-188 155-2 16,-3 7-5-16,-7 10-82 15,-17 6-121-15</inkml:trace>
          <inkml:trace contextRef="#ctx0" brushRef="#br0" timeOffset="98936.9099">2891 1692 383 0,'0'0'99'16,"0"0"21"-16,0 0-4 15,0 0-49-15,0 0-23 0,0 0-7 16,-25-34-10-16,21 34-11 16,-3 27-14-16,-6 18-1 15,7 21 3-15,-3 6-3 16,9-1 0-16,0-3 1 15,0-3-1-15,0-4-1 16,0-17 0-16,13-1 0 16,5-13-41-16,-1-10-31 15,-7-14-61-15,-4-6-60 16</inkml:trace>
          <inkml:trace contextRef="#ctx0" brushRef="#br0" timeOffset="99606.9">3441 2176 466 0,'0'0'28'0,"0"0"2"16,0 0-5-16,0 0-7 15,0 0-15-15,110-202 10 16,-110 177-2-16,0 6 9 16,-32 1 4-16,-7 11-12 15,-9 7 15-15,-3 0-4 16,1 0-6-16,-1 16-8 15,3 12 10-15,12-3-1 0,10 4 3 16,7-1-8-16,9-2-12 16,10-2 1-16,0-5-2 15,0 3 0-15,0-10-2 16,10 4 0-16,16-15 1 16,6-1-5-16,0 0 6 15,2 0 3-15,6-21-3 16,0-1 0-16,-1 0 0 15,-4 8 1-15,-9 2-1 16,-5 5 0-16,-10 6 2 16,7 1-2-16,-4 0 0 15,14 0 2-15,-5 1 1 0,9 19 0 16,0 7-2-16,-11 3 1 16,13-4-4-16,-8 6-4 15,3-7-59-15,-9 0-105 16</inkml:trace>
        </inkml:traceGroup>
        <inkml:traceGroup>
          <inkml:annotationXML>
            <emma:emma xmlns:emma="http://www.w3.org/2003/04/emma" version="1.0">
              <emma:interpretation id="{90258DCE-52A4-4F13-B9B8-C0462CB2D71F}" emma:medium="tactile" emma:mode="ink">
                <msink:context xmlns:msink="http://schemas.microsoft.com/ink/2010/main" type="inkWord" rotatedBoundingBox="30241,4174 33543,4089 33585,5725 30283,5811">
                  <msink:destinationLink direction="with" ref="{5DE546FD-4AFA-4C4C-8369-FACEDF748C28}"/>
                </msink:context>
              </emma:interpretation>
              <emma:one-of disjunction-type="recognition" id="oneOf14">
                <emma:interpretation id="interp26" emma:lang="" emma:confidence="0">
                  <emma:literal>mint</emma:literal>
                </emma:interpretation>
                <emma:interpretation id="interp27" emma:lang="" emma:confidence="0">
                  <emma:literal>ment</emma:literal>
                </emma:interpretation>
                <emma:interpretation id="interp28" emma:lang="" emma:confidence="0">
                  <emma:literal>munt</emma:literal>
                </emma:interpretation>
                <emma:interpretation id="interp29" emma:lang="" emma:confidence="0">
                  <emma:literal>mart</emma:literal>
                </emma:interpretation>
                <emma:interpretation id="interp30" emma:lang="" emma:confidence="0">
                  <emma:literal>meet</emma:literal>
                </emma:interpretation>
              </emma:one-of>
            </emma:emma>
          </inkml:annotationXML>
          <inkml:trace contextRef="#ctx0" brushRef="#br0" timeOffset="100206.9099">4798 1590 219 0,'0'0'317'0,"0"0"-311"0,0 0 62 16,0 0-16-16,0 0 0 16,0 0-19-16,-208 11-3 15,183 6-10-15,5 3-8 16,5 0 1-16,11 1-8 15,4 13-5-15,0-4-5 16,8 5 4-16,32 1 0 16,16-2-1-16,8-5 1 15,7-1 1-15,-3-3-3 16,-5 0 3-16,-15-1 0 16,-18 4-3-16,-10 0 2 15,-14-6-1-15,-6 7 2 16,0-3 0-16,-14 8 6 15,-27-4-3-15,-4-6-1 0,-1 0 3 16,1-16-1-16,5-2-2 16,6-6 1-16,9 0-3 15,9-28-9-15,16-10-52 16,0-1-84-16,4 1-118 16</inkml:trace>
          <inkml:trace contextRef="#ctx0" brushRef="#br0" timeOffset="100956.9099">5119 2011 499 0,'0'0'30'0,"0"0"-7"16,0 0-10-16,0 0-13 16,0 0 0-16,0 0 0 15,104 8 10-15,-82-33 8 16,1-10-1-16,-11 6 2 15,1 1-7-15,-13 3 20 16,0 13 28-16,0-2-13 16,0 3-10-16,-13 9-4 15,1-1-3-15,2 3-4 16,-3 0-10-16,-3 0-7 16,0 5-3-16,2 25-6 15,-2 9-7-15,11 7 6 16,5-1 1-16,0-1-3 15,0-3 2-15,31-14-13 16,10-6 1-16,2-11 1 0,3-10 1 16,2 0-1-16,3-10 6 15,-6-31 3-15,-4-3 3 16,-9-1-8-16,-14 7 8 16,-9 8-6-16,-9 7 13 15,0-1-4-15,0 4-1 16,-4 3 10-16,-15 10 6 15,-1 3-9-15,8 4 3 0,2 0-6 16,-3 0-6 0,1 0-2-16,2 25-2 0,-4 5 4 15,9 8-2-15,5 3 2 16,0 0-3-16,0 8-1 16,21-1 2-16,12 2-6 15,2 1 5-15,0 4-4 16,1 7-2-16,-6-5 7 15,1 4-37-15,-7 2 29 16,-9-2 8-16,-1-1 2 16,-14-9-3-16,0-6-4 15,0-10 5-15,-14-10 2 16,-12-3 2-16,-3-13 9 16,3-6 1-16,-2-3 16 15,5 0 2-15,-5-21-8 0,4-21-8 16,8-16-1-1,6-11-12-15,5-1-2 0,5 3 1 16,0 1 0-16,9 12-3 16,21 4-4-16,5 1-15 15,10 11-25-15,-6-4-10 16,3 8-89-16,-7 5-31 16,-6 1-276-16</inkml:trace>
          <inkml:trace contextRef="#ctx0" brushRef="#br0" timeOffset="102126.9099">5984 1935 38 0,'0'0'490'0,"0"0"-425"16,0 0 16-16,0 0-36 16,0 0-37-16,0 0-8 15,0 30 0-15,0 2 3 16,0-2 1-16,0 0 9 15,0-1-11-15,0-7 4 16,0 0-6-16,0-18 2 16,0 1 2-16,0-1 6 15,0-4-10-15,0 0 7 16,0 0 0-16,0-25-7 16,0-16-2-16,0-5-2 15,4-6 5-15,6 12-2 16,-4 6-2-16,10 17 2 0,-8 6-3 15,3 11-5 1,2 0 5-16,3 0-1 0,0 5 5 16,2 22 0-16,-6 6 1 15,4-1 5-15,-7 1-6 16,1 1 2-16,-6-11-1 16,1-2 4-16,-5-7-4 15,0-13-1-15,0-1 2 16,4 0-2-16,-4 0 5 15,3 0-3-15,-3 0-2 16,4-23 0-16,5-6-6 16,-3 0 2-16,8 7 0 0,-4 8 4 15,2 5-2-15,1 0 0 16,6 9-1-16,-3 0 0 16,8 0-2-16,-2 0 3 15,3 0-1-15,-2 9 3 16,2 14-3-16,-3-7 3 15,2 2 4-15,-3-1-4 16,2-5 2-16,-2-4-1 16,4-4-1-16,4-4 1 15,6 0-1-15,7 0 7 16,10-20-7-16,-1-17 2 16,-5-4 0-16,-2 2 0 15,-17-1-2-15,-9 6 1 0,-12 8-1 16,-6 1 4-1,0 9 6-15,0 5 7 0,0 6 18 16,0 5-21-16,-10 0-3 16,-6 0-6-16,0 5-5 15,-2 19 1-15,12 7-1 16,2 1-3-16,4 0 2 16,0-1 0-16,0-3-2 15,0 5-4-15,4-12 7 16,15 1-3-16,2-6-2 15,5-5-1-15,6-7-5 16,0-4 3-16,4 0-13 0,-6 0-1 16,-1-24 5-1,-7-5 13-15,-9 4 3 0,-7 0 0 16,3 2 1-16,-5 7 7 16,-4 2 12-16,0 7-3 15,0 4 1-15,0 3-1 16,3 0-7-16,1 0-9 15,1 0-2-15,6 0-5 16,2 7 7-16,2 17 3 16,5-2-2-16,-8 6-1 15,2-4 2-15,-1-6-1 16,-1-8-1-16,-2-4 0 16,-6-3 1-16,2-3 0 15,-2 0-1-15,2 0 0 16,3-19 0-16,3-9 6 0,1 0-6 15,-8 1 0-15,0 6 2 16,-1 5-2-16,2 6 1 16,-5 7-1-16,-1 3 0 15,0 0-1-15,5 0-3 16,3 0-2-16,0 0 5 16,6 0 1-16,6 10 0 15,1-3-8-15,2 1-35 16,2-4-56-16,5-4-32 15,5-4-34-15</inkml:trace>
          <inkml:trace contextRef="#ctx0" brushRef="#br0" timeOffset="102566.9099">7302 1787 731 0,'0'0'18'15,"0"0"28"-15,0 0-23 16,0 0-20-16,170-181 2 0,-85 128-5 16,5-1-1-1,0 6-59-15,-6 4-151 0</inkml:trace>
          <inkml:trace contextRef="#ctx0" brushRef="#br0" timeOffset="102386.9099">7643 1241 529 0,'0'0'85'16,"0"0"38"-16,0 0-50 15,0 0-40-15,0 0-19 16,0 0-7-16,0 0 1 16,-38 198-2-16,38-123 7 15,-4 8-10-15,0-1-1 16,4 9 0-16,0-4 2 16,0-5-1-16,0-6-3 15,0-6 0-15,0-12-9 16,0-13-57-16,11-16-3 15,-2-18-104-15,-5-11-106 0</inkml:trace>
        </inkml:traceGroup>
      </inkml:traceGroup>
    </inkml:traceGroup>
    <inkml:traceGroup>
      <inkml:annotationXML>
        <emma:emma xmlns:emma="http://www.w3.org/2003/04/emma" version="1.0">
          <emma:interpretation id="{981EE0BD-BE16-40D0-AC57-BED13A2D308B}" emma:medium="tactile" emma:mode="ink">
            <msink:context xmlns:msink="http://schemas.microsoft.com/ink/2010/main" type="paragraph" rotatedBoundingBox="25139,6461 33642,6290 33677,8023 25174,8194" alignmentLevel="4"/>
          </emma:interpretation>
        </emma:emma>
      </inkml:annotationXML>
      <inkml:traceGroup>
        <inkml:annotationXML>
          <emma:emma xmlns:emma="http://www.w3.org/2003/04/emma" version="1.0">
            <emma:interpretation id="{4C2FF046-D8EF-44D5-B19C-EBC581BDE1CE}" emma:medium="tactile" emma:mode="ink">
              <msink:context xmlns:msink="http://schemas.microsoft.com/ink/2010/main" type="line" rotatedBoundingBox="25139,6461 33642,6290 33677,8023 25174,8194">
                <msink:destinationLink direction="with" ref="{484ACD72-91F2-41FC-AA1E-87CF02365CBC}"/>
              </msink:context>
            </emma:interpretation>
          </emma:emma>
        </inkml:annotationXML>
        <inkml:traceGroup>
          <inkml:annotationXML>
            <emma:emma xmlns:emma="http://www.w3.org/2003/04/emma" version="1.0">
              <emma:interpretation id="{1E73B554-8F2C-48C1-ACBD-EA17B606BD34}" emma:medium="tactile" emma:mode="ink">
                <msink:context xmlns:msink="http://schemas.microsoft.com/ink/2010/main" type="inkWord" rotatedBoundingBox="25139,6461 26474,6434 26502,7822 25167,7849"/>
              </emma:interpretation>
            </emma:emma>
          </inkml:annotationXML>
          <inkml:trace contextRef="#ctx0" brushRef="#br0" timeOffset="104066.9099">-172 3566 432 0,'0'0'59'0,"0"0"3"0,0 0 15 16,0 0-25-16,0 0-7 15,-234 117-8-15,188-57-6 16,2 5-1-16,5 9-11 15,14 7-6-15,14 2-2 16,11 5-5-16,0-5 1 16,8 3-6-16,30-1 0 15,11-11-1-15,1-4 0 16,5-5-1-16,4-13 5 16,5-12-4-16,-2-10 0 15,8-13-3-15,3-9 2 16,-2-8-1-16,6 0 2 15,11-34 1-15,6-14 2 0,8-17-5 16,-8-9 8-16,-4-9-6 16,-19 3 0-16,-11-2-2 15,-26 1 2-15,-13 1 6 16,-21-4-2-16,0 2 3 16,-25-9 6-16,-42-4 9 15,-23 7-15-15,-24 6 5 16,-11 17-2-16,-10 19-4 15,15 18 15-15,17 20-14 16,20 8 4-16,19 8-11 16,19 36-3-16,9 13-4 15,17 8-43-15,15 4-19 0,4 5-51 16,0-9-115-16</inkml:trace>
          <inkml:trace contextRef="#ctx0" brushRef="#br0" timeOffset="103556.9099">33 3779 420 0,'0'0'35'16,"0"0"5"-16,0 0 11 15,0 0-27-15,0 0 12 16,0 0-25-16,170-127-10 16,-154 127-1-16,-3 0 0 15,-10 17-2-15,-3 27 2 16,0 12 7-16,0 10-2 15,-23-1-1-15,-9-2-2 16,-9-5 6-16,4-10 7 0,9-14-1 16,8-12-5-1,14-13 10-15,6-9 8 0,0 0-7 16,0 0-3-16,0 0-17 16,1 0 0-16,24-15 2 15,3 2 4-15,4 0-6 16,-2 10 5-16,9 3-4 15,-3 0-1-15,-1 0 1 16,0 0-1-16,-6 16 0 16,-3 12 1-16,-13 9-1 15,-8 4 1-15,-5 3 3 16,0 3-3-16,-34-2 2 16,-1-9 0-16,-8-6 8 15,1-7 7-15,3-5-7 16,-2-8-6-16,11-10-1 0,-4 0-1 15,12 0-3-15,-7-10-4 16,3-17-14-16,8-3-10 16,2-8-51-16,0-2-65 15,3-2-174-15</inkml:trace>
        </inkml:traceGroup>
        <inkml:traceGroup>
          <inkml:annotationXML>
            <emma:emma xmlns:emma="http://www.w3.org/2003/04/emma" version="1.0">
              <emma:interpretation id="{DD9F68AA-C718-47D1-B84D-B2426E9054A3}" emma:medium="tactile" emma:mode="ink">
                <msink:context xmlns:msink="http://schemas.microsoft.com/ink/2010/main" type="inkWord" rotatedBoundingBox="27085,6711 29629,6660 29649,7642 27105,7694">
                  <msink:destinationLink direction="with" ref="{1F6554B4-07E7-4541-9F4F-FC755CE419CD}"/>
                </msink:context>
              </emma:interpretation>
              <emma:one-of disjunction-type="recognition" id="oneOf15">
                <emma:interpretation id="interp31" emma:lang="" emma:confidence="1">
                  <emma:literal/>
                </emma:interpretation>
              </emma:one-of>
            </emma:emma>
          </inkml:annotationXML>
          <inkml:trace contextRef="#ctx0" brushRef="#br0" timeOffset="104716.9099">1667 3849 615 0,'0'0'17'0,"0"0"62"0,0 0 8 16,0 0-37-16,0 0-30 16,0 0-14-16,-48 93 1 15,26-10 1-15,-14 17-8 16,4 8 0-16,-4-13 1 15,5-2 0-15,1-20 0 16,5-14-1-16,9-20-3 16,3-26-5-16,13-7-3 15,0-6 5-15,0 0 6 16,0-35-2-16,4-13 1 16,25 4-3-16,-7 6 3 15,7 6 1-15,-8 20-4 16,2-1 2-16,4 13 0 15,1 0-1-15,8 0 0 0,3 0 3 16,8 0-7-16,1 9 7 16,-2-1 0-16,0 7-1 15,-6-4-8-15,-6-3-23 16,-5-2-28-16,-8-6-24 16,-11 0-24-16,-10 0-45 15</inkml:trace>
          <inkml:trace contextRef="#ctx0" brushRef="#br0" timeOffset="104896.9099">1655 4256 481 0,'0'0'63'16,"0"0"-30"-16,0 0 6 16,0 0-28-16,0 0-10 15,0 0 0-15,118-89-1 16,-59 60 5-16,1-6-5 15,-5-9-11-15,-13 10-67 16,-10 1-75-16</inkml:trace>
          <inkml:trace contextRef="#ctx0" brushRef="#br0" timeOffset="105086.9099">1683 3872 501 0,'0'0'67'0,"0"0"-19"15,0 0 31-15,0 0-47 16,0 0-30-16,0 0-1 16,10-32 1-16,35 3-2 15,10 0-3-15,-1 0 0 16,5 7-13-16,-4 0-66 16,-4 12-41-16,-15 10-212 15</inkml:trace>
          <inkml:trace contextRef="#ctx0" brushRef="#br0" timeOffset="105596.9099">2076 4134 448 0,'0'0'60'0,"0"0"-44"15,0 0 23-15,0 0-1 16,0 0-12-16,0 0-2 15,145-35-13-15,-120 35-7 16,-5 0 0-16,-10 0-4 16,-1 18 0-16,-9 15 3 15,0 7 3-15,0 7-1 16,0 6 3-16,-13-5-5 16,-11-2 8-16,4-16-10 15,4-4 3-15,15-13 1 16,1-13-4-16,0 0 0 15,0-4 0-15,0-43 2 0,14-4 0 16,14-10-1-16,-1-5 2 16,-6 13 5-16,-1 7 5 15,-10 14-3-15,-6 12 3 16,1 12 4-16,-5 8-15 16,0 0 15-16,0 0-17 15,0 0 6-15,0 0-5 16,0 22 0-16,0 10-2 15,0 10 5-15,7-1-5 16,3 7 3-16,9-12-3 0,0-2 0 16,3-6 0-1,11-12 0-15,-2-4 0 0,13-12-19 16,3 0-38-16,7-6-40 16,-8-26-48-16,-1-7-184 15</inkml:trace>
          <inkml:trace contextRef="#ctx0" brushRef="#br0" timeOffset="106036.9099">2636 3930 573 0,'0'0'40'16,"0"0"-28"-16,0 0 11 15,0 0-13-15,0 0-8 16,0 0-2-16,249-177 5 15,-178 145-10-15,-7 2 4 16,-17 16-86-16,-18 6-93 16</inkml:trace>
          <inkml:trace contextRef="#ctx0" brushRef="#br0" timeOffset="105836.9">2791 3665 50 0,'0'0'495'0,"0"0"-416"16,0 0 19-16,0 0-41 0,0 0-32 15,0 0-13 1,-31 12-1-16,23 36-4 0,3 25 10 15,3 6-5-15,-3 7-7 16,5-3-2-16,0 0-3 16,0-5 4-16,0-7-4 15,0-21-4-15,0-8-14 16,12-14-19-16,4-15-61 16,-2-10-38-16,-5-3-91 15</inkml:trace>
          <inkml:trace contextRef="#ctx0" brushRef="#br0" timeOffset="106776.9099">2811 4370 456 0,'0'0'9'16,"0"0"8"-16,0 0 10 15,0 0 13-15,0 0-1 16,0 0-10-16,176-92-18 16,-139 51-11-16,-10-1 8 15,-3-3 2-15,-3 4 6 16,-7 5-1-16,-2-4 17 15,-4 15-4-15,-2 9-4 16,-6 6-1-16,5 10-16 0,-5 0-7 16,4 0 2-1,2 0-4-15,-1 0 4 0,11 26-2 16,2 12 0-16,4 15 2 16,-2-2-1-16,-1-2 3 15,5 2-1-15,-3-11-2 16,5-10-1-16,-2-12 0 15,7-2 0-15,2-6 2 16,-7-10-4-16,9 0 3 16,0 0-1-16,6-13 3 15,-2-18-3-15,-9 1 0 16,-1-4 0-16,-19-1 2 16,1 4 1-16,-11 4 0 15,0 2-1-15,0 0 1 16,-25 11 3-16,-1 2-3 0,-3 6 14 15,-2 6-11-15,-2 0 9 16,-2 0-15-16,3 22 0 16,2 13 0-16,5 0 0 15,15-1 0-15,6 0-5 16,4-3 5-16,0-9-1 16,0-1-11-16,0-10-2 15,14-11 2-15,15 0 6 16,6 0-2-16,1-3 8 15,-5-17 0-15,-2-1-1 16,-8 7 1-16,-6 5 0 16,-1 6-1-16,-9 3-1 0,-4 0-1 15,12 0 3-15,-1 0 0 16,7 3 0-16,13 20 6 16,-5 2-1-16,14 2-3 15,-6-1-2-15,4-2 0 16,-7-6-18-16,-2-6-107 15,-7-5-151-15</inkml:trace>
        </inkml:traceGroup>
        <inkml:traceGroup>
          <inkml:annotationXML>
            <emma:emma xmlns:emma="http://www.w3.org/2003/04/emma" version="1.0">
              <emma:interpretation id="{E76BFA94-C4C0-4C4E-A49A-1B260DC0810C}" emma:medium="tactile" emma:mode="ink">
                <msink:context xmlns:msink="http://schemas.microsoft.com/ink/2010/main" type="inkWord" rotatedBoundingBox="30306,6461 33644,6394 33677,8023 30339,8090">
                  <msink:destinationLink direction="with" ref="{1F6554B4-07E7-4541-9F4F-FC755CE419CD}"/>
                </msink:context>
              </emma:interpretation>
              <emma:one-of disjunction-type="recognition" id="oneOf16">
                <emma:interpretation id="interp32" emma:lang="" emma:confidence="0">
                  <emma:literal>ment</emma:literal>
                </emma:interpretation>
                <emma:interpretation id="interp33" emma:lang="" emma:confidence="0">
                  <emma:literal>met</emma:literal>
                </emma:interpretation>
                <emma:interpretation id="interp34" emma:lang="" emma:confidence="0">
                  <emma:literal>mint</emma:literal>
                </emma:interpretation>
                <emma:interpretation id="interp35" emma:lang="" emma:confidence="0">
                  <emma:literal>meat</emma:literal>
                </emma:interpretation>
                <emma:interpretation id="interp36" emma:lang="" emma:confidence="0">
                  <emma:literal>mat</emma:literal>
                </emma:interpretation>
              </emma:one-of>
            </emma:emma>
          </inkml:annotationXML>
          <inkml:trace contextRef="#ctx0" brushRef="#br0" timeOffset="107636.9">5055 3479 549 0,'0'0'39'15,"0"0"35"-15,0 0 35 16,0 0-66-16,0 0-9 15,-210-27-11-15,159 49-11 16,-4 4-9-16,0 11 8 16,11-3-5-16,12 0 6 0,18-3-11 15,5-2-1-15,9-3 0 16,0 8 0-16,44 2-8 16,12-2 5-16,12-5-1 15,-1 3 1-15,-3-6-2 16,-9 0 2-16,-16 0 2 15,-13-1-7-15,-13-2 6 16,-13 10 1-16,0-2-2 16,0 13 6-16,-39-5 3 15,-16 3-2-15,-4-11-4 16,-5 0 3-16,7-19-2 16,8-1 1-16,10-11 0 15,13 0 0-15,5 0-2 16,17-28-25-16,4-14-34 15,20-6-77-15,40 3-68 0,-1-2-167 16</inkml:trace>
          <inkml:trace contextRef="#ctx0" brushRef="#br0" timeOffset="108366.91">5073 3978 347 0,'0'0'72'0,"0"0"-5"16,0 0-21-16,0 0-36 15,0 0 1-15,0 0 2 16,161 14-6-16,-111-24 3 16,1-21 1-16,-3-7-8 15,-12 2 1-15,-13 2 1 0,-11 14 4 16,-12 2 14-16,0 4 19 16,0 5 12-16,-4-4-20 15,-21 9-15-15,-1 4-12 16,-3 0 2-16,-2 0-9 15,5 4-3-15,-3 32 3 16,9 2 8-16,14 4-8 16,6 7-3-16,0-5 3 15,2-2 0-15,38-7 4 16,8-14-4-16,7-10-1 16,5-11-1-16,1 0-1 15,3-14 4-15,-9-27-2 16,-5-5 0-16,-10 7-1 0,-13-2-3 15,-8 7 3 1,-15 5 2-16,-4 3-1 0,0 7 3 16,-5 3 7-16,-24 13-6 15,2-7 8-15,-2 10-1 16,5 0 2-16,5 0-3 16,3 13-9-16,10 28-5 15,2 13 4-15,4 7 1 16,0 9-2-16,0 2 2 15,19 2-1-15,17 8 2 16,3 2-2-16,7-2 7 16,-2-5-12-16,-5-5 12 0,-7-6-6 15,-9-1 0-15,-7-11 1 16,-16-2 0-16,0-9-1 16,0-6-1-16,-29-4 1 15,-8-7 6-15,-16-4-2 16,-2-10 8-16,-4-12 9 15,2 0-2-15,3-12 2 16,8-32-3-16,3-15-12 16,12-17-5-16,15-12-1 15,16-2 0-15,0-4-1 16,4 10-5-16,33 18-16 16,8 4-19-16,4 9-14 15,2-3-26-15,4 4-102 0,-10 3-140 16</inkml:trace>
          <inkml:trace contextRef="#ctx0" brushRef="#br0" timeOffset="109436.9">6034 3830 459 0,'0'0'94'0,"0"0"-31"15,0 0-2-15,0 0-42 16,0 0-16-16,0 0 4 15,13 112 27-15,-13-72-9 16,0-7-12-16,0-2-7 16,0-8 5-16,0-11-10 15,0-3 0-15,0-9 2 0,0 0 0 16,0 0 0-16,0 0-3 16,5-21-3-16,6-19-5 15,-2-11-3-15,7 0 11 16,-6 9-6-16,2 13 5 15,5 8-1-15,-5 15-1 16,-2 6-7-16,3 0 5 16,-1 1-2-16,2 29 7 15,2-1 0-15,0 4 0 16,-3 1 3-16,-7 2-2 16,3-3-1-16,1-12 1 15,-9 2-1-15,-1-11 0 16,4 0 0-16,-4-8-5 0,5-4-12 15,-5 0-17-15,4 0 16 16,1 0-3-16,-3-7-7 16,3-18 4-16,3 0 9 15,-6 0 14-15,7 9-2 16,2 3 3-16,-2 9-1 16,3 4-7-16,2 0 3 15,3 0 5-15,7 13 0 16,-1 12 4-16,6-3-2 15,-3 1 4-15,3-7-5 16,6 0 0-16,-5-10 2 16,-2-6-3-16,4 0 5 0,0 0-1 15,-2-13 1-15,3-18-3 16,-6-7 0-16,-9 3 1 16,-6 4-3-16,-12-2 1 15,0 4-1-15,0 5 2 16,0 4 7-16,-17 11 3 15,-4-1 18-15,-6 10-3 16,2 0 5-16,5 0-18 16,-2 34-10-16,6 2-2 15,3 11 1-15,9-2-2 16,4 5 2-16,0 1-3 16,0-6 0-16,24-4 0 15,1-8 0-15,5-8 0 0,5-12-4 16,9-13-1-16,7 0-14 15,8 0 0-15,-8-22 1 16,0-11-7-16,-14 1 1 16,-21 7 13-16,-6 4 11 15,-10 3 0-15,0 6 2 16,0 5 16-16,0 0 3 16,0 7-9-16,0 0-11 15,0 0 1-15,5 0-4 16,6 0-9-16,4 14 11 15,5 12 0-15,0-1 1 16,-1 0 0-16,2-3-1 16,-5-10 0-16,-2-10 0 15,-5-2-1-15,7 0 1 0,-6 0-5 16,10-26 2-16,1-9-10 16,-3 6-1-16,-2 0 6 15,-3 8 6-15,-1 4 0 16,-3 8 2-16,-8 9-5 15,12 0-1-15,-1 0-1 16,8 7 7-16,-1 12-4 16,10 2 4-16,1 2 0 15,7-9-1-15,-11-8-53 16,1-6-122-16</inkml:trace>
          <inkml:trace contextRef="#ctx0" brushRef="#br0" timeOffset="109866.91">7396 3840 718 0,'0'0'4'0,"0"0"14"15,0 0 14-15,0 0-28 16,0 0-3-16,251-218-1 16,-156 174 0-16,-8 11-67 15,-24 9-96-15,-35 21-271 16</inkml:trace>
          <inkml:trace contextRef="#ctx0" brushRef="#br0" timeOffset="109666.91">7652 3509 541 0,'0'0'32'16,"0"0"32"-16,0 0-15 16,0 0-20-16,0 0-13 15,0 0 3-15,-31 212-17 16,31-160 7-16,0 4-8 15,0 0 0-15,0 1 3 16,0-7-8-16,7-10 2 16,-2-7-67-16,-5-17-98 0</inkml:trace>
        </inkml:traceGroup>
      </inkml:traceGroup>
    </inkml:traceGroup>
    <inkml:traceGroup>
      <inkml:annotationXML>
        <emma:emma xmlns:emma="http://www.w3.org/2003/04/emma" version="1.0">
          <emma:interpretation id="{8AED17B2-F6C2-4E92-8D81-318E6C8C53D8}" emma:medium="tactile" emma:mode="ink">
            <msink:context xmlns:msink="http://schemas.microsoft.com/ink/2010/main" type="paragraph" rotatedBoundingBox="25564,8374 34019,8162 34084,10779 25629,10991" alignmentLevel="4"/>
          </emma:interpretation>
        </emma:emma>
      </inkml:annotationXML>
      <inkml:traceGroup>
        <inkml:annotationXML>
          <emma:emma xmlns:emma="http://www.w3.org/2003/04/emma" version="1.0">
            <emma:interpretation id="{F5B61429-EC37-43E8-AE6B-8D31FAB79A64}" emma:medium="tactile" emma:mode="ink">
              <msink:context xmlns:msink="http://schemas.microsoft.com/ink/2010/main" type="inkBullet" rotatedBoundingBox="25565,8411 26870,8379 26909,9927 25603,9960"/>
            </emma:interpretation>
          </emma:emma>
        </inkml:annotationXML>
        <inkml:trace contextRef="#ctx0" brushRef="#br0" timeOffset="111336.9">152 5275 603 0,'0'0'24'0,"0"0"78"16,0 0-37-16,0 0-29 0,0 0-11 15,0 0-11-15,-213 199 0 16,178-90 5-16,14 6-8 16,3 16-2-16,15-14 2 15,3 1-7-15,0-11-4 16,22-1 0-16,19-17 0 16,9-1 0-16,3-18 0 15,3-5 6-15,12-13-10 16,8-10 4-16,5-16 0 15,9-17-2-15,10-9 1 16,-1-3-3-16,7-62 4 16,-2-20 3-16,0-21-3 0,-14-10 2 15,-14-8-2-15,-27-1 6 16,-20-1-6-16,-29-1 3 16,0 7 9-16,-52 5 5 15,-29 8-1-15,-30 20-4 16,-19 18-12-16,-8 27 6 15,-3 23 1-15,11 19-7 16,20 0-4-16,27 18 2 16,25 25-1-16,14 26-7 15,15 14-4-15,24 16-13 16,5 4-22-16,0 3-31 16,18-18-109-16,22-11-206 15</inkml:trace>
        <inkml:trace contextRef="#ctx0" brushRef="#br0" timeOffset="110636.91">437 5548 25 0,'0'0'497'16,"0"0"-475"-16,0 0 97 15,0 0-28-15,0 0-31 16,0 0-20-16,-108-12-13 16,92 24-5-16,-10 30-5 0,-13 19-6 15,-6 9-4-15,6 12 0 16,-3 0 2-16,4-12-6 16,16-15-3-16,4-19 0 15,7-18 3-15,7-14-2 16,4-4-1-16,0 0 0 15,0 0-4-15,0 0 4 16,0-8-8-16,0-15 8 16,20-8-4-16,15 15 2 15,3-2 1-15,4 8 0 16,6 6-3-16,7 4 3 16,0 0-9-16,0 0-4 15,5 0-14-15,-5 10-14 16,-4-3-14-16,-5-3-68 15,-23-4-50-15,-11 0-182 0</inkml:trace>
        <inkml:trace contextRef="#ctx0" brushRef="#br0" timeOffset="110846.91">499 5847 528 0,'0'0'89'16,"0"0"-10"-16,0 0 0 15,0 0-60-15,0 0-17 16,0 0 4-16,-16 99-4 16,16-55 0-16,16-1 2 15,-1-4-3-15,-2 0-2 0,-10-6 1 16,-3-6-13-16,0-5-40 16,0-9-50-16,-16-13-89 15</inkml:trace>
      </inkml:traceGroup>
      <inkml:traceGroup>
        <inkml:annotationXML>
          <emma:emma xmlns:emma="http://www.w3.org/2003/04/emma" version="1.0">
            <emma:interpretation id="{7A80585B-B385-487A-8EF8-1E2D9ED20279}" emma:medium="tactile" emma:mode="ink">
              <msink:context xmlns:msink="http://schemas.microsoft.com/ink/2010/main" type="line" rotatedBoundingBox="27530,8325 34019,8162 34070,10216 27582,10378">
                <msink:destinationLink direction="with" ref="{B2C51B14-F8E9-4316-B549-A71E37FA28D6}"/>
                <msink:destinationLink direction="with" ref="{DC34DC82-C325-416C-AD94-1AAAEACC9F98}"/>
                <msink:destinationLink direction="with" ref="{5B4A7ED4-ECB9-4449-A42E-63CAF40AE865}"/>
                <msink:destinationLink direction="with" ref="{484ACD72-91F2-41FC-AA1E-87CF02365CBC}"/>
              </msink:context>
            </emma:interpretation>
          </emma:emma>
        </inkml:annotationXML>
        <inkml:traceGroup>
          <inkml:annotationXML>
            <emma:emma xmlns:emma="http://www.w3.org/2003/04/emma" version="1.0">
              <emma:interpretation id="{954D53F6-1C9A-4D91-9478-80397BC2E765}" emma:medium="tactile" emma:mode="ink">
                <msink:context xmlns:msink="http://schemas.microsoft.com/ink/2010/main" type="inkWord" rotatedBoundingBox="27535,8521 30284,8452 30308,9409 27559,9477">
                  <msink:destinationLink direction="with" ref="{4DAAA758-00DF-450D-B1BA-F50904DC1336}"/>
                </msink:context>
              </emma:interpretation>
              <emma:one-of disjunction-type="recognition" id="oneOf17">
                <emma:interpretation id="interp37" emma:lang="" emma:confidence="1">
                  <emma:literal/>
                </emma:interpretation>
              </emma:one-of>
            </emma:emma>
          </inkml:annotationXML>
          <inkml:trace contextRef="#ctx0" brushRef="#br0" timeOffset="111786.91">2131 5529 327 0,'0'0'228'0,"0"0"-225"16,0 0 54-1,-205 54-12-15,171-21-20 0,5 2 16 16,7 0-26-16,9 0 7 16,6-4-20-16,7-2-2 15,0 3 0-15,7-3-3 16,36 2 2-16,4-1 0 15,8-4-5-15,0 7 6 16,-3-2 0-16,-10-4 1 16,-7 2-2-16,-6-6 0 15,-17 3 0-15,-8-5-1 16,-4-4 4-16,0 6 0 16,-32-2 27-16,-7-5-20 15,-5-6 5-15,-6-6-1 16,6-4-4-16,-2 0-9 0,1 0 0 15,14-4-6-15,7-22-20 16,9-12-70-16,11 1-66 16,4-14-276-16</inkml:trace>
          <inkml:trace contextRef="#ctx0" brushRef="#br0" timeOffset="112146.91">2485 5375 483 0,'0'0'52'0,"0"0"72"16,0 0-10-16,0 0-51 16,0 0-21-16,0 0-17 15,-39-4-16-15,34 49-4 16,1 20-5-16,-3 15 0 16,7 10 1-16,0 5-1 15,0 0 0-15,0-11 0 16,0-5-1-16,0-11 0 0,0-4-46 15,0-4-33-15,0-16-174 16,0-17-17-16</inkml:trace>
          <inkml:trace contextRef="#ctx0" brushRef="#br0" timeOffset="112346.91">2276 5825 445 0,'0'0'28'0,"0"0"-26"15,0 0 14-15,0 0 0 0,212-139-1 16,-148 104-12-16,1 8 1 16,-10 5-4-16,-6 10-50 15,-18 0-187-15</inkml:trace>
          <inkml:trace contextRef="#ctx0" brushRef="#br0" timeOffset="112826.91">2858 6064 478 0,'0'0'105'0,"0"0"-100"16,0 0 53-16,0 0-33 0,0 0-22 15,0 0 19-15,37-31 22 16,-31 4-3-16,-1 2-3 16,-5-5-6-16,0 4-5 15,0-8-11-15,0 2-5 16,-25 6 2-16,-10 6-11 16,-8 10 9-16,-13 10-9 15,1 0-2-15,5 26-2 16,6 14-1-16,6 5 4 15,9 3-1-15,15 0 0 16,5-4 2-16,9 0-4 16,0-15-5-16,0-7 7 0,17-8 0 15,1-6-7-15,11-8 2 16,1 0 1-16,4 0 3 16,1-8 1-16,-5-19 0 15,-4 11-2-15,-1 1 2 16,-5 8 0-16,-5 0 0 15,-2 7 0-15,-2 0-4 16,5 0 2-16,3 0 1 16,6 0-2-16,1 14-4 15,3 4-20-15,-6 1-14 16,5-6-30-16,-10-5-41 16,7-8-80-16</inkml:trace>
          <inkml:trace contextRef="#ctx0" brushRef="#br0" timeOffset="113166.91">3264 5939 211 0,'0'0'173'0,"0"0"-160"16,0 0 30-16,0 0-5 15,0 0-5-15,32-180 11 16,-32 160 19-16,0 8-12 15,0 1 11-15,-13 7-12 16,-11 4-23-16,-7 0-8 16,-6 0-6-16,2 18 0 15,1 15-4-15,8 7-2 0,-3 4-2 16,17 4-1 0,3 3-1-16,9 1-3 0,0-4 0 15,0-3 0-15,21-5 0 16,8-8 0-16,-3-6-4 15,8-9-25-15,10-17-19 16,2 0-45-16,14-10-28 16,-1-42-64-16,5-6-194 15</inkml:trace>
          <inkml:trace contextRef="#ctx0" brushRef="#br0" timeOffset="113666.91">3747 5463 452 0,'0'0'47'0,"0"0"69"15,0 0 13-15,0 0-55 16,0 0-24-16,0 0-22 16,-87-51-13-16,78 70-13 15,-1 23-2-15,3 10-3 16,2 13 3-16,5 9 1 16,0 1-1-16,0 5 4 15,0-8-2-15,0-5-2 16,0-1-2-16,0-18 0 15,0-9 2-15,8-19 0 16,-4-7-16-16,5-11-2 16,-9-2-5-16,1 0 14 0,14-4 9 15,-1-33 1-15,11-22 1 16,-3-8-2-16,2-10 0 16,4-18 7-16,8-3-7 15,5 1 0-15,8 18-9 16,-10 20 1-16,-8 19 2 15,-7 13 2-15,-12 16 4 16,-8 5 0-16,-4 6 0 16,0 0 0-16,0 0 6 15,0 0 4-15,0 0-1 16,0 17-1-16,0 20-2 16,0 11 2-16,-11 8-5 15,6 8 6-15,1 6-5 16,4-6-3-16,0-3 1 15,0-13-1-15,0-1-1 0,16-6 2 16,14-12-2-16,14-7-42 16,2-10-57-16,8-8-124 15</inkml:trace>
          <inkml:trace contextRef="#ctx0" brushRef="#br0" timeOffset="117766.91">3711 5877 321 0,'0'0'15'16,"0"0"34"-16,0 0 15 15,0 0-30-15,0 0-16 16,200-165 10-16,-155 125-11 16,-6-1-7-16,4-4 3 0,-1-2-3 15,-7 0-1 1,-1 6-5-16,-8 2 5 0,-10 5 4 15,-3 13 2-15,-6 6 0 16,2 4-4-16,-5 9 15 16,-4 2 12-16,1 0-13 15,-1 0-12-15,0 0 1 16,0 0-14-16,0 0 9 16,0 0-9-16,0 28 11 15,-26 14-6-15,-8 7 2 16,-16 7-1-16,5 9-2 15,-10 0-3-15,4 5 5 16,-4-10-2-16,7-5-3 16,8-15 1-16,9-11-1 15,11-19 2-15,10-6-3 0,6-4 0 16,4 0 13-16,0 0-6 16,0-17 2-16,0-9-9 15,0 4 0-15,10 0-5 16,14 7 3-16,-3-4 3 15,-2 6-2-15,7 4 2 16,3 6 0-16,5 3-1 16,7 0-1-16,3 0 1 15,2 8 0-15,0 18 0 16,-2 13 3-16,5-5-1 16,-4 1 0-16,0-4-2 15,2-2 1-15,-4 3-1 0,4-12 0 16,0-2-24-16,-5-9-51 15,2-9-92-15,-16 0-153 16</inkml:trace>
        </inkml:traceGroup>
        <inkml:traceGroup>
          <inkml:annotationXML>
            <emma:emma xmlns:emma="http://www.w3.org/2003/04/emma" version="1.0">
              <emma:interpretation id="{AD011E0A-63D9-4BC5-91C9-2AA5FCD28235}" emma:medium="tactile" emma:mode="ink">
                <msink:context xmlns:msink="http://schemas.microsoft.com/ink/2010/main" type="inkWord" rotatedBoundingBox="30637,8247 34019,8162 34070,10216 30689,10300"/>
              </emma:interpretation>
              <emma:one-of disjunction-type="recognition" id="oneOf18">
                <emma:interpretation id="interp38" emma:lang="" emma:confidence="1">
                  <emma:literal/>
                </emma:interpretation>
              </emma:one-of>
            </emma:emma>
          </inkml:annotationXML>
          <inkml:trace contextRef="#ctx0" brushRef="#br0" timeOffset="116616.91">7637 5457 577 0,'0'0'45'16,"0"0"-44"-16,0 0-1 16,0 0 1-16,264-79-1 15,-194 72 0-15,-11-7-112 16,-12 10-172-16</inkml:trace>
          <inkml:trace contextRef="#ctx0" brushRef="#br0" timeOffset="116426.91">7782 5096 498 0,'0'0'84'16,"0"0"73"-16,0 0-69 15,0 0-31-15,0 0-9 16,0 0-14-16,-55-33-13 16,43 66-10-16,-1 23-6 15,8 20-5-15,5 9 3 16,0-5-6-16,0 5 6 15,0-2-3-15,18-6 0 16,3-11-1-16,-5-7-18 16,-2-9-36-16,-7-13-26 0,-7-10-92 15,0-16-298-15</inkml:trace>
          <inkml:trace contextRef="#ctx0" brushRef="#br0" timeOffset="116776.91">8301 5375 475 0,'0'0'136'0,"0"0"-78"15,0 0 22-15,0 0-80 16,0 0-4-16,0 0-141 15,-94-49-448-15</inkml:trace>
          <inkml:trace contextRef="#ctx0" brushRef="#br0" timeOffset="114316.91">5360 5295 532 0,'0'0'49'0,"0"0"78"16,0 0-30-16,0 0-32 15,0 0-22-15,0 0-6 16,-96-55-8-16,61 55 0 16,-16 6-20-16,-12 39-6 15,-3 7 4-15,7 4-5 16,14 0-2-16,28-12 0 15,12-1 0-15,5 5-4 16,7-4-3-16,37-1 1 16,15-8-3-16,4 5-4 15,1-15 4-15,-1 5-5 0,-9-8-1 16,-7-1 6-16,-7 2 3 16,-17 2 0-16,-11 5-5 15,-12 0-9-15,0 6 20 16,-4 3 1-16,-31 0 3 15,-6 0-4-15,-1-6 1 16,3-6-1-16,6-5 0 16,11-13-6-16,7-9-41 15,11 0-51-15,4-13-92 16,0-27-184-16</inkml:trace>
          <inkml:trace contextRef="#ctx0" brushRef="#br0" timeOffset="115046.91">5348 5962 302 0,'0'0'25'0,"0"0"67"16,0 0-43-16,0 0-24 16,0 0-12-16,235-133-6 15,-184 94-1 1,-2-5-4-16,-14 2 1 0,-9 6 2 16,-6 6 0-16,-11-2-5 15,-9 9 14-15,0 5 26 16,0 4-10-16,0 9 21 15,-13 1-9-15,-14 4-14 16,-17 0-12-16,2 16-11 16,-2 25-1-16,10 11-4 15,9-5 13-15,9 11-13 0,16-7 0 16,0-4 1-16,0-3-1 16,20-3-1-16,15-8 1 15,10-7 3-15,2-8-3 16,2-10-4-16,5-8 3 15,-4 0-5-15,-3-18-2 16,1-16-1-16,-9-5-6 16,-3 1 7-16,-14 2 4 15,-9 2 0-15,-7-1 4 16,-6 1 6-16,0 5 15 16,0-1 4-16,-6 5 11 15,-14 4-8-15,-1 13 10 0,2 4-11 16,3 4-10-16,2 0-1 15,-6 0-14 1,4 29-1-16,-3 15-1 0,6 8-1 16,5 13 1-16,8 1-1 15,0 6 2-15,0-2-2 16,12 4 2-16,16 0-3 16,8 0-1-16,-6 2-27 15,1 3 25-15,-7-6-1 16,-9 6 1-16,-11 0-10 15,-4-6 15-15,0 3 0 16,0-18 0-16,-14-2-3 16,-20-16 3-16,8-4 0 0,-4-10 5 15,-3-14 6 1,-2-5 8-16,-2-7-2 0,3 0 6 16,-1-12-12-16,4-27 5 15,2-18-15-15,9-22 1 16,14-14-2-16,6-17 0 15,0-5-21-15,0 0-19 16,26 13-17-16,14 5-41 16,6 18-45-16,2 2-58 15</inkml:trace>
          <inkml:trace contextRef="#ctx0" brushRef="#br0" timeOffset="116186.91">6194 5639 532 0,'0'0'36'16,"0"0"14"-16,0 0-20 15,0 0-19-15,0 0 0 16,0 0 13-16,10 151 14 16,-10-91-7-16,0-3-13 15,0-6 4-15,0-11-17 16,0-13-4-16,0-7 4 15,0-16-2-15,0-4-2 16,0 0 5-16,0 0-6 16,0-3 0-16,0-37-16 0,0-4-17 15,4-11 6-15,8 3-3 16,1 10 26-16,-7 6 2 16,3 18 1-16,-5 8-2 15,3 10 1-15,6 0-10 16,-1 0 5-16,7 0 6 15,1 14 0-15,-4 13 0 16,3 2 1-16,-3-1 4 16,-3-2-4-16,-2-4 1 15,-5-14-1-15,3 0 0 16,-5-8-2-16,1 0 1 16,11-4 1-16,8-34 0 15,2-2 0-15,-2-3-12 0,-1 9 0 16,-4 12-2-16,-6 4 11 15,-2 15-1-15,-2 3-3 16,-6 0-3-16,10 0 6 16,-7 18 4-16,7 4-4 15,-2 4 6-15,10-1-2 16,2-10 0-16,2-1-3 16,9-14 3-16,1 0 5 15,1 0-5-15,4-18 0 16,2-18 1-16,-8 0 0 15,-5 1-1-15,-8 8 0 16,-17 1 0-16,-4 9 3 16,0-1 7-16,0 4 24 0,-19 6 22 15,2-3-19 1,-6 6-7-16,7 5-13 0,3 0 3 16,1 0-9-16,12 0-11 15,-9 8-3-15,8 26 2 16,1 6 1-16,0 9-7 15,0 1 7-15,0 2 0 16,19-4 0-16,13-4 7 16,-6-4-14-16,3-16 5 15,-3-12 0-15,-3-10-4 16,9-2-9-16,3 0 6 16,4-19-14-16,2-15 7 15,-7-3 13-15,-9 0-33 16,-10 2 28-16,-11 6 8 0,0 2-1 15,1 6 1-15,-5 9 4 16,3 3 8-16,-3 4 1 16,0 5-4-16,0 0-5 15,4 0-4-15,6 0-2 16,-1 23 2-16,7 13 4 16,-3 4 4-16,3-5 3 15,-2-4-7-15,2-5-2 16,4-8 0-16,-1-10-1 15,6 2-1-15,-5-10 0 16,-2-10-3-16,5-21 1 0,-7-12-11 16,0 3 0-1,-7 7 13-15,-1 3-1 0,-6 4 3 16,-2 12-2-16,0 7 18 16,0 2 1-16,0 5-10 15,4 0-1-15,-4 0-8 16,4 0 0-16,7 0-6 15,-1 12 6-15,6 7 5 16,-2-2-5-16,6-5 0 16,-4-1-27-16,-1-11-25 15,10 0-40-15,-1-7-22 16,-1-31-135-16</inkml:trace>
        </inkml:traceGroup>
      </inkml:traceGroup>
      <inkml:traceGroup>
        <inkml:annotationXML>
          <emma:emma xmlns:emma="http://www.w3.org/2003/04/emma" version="1.0">
            <emma:interpretation id="{7B839DA2-2194-4C63-8781-AA0CAAD6CF3B}" emma:medium="tactile" emma:mode="ink">
              <msink:context xmlns:msink="http://schemas.microsoft.com/ink/2010/main" type="line" rotatedBoundingBox="26627,10730 27480,9973 27964,10520 27111,11276">
                <msink:destinationLink direction="with" ref="{484ACD72-91F2-41FC-AA1E-87CF02365CBC}"/>
              </msink:context>
            </emma:interpretation>
          </emma:emma>
        </inkml:annotationXML>
        <inkml:traceGroup>
          <inkml:annotationXML>
            <emma:emma xmlns:emma="http://www.w3.org/2003/04/emma" version="1.0">
              <emma:interpretation id="{AB552F3A-F8E9-4B16-9C25-FF33CED89EF5}" emma:medium="tactile" emma:mode="ink">
                <msink:context xmlns:msink="http://schemas.microsoft.com/ink/2010/main" type="inkWord" rotatedBoundingBox="26627,10730 27480,9973 27964,10520 27111,11276"/>
              </emma:interpretation>
            </emma:emma>
          </inkml:annotationXML>
          <inkml:trace contextRef="#ctx0" brushRef="#br0" timeOffset="-94619.82">1143 7668 519 0,'0'0'6'0,"0"0"15"0,0 0 22 15,0 0 18-15,0 0 6 16,0 0-22-16,0 0-18 15,0 0-3-15,-39 0 6 16,39 0-16-16,0 0 10 16,0 0-7-16,0 0-3 15,0 0 1-15,0 0-5 16,0 0-2-16,0-5 1 16,0 1-6-16,0 3-3 15,0-12 0-15,0-13 0 0,35-21-3 16,20-4 2-1,17-10 1-15,14-5-1 0,8 2 1 16,8-2 1-16,-8 5-1 16,-5 11-1-16,-17 6-1 15,-12 8-5-15,-21 14 7 16,-10 10 2-16,-18 8-2 16,-2-2-2-16,-7 6 2 15,-2 0 3-15,0 0-3 16,0 0 1-16,0 0-3 15,0 0 3-15,0 0-1 16,0 0 2-16,4 0-2 16,-4 0 1-16,4 0-1 15,-4 0 0-15,0 0 0 16,0 0 0-16,0 0-1 0,0 0-8 16,0 0-11-16,0 0-8 15,0-3-27-15,0-10-49 16,0-1-154-16,-19-1-11 15</inkml:trace>
          <inkml:trace contextRef="#ctx0" brushRef="#br0" timeOffset="-93929.82">1710 6969 375 0,'0'0'40'16,"0"0"-21"-16,0 0 41 0,0 0-7 15,0 0-19-15,0 0-14 16,0 0-1-16,-4 0-11 16,8 0-1-16,24 0 3 15,7 0 14-15,-1 0-13 16,6 0 5-16,0 0-10 16,-5 0-2-16,0 1-1 15,-6 20-3-15,-7 1 0 16,-5 8 3-16,-5 0 2 15,-4 10 0-15,-5 0 10 16,-3 5-3-16,0 5-1 16,0 2 0-16,-11-5 10 15,-10-13-13-15,7-5-2 16,5-10 4-16,2-1-7 16,3-5 2-16,-1-1-3 0,1-12 6 15,4 0-4-15,0 0 3 16,0 0 3-16,0 0 13 15,0 0-4-15,0 0 2 16,-3 0 7-16,-6-12-4 16,-1-19-12-16,-10 0-10 15,-5-20 8-15,-5-5-9 16,-4-9-1-16,-1-12 1 16,5 1 0-16,1 13 4 15,12 1-9-15,-1 23 8 0,7 10 0 16,2 5 3-16,3 3-5 15,-3 9 0-15,2 2 9 16,7 10-6-16,0 0 1 16,0 0-6-16,0 0 1 15,0 0 1-15,0 0-2 16,0 0 0-16,0 0-1 16,0 0-2-16,0 0 3 15,0 0-1-15,0 0-4 16,0 0 3-16,0 0-4 15,0 0-5-15,0 0-1 16,0 0-6-16,0 0-5 16,0 0-15-16,0 0-15 15,12 10-61-15,23 12-19 16,-20-7-157-16</inkml:trace>
        </inkml:traceGroup>
      </inkml:traceGroup>
    </inkml:traceGroup>
    <inkml:traceGroup>
      <inkml:annotationXML>
        <emma:emma xmlns:emma="http://www.w3.org/2003/04/emma" version="1.0">
          <emma:interpretation id="{22DCC054-C67D-4434-9A91-2AB45526458A}" emma:medium="tactile" emma:mode="ink">
            <msink:context xmlns:msink="http://schemas.microsoft.com/ink/2010/main" type="paragraph" rotatedBoundingBox="24008,12237 32920,11477 33096,13547 24184,14307" alignmentLevel="3"/>
          </emma:interpretation>
        </emma:emma>
      </inkml:annotationXML>
      <inkml:traceGroup>
        <inkml:annotationXML>
          <emma:emma xmlns:emma="http://www.w3.org/2003/04/emma" version="1.0">
            <emma:interpretation id="{94319619-183D-4D5C-A730-C9F3A7B2C789}" emma:medium="tactile" emma:mode="ink">
              <msink:context xmlns:msink="http://schemas.microsoft.com/ink/2010/main" type="line" rotatedBoundingBox="24008,12237 32920,11477 33096,13547 24184,14307"/>
            </emma:interpretation>
          </emma:emma>
        </inkml:annotationXML>
        <inkml:traceGroup>
          <inkml:annotationXML>
            <emma:emma xmlns:emma="http://www.w3.org/2003/04/emma" version="1.0">
              <emma:interpretation id="{14148E6D-3541-402E-B001-AF4B68E9F02F}" emma:medium="tactile" emma:mode="ink">
                <msink:context xmlns:msink="http://schemas.microsoft.com/ink/2010/main" type="inkWord" rotatedBoundingBox="24098,13298 25191,13205 25240,13781 24148,13874"/>
              </emma:interpretation>
              <emma:one-of disjunction-type="recognition" id="oneOf19">
                <emma:interpretation id="interp39" emma:lang="" emma:confidence="1">
                  <emma:literal/>
                </emma:interpretation>
              </emma:one-of>
            </emma:emma>
          </inkml:annotationXML>
          <inkml:trace contextRef="#ctx0" brushRef="#br0" timeOffset="-14576.24">-1601 10154 258 0,'0'0'116'0,"0"0"-49"16,0 0-5-16,0 0-4 16,0 0-19-16,0 0-4 15,0 0 0-15,0 0-17 0,0 0 4 16,0 0-10-16,0 0-1 15,0 0-11-15,0 0 0 16,4 13 3-16,8 13-3 16,-1 3 0-16,4-6 0 15,-2 2 4-15,3-4-4 16,4 2 4-16,-1-6-3 16,6 4-1-16,-8-4 1 15,0-12-1-15,-1-2 2 16,-5-3 4-16,-3 0-4 15,4 0 0-15,-1 0 1 16,13 0 0-16,8-8 9 16,15-30 8-16,4-11 10 0,9-2-13 15,-1-1-3 1,1 8-5-16,-5-3-7 0,-6 3-2 16,2 6 3-16,0-5 0 15,-2 12-3-15,-4-4-2 16,4 4 2-16,-7 5 0 15,-7 8 2-15,-6 2-2 16,-6 6 1-16,-11-2 1 16,-3 7 2-16,-6 2 7 15,1 3 6-15,-4 0 4 16,0 0-9-16,0 0-2 16,0 0 5-16,0 0-12 15,0 0 5-15,0 0-3 16,0 0-3-16,0 0 6 0,0 0-7 15,0 0 0-15,0 0 0 16,0 0 0-16,0 0-1 16,0 0 0-16,0 0-1 15,0 0 2-15,0 0 5 16,0 0-6-16,0 0-6 16,0 0 6-16,0 0 4 15,0 0-3-15,0 0-1 16,0 0 2-16,0 0-2 15,0 0-2-15,0 0-16 16,0 0-15-16,0 0-25 16,-12 0-68-16,-52 0-239 15</inkml:trace>
        </inkml:traceGroup>
        <inkml:traceGroup>
          <inkml:annotationXML>
            <emma:emma xmlns:emma="http://www.w3.org/2003/04/emma" version="1.0">
              <emma:interpretation id="{C3CF0EF5-46EA-4720-82AD-1EB8C9015FB6}" emma:medium="tactile" emma:mode="ink">
                <msink:context xmlns:msink="http://schemas.microsoft.com/ink/2010/main" type="inkWord" rotatedBoundingBox="26389,12034 29262,11789 29394,13339 26521,13584"/>
              </emma:interpretation>
              <emma:one-of disjunction-type="recognition" id="oneOf20">
                <emma:interpretation id="interp40" emma:lang="" emma:confidence="1">
                  <emma:literal/>
                </emma:interpretation>
              </emma:one-of>
            </emma:emma>
          </inkml:annotationXML>
          <inkml:trace contextRef="#ctx0" brushRef="#br0" timeOffset="-197296.55">2193 9297 289 0,'0'0'144'16,"0"0"-38"-16,0 0 8 15,0 0-10-15,0 0-42 16,0 0-16-16,-23-24-8 16,23 24-22-16,0 0 3 15,0 0-12-15,0 24-6 16,0 21-1-16,0 10 3 15,0 16 6-15,0-2-8 0,0 1-1 16,0-2 0-16,0 2 0 16,0-4-28-16,0-5-35 15,0-7-14-15,0 0-76 16,0-20-40-16</inkml:trace>
          <inkml:trace contextRef="#ctx0" brushRef="#br0" timeOffset="-196606.55">3027 8834 618 0,'0'0'72'0,"0"0"5"15,0 0 11-15,0 0-47 16,0 0-20-16,0 0-20 16,0 21-1-16,0 28 0 15,0 23 1-15,0 24-1 16,0-4 1-16,0 9 3 0,0-2-4 15,0-8 1-15,0-4-1 16,0-18 6-16,0-10-10 16,0-18 4-16,0-20 0 15,0-13 0-15,0-8 1 16,0 0-1-16,0 0 0 16,0 0 1-16,0-22-1 15,0-34 0-15,13-21-2 16,9-18 2-16,7-6 3 15,6 0 2-15,4 3-5 16,8 8 0-16,0 14-4 16,-4 16 0-16,-3 13-11 15,-12 17 11-15,-4 13 3 0,-18 12-1 16,-6 5 0 0,0 0 4-16,0 0-2 0,0 0 1 15,0 0-1-15,0 0 0 16,-6 22 0-16,-23 16 11 15,-1 20-3-15,-5 5-4 16,2 7-3-16,7 4 2 16,1 1-3-16,13-11 6 15,8-4-5-15,4-8-1 16,0-9 0-16,0-4-2 16,25 0 0-16,9-9 1 15,7 2-4-15,5-3-13 0,8-7-17 16,17 5 1-16,19-15-73 15,0-8-121-15</inkml:trace>
          <inkml:trace contextRef="#ctx0" brushRef="#br0" timeOffset="-197996.55">1533 8725 567 0,'0'0'32'0,"0"0"38"15,0 0 6-15,0 0 12 16,0 0-12-16,0 0-25 15,0 0 4-15,0 0-24 16,0 0-2-16,-161-104-7 16,111 104 4-16,-10 31-13 15,-8 22-5-15,-3 19-8 0,-6 20 1 16,3 12 1 0,6 20 5-16,13 4-5 0,8-3 0 15,18-21-4-15,15-13 1 16,14-21 0-16,0-4 0 15,0-15-6-15,23-11 4 16,19-10 3-16,10-9-1 16,3-4-5-16,8-13 0 15,-4-4-3-15,5 0 4 16,-5-4-9-16,-3-21 8 16,-6-11 0-16,-15 6 6 15,-9 4 4-15,-8-8-3 0,-15 4 6 16,-3-5 0-16,0 3-4 15,-3 2 1-15,-31 5 5 16,-5 4-9-16,0 5 2 16,1 0-1-16,3 16 3 15,2 0-8-15,7 0 4 16,1 0-3-16,5 0-16 16,1 6-4-16,-1 24-44 15,5 12-24-15,11 1-28 16,4-4-76-16,0-21-152 15</inkml:trace>
          <inkml:trace contextRef="#ctx0" brushRef="#br0" timeOffset="-197536.55">1922 8960 643 0,'0'0'86'0,"0"0"-17"16,0 0 19-16,0 0-27 15,0 0-36-15,0 0-17 16,31 35 1-16,-31 30-9 16,0 17 8-16,-19 13-2 15,-9 0-5-15,5-3 9 16,-3-16-10-16,1-5 1 0,5-18 4 15,10-24-5-15,1-9 1 16,5-12-1-16,4-8 0 16,0 0-4-16,0 0 4 15,0 0-10-15,0 0 7 16,0 0-8-16,13-8-1 16,21-15 12-16,13-3-3 15,1 7 3-15,-2 2 0 16,2 9 0-16,-6-1 0 15,3 5-7-15,-6 4 2 16,3 0-8-16,-7 0-12 16,-2 0 3-16,-2 0-23 15,-6 0-11-15,-15-1-28 0,-2-10-23 16,-8-7-14-16,0 4-103 16</inkml:trace>
        </inkml:traceGroup>
        <inkml:traceGroup>
          <inkml:annotationXML>
            <emma:emma xmlns:emma="http://www.w3.org/2003/04/emma" version="1.0">
              <emma:interpretation id="{51CF3A82-AF8A-4771-81AF-1D2D04506343}" emma:medium="tactile" emma:mode="ink">
                <msink:context xmlns:msink="http://schemas.microsoft.com/ink/2010/main" type="inkWord" rotatedBoundingBox="30470,12156 32959,11944 33096,13547 30607,13759"/>
              </emma:interpretation>
              <emma:one-of disjunction-type="recognition" id="oneOf21">
                <emma:interpretation id="interp41" emma:lang="" emma:confidence="1">
                  <emma:literal/>
                </emma:interpretation>
              </emma:one-of>
            </emma:emma>
          </inkml:annotationXML>
          <inkml:trace contextRef="#ctx0" brushRef="#br0" timeOffset="-195656.55">4816 9585 522 0,'0'0'13'0,"0"0"24"16,0 0 25-16,0 0-15 15,-12-239-4-15,12 161 6 16,0-4-25-16,0 0-2 15,0 12 1-15,0 9-14 16,0 5 9-16,0 20 4 16,0 6-10-16,0 9 0 15,0 12 1-15,0 5-1 16,0 4-5-16,0 0-5 16,0 0-2-16,0 0-1 15,0 13-1-15,0 39 1 16,-4 26-4-16,2 19 10 0,2 1-9 15,0-2 5-15,0-5-1 16,6-6 1-16,19-12 6 16,5-11-7-16,-1-17-9 15,2-6-2-15,4-12-6 16,-3-15-17-16,-1-3-6 16,1-9-12-16,-8 0 5 15,-1 0-13-15,-6-24 37 16,-7-14 4-16,-2-2 15 15,-8-10 2-15,0 6 4 16,0 0-2-16,0 6 3 16,0 12 2-16,0 12 3 0,0 2 19 15,0 3-20-15,8 4-7 16,13-7-7-16,5 6 7 16,7 3 0-16,-2 3 2 15,-1 0-2-15,3 0-6 16,-7 17 5-16,4 4 2 15,-4 2 0-15,-2 7-1 16,2-9 0-16,-2 6 8 16,5-5-8-16,-8-5-3 15,4-8 3-15,0-5 0 16,-6-4-1-16,1 0 1 16,0 0-1-16,-5-4 2 15,-4-18-1-15,2-8 1 0,-5 0-1 16,0-7 1-16,-2 4 0 15,-2 11 7-15,1 0 2 16,-1 11 31-16,-4 5 0 16,0 6-10-16,0 0 1 15,0 0-15-15,0 0-5 16,0 10-1-16,0 35-9 16,0 17 6-16,0 16 22 15,-9 4-19-15,1-3-3 16,2 7-4-16,2-8-1 15,4 4 4-15,0-7-5 16,0-16-2-16,0-10 1 16,0-6-2-16,0-7-1 15,0-10-15-15,0-10-13 0,-6-3-23 16,0-9-40-16,-7-4-58 16,1 0-48-16</inkml:trace>
          <inkml:trace contextRef="#ctx0" brushRef="#br0" timeOffset="-195356.56">5738 8709 549 0,'0'0'54'0,"0"0"21"0,0 0 43 15,0 0-64-15,0 0-32 16,0 0-22-16,2 17-1 16,11 40 1-16,7 16 9 15,-1 13 1-15,1 6-2 16,-8-4-4-16,-2 1-1 16,-6-3-3-16,1-6 2 15,-5-7-2-15,0-16-26 16,0-9-3-16,0-22-56 15,0-8-57-15,0-15-83 16</inkml:trace>
          <inkml:trace contextRef="#ctx0" brushRef="#br0" timeOffset="-195136.55">5778 9057 456 0,'0'0'70'16,"0"0"-49"-16,0 0 36 16,0 0-22-16,0 0-7 15,0 0-23-15,150-161-2 16,-99 134-3-16,3-4 0 16,-3 10-10-16,-12 7-49 15,-9 7-126-15</inkml:trace>
          <inkml:trace contextRef="#ctx0" brushRef="#br0" timeOffset="-194706.55">5879 9607 458 0,'0'0'0'0,"0"0"9"16,0 0 45-16,0 0-5 0,0 0-17 16,0 0-12-16,0 0-1 15,215-87 9-15,-179 49-25 16,-8-3 6-16,-2-6-1 16,-6 3 0-16,-4-3 1 15,-7-5 7-15,-1 11-5 16,-6-5 9-16,-2 16 7 15,0 12-4-15,0 10 14 16,0 8-7-16,0 0-3 16,0 0-5-16,0 0 1 15,0 0-12-15,0 0-5 16,0 25-4-16,-2 13-1 16,-11 15-1-16,9 3 0 0,4 2 8 15,0-6-8 1,0-1-2-16,0-14-2 0,19-4 4 15,14-7-10-15,-2-8 5 16,9-7-42-16,4-11-44 16,7 0-120-16</inkml:trace>
          <inkml:trace contextRef="#ctx0" brushRef="#br0" timeOffset="-194506.55">7286 9173 292 0,'0'0'476'16,"0"0"-419"-16,0 0 45 0,0 0-28 15,0 0-34 1,0 0-12-16,0 0-13 0,0 0-11 16,0 0-4-16,-23 17-31 15,-32 22-78-15,-26 12-131 16</inkml:trace>
        </inkml:traceGroup>
      </inkml:traceGroup>
    </inkml:traceGroup>
    <inkml:traceGroup>
      <inkml:annotationXML>
        <emma:emma xmlns:emma="http://www.w3.org/2003/04/emma" version="1.0">
          <emma:interpretation id="{0EC4BAD4-C44B-406E-94F4-195A7A2C55AE}" emma:medium="tactile" emma:mode="ink">
            <msink:context xmlns:msink="http://schemas.microsoft.com/ink/2010/main" type="paragraph" rotatedBoundingBox="21378,12939 32733,15474 32231,17725 20876,15190" alignmentLevel="2"/>
          </emma:interpretation>
        </emma:emma>
      </inkml:annotationXML>
      <inkml:traceGroup>
        <inkml:annotationXML>
          <emma:emma xmlns:emma="http://www.w3.org/2003/04/emma" version="1.0">
            <emma:interpretation id="{23CA354E-A90E-462E-86ED-A132D5645052}" emma:medium="tactile" emma:mode="ink">
              <msink:context xmlns:msink="http://schemas.microsoft.com/ink/2010/main" type="inkBullet" rotatedBoundingBox="21153,13947 21178,13952 21165,14009 21141,14004"/>
            </emma:interpretation>
            <emma:one-of disjunction-type="recognition" id="oneOf22">
              <emma:interpretation id="interp42" emma:lang="" emma:confidence="0">
                <emma:literal>•</emma:literal>
              </emma:interpretation>
            </emma:one-of>
          </emma:emma>
        </inkml:annotationXML>
        <inkml:trace contextRef="#ctx0" brushRef="#br0" timeOffset="-191167.7">-4549 10469 413 0,'0'0'26'16,"0"0"-18"-16,0 0-7 15,0 0-1-15,0 0 13 16,0 0-8-16,0 0 2 16,0 0-1-16,0 0-3 15,0 0 6-15,0 0-9 16,0 0 2-16,0 0 0 0,0 0-2 15,0 0 4-15,0 0-1 16,0 0-3-16,-4 0-2 16,-6 10-12-16,5 2-23 15,0-2-14-15,-4-2-67 16,5 0 22-16</inkml:trace>
      </inkml:traceGroup>
      <inkml:traceGroup>
        <inkml:annotationXML>
          <emma:emma xmlns:emma="http://www.w3.org/2003/04/emma" version="1.0">
            <emma:interpretation id="{B6C1508E-F768-42FF-87D0-2D9E4C52DCAB}" emma:medium="tactile" emma:mode="ink">
              <msink:context xmlns:msink="http://schemas.microsoft.com/ink/2010/main" type="line" rotatedBoundingBox="26168,14008 32733,15474 32231,17725 25665,16259"/>
            </emma:interpretation>
          </emma:emma>
        </inkml:annotationXML>
        <inkml:traceGroup>
          <inkml:annotationXML>
            <emma:emma xmlns:emma="http://www.w3.org/2003/04/emma" version="1.0">
              <emma:interpretation id="{E917A79B-8D0B-4BA5-B4AA-1FF7D330240B}" emma:medium="tactile" emma:mode="ink">
                <msink:context xmlns:msink="http://schemas.microsoft.com/ink/2010/main" type="inkWord" rotatedBoundingBox="26154,14069 28282,14543 27956,16005 25828,15530"/>
              </emma:interpretation>
              <emma:one-of disjunction-type="recognition" id="oneOf23">
                <emma:interpretation id="interp43" emma:lang="" emma:confidence="1">
                  <emma:literal/>
                </emma:interpretation>
              </emma:one-of>
            </emma:emma>
          </inkml:annotationXML>
          <inkml:trace contextRef="#ctx0" brushRef="#br0" timeOffset="-185606.55">1823 11393 467 0,'0'0'53'16,"0"0"-48"-16,0 0 24 15,0 0 21-15,0 0-22 16,0 0 28-16,0 0-11 16,34-12-5-16,-34 12 5 15,0 0-25-15,-16 0-3 16,-4 0 8-16,1 0-9 0,3 0-5 16,3 0-7-16,5 0 12 15,8-6-1-15,0 5-12 16,0-2-2-16,0-1-1 15,0 4 0-15,0-13-9 16,0 0 7-16,0-9-4 16,8-4 6-16,12 0 1 15,-1 9-1-15,5 5-5 16,1 7 4-16,1 0-4 16,5 5 5-16,2 0-1 15,-2 0 1-15,-5 17-6 16,-2 18 3-16,1 12 2 0,-11 13 0 15,-2 4 1-15,-8 3 1 16,-4 4-1-16,0 1 2 16,0-7-2-16,0 5 5 15,-7 0-5-15,-16-14 0 16,-6 0 0-16,-2 0 0 16,0-8 3-16,-4 1 4 15,0-11-5-15,-4-16 3 16,3 5 1-16,-4-20-4 15,-3 7 4-15,7-14 4 16,-4 0-2-16,14 0-5 0,2 0 7 16,5 0-10-1,3-18 1-15,3 1-1 0,1-2-1 16,2 0-3-16,1-7 3 16,9-1 1-16,0 4-2 15,0-7 2-15,0 4-4 16,0-4-1-16,0 4 4 15,24 4 0-15,0 2 0 16,2-3-3-16,5 6 3 16,-2 8-2-16,-3 0 3 15,-1 5 2-15,-5-1-2 16,3 5-7-16,2 0 5 16,-4 0 0-16,8 0 1 15,-2 14-2-15,-3 8 3 16,4 0 2-16,-9 11-2 0,4-6 0 15,-3 6 1-15,0 0 0 16,-5 1 0-16,5-8 3 16,1 5-4-16,-7-6 0 15,2-3 4-15,1-6-4 16,-1-2-10-16,-5 4 8 16,5-14-15-16,-2 4-3 15,-1-8-4-15,7 0-2 16,1 0-21-16,0-3-24 15,8-41-23-15,-5-4-58 16</inkml:trace>
          <inkml:trace contextRef="#ctx0" brushRef="#br0" timeOffset="-182926.55">823 10807 223 0,'0'0'18'15,"0"0"50"-15,0 0 13 0,0 0-24 16,0 0-11-16,0 0-8 16,-34-55 1-16,34 53-1 15,0 2-2-15,0 0 0 16,0 0-4-16,0 0 2 16,0 0-18-16,0 0-16 15,0 0 13-15,0 0-13 16,0 15-6-16,0 22 4 15,0 11 2-15,0 19 4 16,0 1 2-16,0 7-5 16,0 12 10-16,0-6-7 15,0-12-1-15,5-12-3 16,-1-1-2-16,6-5 2 16,0-2 0-16,0-5 7 15,-1-5-7-15,-2-5-4 0,2-3 4 16,-5-9 0-1,1-10 1-15,1-3-1 0,-2-1 0 16,3-8-1-16,2 5 1 16,0 0-1-16,2-2 0 15,8-3 1-15,6 0 0 16,1 0 1-16,3 0-1 16,1 0-2-16,-4 0 2 15,8 0 1-15,-4 0-1 16,-1 0 1-16,-7-3-1 15,3-2 2-15,-5 5-2 16,-6 0 0-16,2 0 2 0,-7 0-6 16,-2 0-15-1,2 0-48-15,-9 0-18 0,0 0-53 16,0 0-127-16</inkml:trace>
          <inkml:trace contextRef="#ctx0" brushRef="#br0" timeOffset="-182296.55">1139 11496 224 0,'0'0'140'16,"0"0"-63"-16,0 0 0 0,0 0-37 15,0 0-23 1,0 0-7-16,-7 0-10 0,7 0 0 15,0 0 4 1,4 10 11-16,12 6-12 0,0 2 14 16,3-4-14-16,-3 7 0 15,4 2-3-15,-10 1 7 16,6 2-5-16,-7 6 0 16,-1-3 2-16,-5 11 4 15,-3-1-4-15,0-1 2 16,0 2 0-16,0 3 2 15,-3-3-4-15,-14 2 8 16,1 1-8-16,-3-7-1 16,3-2 12-16,0-13-12 0,10-2 0 15,-7-3-2 1,9-10-1-16,1-6 3 0,3 0-5 16,0 0 2-16,0 0 0 15,0 0 6-15,0 0-6 16,0-26 7-16,0-2-4 15,0-11 0-15,0 0 0 16,0-8 5-16,0-4 3 16,0-2 0-16,0-1-7 15,0 9 5-15,0-3 3 16,-17 4 15-16,5 10-15 16,6 3-4-16,-2 6 8 15,-1 7-6-15,6 0 7 0,-1 1-17 16,-1 3 1-1,5 10 1-15,0 1-2 0,0 3 0 16,0 0-3-16,0 0-1 16,0 0-5-16,0 0-20 15,0 0-34-15,5 3-20 16,11 27-38-16,-8 11-134 16</inkml:trace>
          <inkml:trace contextRef="#ctx0" brushRef="#br0" timeOffset="-183546.55">428 10591 299 0,'0'0'83'15,"0"0"8"-15,0 0-29 16,0 0-1-16,0 0-23 15,0 0 12-15,0-13-9 16,0 13-19-16,0 0-6 16,0 0-7-16,0 0-9 15,0 13 1-15,0 25 1 16,0 19 2-16,0 7-2 16,0 1 2-16,0 6-2 15,0 6 4-15,0 2-5 16,0 13 1-16,0-10 0 0,0 0 0 15,0-5-2-15,0 3-3 16,0-8 3-16,0-1 1 16,0-11-1-16,4-9 0 15,1-4 0-15,2-11 0 16,2-9-1-16,1-7 0 16,1-4-1-16,7-2-3 15,-7 0 5-15,8-10 0 16,2 5 4-16,-1 0-9 15,6-4 4-15,9 2 1 16,0-2 0-16,10-5 0 0,-2 0 0 16,-1 0 2-1,6 0 0-15,3 0 1 0,-3 0-2 16,-2-12 4-16,-5 1-5 16,-6 8 0-16,-9-6 0 15,-6 5 4-15,-3 4-7 16,-11 0 6-16,-1 0-3 15,-5 0 0-15,0 0 4 16,0 0-3-16,0 0 0 16,0 0-1-16,0 0-15 15,0 0-1-15,0-14-44 16,-5 0-66-16,-18-8-198 16</inkml:trace>
        </inkml:traceGroup>
        <inkml:traceGroup>
          <inkml:annotationXML>
            <emma:emma xmlns:emma="http://www.w3.org/2003/04/emma" version="1.0">
              <emma:interpretation id="{5249961A-129A-4217-976D-3B770A1F14DF}" emma:medium="tactile" emma:mode="ink">
                <msink:context xmlns:msink="http://schemas.microsoft.com/ink/2010/main" type="inkWord" rotatedBoundingBox="30193,14906 32733,15474 32231,17725 29690,17158"/>
              </emma:interpretation>
            </emma:emma>
          </inkml:annotationXML>
          <inkml:trace contextRef="#ctx0" brushRef="#br0" timeOffset="-108121.09">4690 13545 665 0,'0'0'0'15,"0"0"2"-15,0 0 55 0,0 0 27 16,-215 25-37-1,206-21-6-15,6-4-1 0,3 0-12 16,0 0-12-16,0 0-7 16,22 0 4-16,67 0-7 15,35 0 4-15,42-7 7 16,25-25-15-16,14-6 5 16,-2-2-7-16,-7 4 6 15,-17 3-3-15,-18 7-3 16,-21 8 0-16,-21 5-10 15,-29 0-3-15,-25 1 11 16,-20 7-13-16,-23 5 5 0,-14-3 10 16,-3 3-1-1,-5 0 1-15,0 0-6 0,0 0 11 16,0 0-5-16,0 0 0 16,0 0-15-16,0 0-20 15,0-6-11-15,-5-2-20 16,-29-10-88-16,-17-7-61 15</inkml:trace>
          <inkml:trace contextRef="#ctx0" brushRef="#br0" timeOffset="-107535.14">4262 12218 586 0,'0'0'1'16,"0"0"4"-16,0 0 14 0,0 0 11 15,0 0 9-15,0 0-23 16,13 0-4-16,33 0 20 16,14 0-7-16,18-7 12 15,24-3-17-15,21-9-3 16,26-7 3-16,17-5-2 15,5-7-11-15,-6-1 12 16,-7-1-14-16,-21 10 4 16,-18 6-5-16,-21 6-3 15,-22 4 3-15,-21 2-4 16,-25 11 3-16,-14 1-2 16,-7 0-1-16,-9 0 3 15,0 0 10-15,0 0-6 0,0-4-1 16,0 4 1-1,0-6-6-15,0 3-1 0,0 3 1 16,0 0-1-16,0 0-2 16,1 0-14-16,12-4-15 15,8 4-6-15,-1-5-3 16,2 5-55-16,2 0-39 16,-11 0-69-16</inkml:trace>
          <inkml:trace contextRef="#ctx0" brushRef="#br0" timeOffset="-106636.15">6258 11817 525 0,'0'0'11'0,"0"0"26"0,0 0 48 15,0 0-28-15,0 0-32 16,0 0-12-16,36-29-5 15,-3 25-4-15,-2-5 2 16,1 9 7-16,-5 0-13 16,-2 0 3-16,-3 17 1 15,-6 14 0-15,-3 12-2 16,-9 13 5-16,-4 5 1 16,0 5 8-16,0 7-11 15,-25-4 12-15,1 5 1 16,0-4-9-16,4-1-8 0,10-18 9 15,-2-7-4-15,12-5 1 16,0-21-3-16,0-1-4 16,0-1 1-16,0-6-2 15,0-2 2-15,12-3-1 16,3-1 0-16,0-4-7 16,3 0 4-16,-2 0 3 15,-2 0-5-15,-2 0 8 16,-3 0-8-16,-5 0 10 15,-4 0-5-15,0 0 0 16,0 0 0-16,0 0-6 16,0 0 6-16,0 4 1 0,0 1-1 15,0 9-7-15,0 12 2 16,0 7 5-16,0-2 0 16,1 12 3-16,4-8 1 15,9-6-2-15,-4 3-2 16,6-10 0-16,-1 2 0 15,1-5 0-15,4 3 2 16,3-5-2-16,-2-5-4 16,-5 5 4-16,-6 3 2 15,3-4 2-15,-2-3-4 16,-6 3-4-16,4 2 4 16,-9 3 4-16,0-2-2 15,0 2-2-15,0 5 8 16,-18 1-8-16,-4-1 13 0,-2-9-4 15,-5 4-1-15,3-5 2 16,-3 4-1 0,7-3 2-16,2-9 2 0,5 1 4 15,-2 3 0-15,5-11 1 16,6 8-11-16,6-9 4 16,0 0-1-16,0 0-3 15,0 0-2-15,0 0 1 16,0 0-5-16,0 0 5 15,0 0-6-15,0 0 0 16,0 0 3-16,0 0 0 0,0 0-3 16,0 0-1-16,0 0 1 15,0 0-2-15,0 0-9 16,0 0-18-16,0 0-21 16,0 0-5-16,-8 0-20 15,-8 0-37-15,-18 0-200 16</inkml:trace>
        </inkml:traceGroup>
      </inkml:traceGroup>
    </inkml:traceGroup>
    <inkml:traceGroup>
      <inkml:annotationXML>
        <emma:emma xmlns:emma="http://www.w3.org/2003/04/emma" version="1.0">
          <emma:interpretation id="{65A4691B-5F08-405F-A8D9-62449579B723}" emma:medium="tactile" emma:mode="ink">
            <msink:context xmlns:msink="http://schemas.microsoft.com/ink/2010/main" type="paragraph" rotatedBoundingBox="21992,16164 33824,17269 33638,19262 21806,18156" alignmentLevel="2"/>
          </emma:interpretation>
        </emma:emma>
      </inkml:annotationXML>
      <inkml:traceGroup>
        <inkml:annotationXML>
          <emma:emma xmlns:emma="http://www.w3.org/2003/04/emma" version="1.0">
            <emma:interpretation id="{04EA23FD-9225-41C3-A4C2-8A591D8503C9}" emma:medium="tactile" emma:mode="ink">
              <msink:context xmlns:msink="http://schemas.microsoft.com/ink/2010/main" type="line" rotatedBoundingBox="21992,16164 33824,17269 33638,19262 21806,18156"/>
            </emma:interpretation>
          </emma:emma>
        </inkml:annotationXML>
        <inkml:traceGroup>
          <inkml:annotationXML>
            <emma:emma xmlns:emma="http://www.w3.org/2003/04/emma" version="1.0">
              <emma:interpretation id="{8C887B14-BA60-4BA4-B53C-E022B01A47EC}" emma:medium="tactile" emma:mode="ink">
                <msink:context xmlns:msink="http://schemas.microsoft.com/ink/2010/main" type="inkWord" rotatedBoundingBox="21956,16550 25127,16847 25008,18120 21837,17824"/>
              </emma:interpretation>
              <emma:one-of disjunction-type="recognition" id="oneOf24">
                <emma:interpretation id="interp44" emma:lang="" emma:confidence="1">
                  <emma:literal/>
                </emma:interpretation>
              </emma:one-of>
            </emma:emma>
          </inkml:annotationXML>
          <inkml:trace contextRef="#ctx0" brushRef="#br0" timeOffset="-10450.89">-3139 13157 355 0,'0'0'95'0,"0"0"-20"0,0 0-24 16,0 0-7-16,0 0-15 16,0 0-8-16,-84 14-1 15,74-5 2-15,-2 5-9 16,-1 4 3-16,2 0-13 16,2 1-2-16,7 3 0 15,2-5-2-15,0 6 8 16,0-7-14-16,0 2 15 15,0-1-16-15,16 1 13 16,3-6-10-16,2 1 10 16,-3-4-3-16,3-2-2 15,-4-1 0-15,3-2 0 16,1 5 0-16,-13-2-2 16,7 3 5-16,-6-6-9 15,2 4 12-15,-6-2-12 16,-1-2 8-16,-4 4-5 15,0 2 5-15,0-2-2 0,0 6 10 16,0-2-5-16,0 2-3 16,-4-2 19-16,-12-2-12 15,-3-3 9-15,-6-2 9 16,1-5-19-16,2 0 14 16,1 0-17-16,3 0 8 15,2 0-11-15,3 0-2 16,7 0 0-16,1 0-1 15,0 0-14-15,5 0-5 16,0 0-28-16,0 0-12 0,0 0-63 16,11-12-112-16</inkml:trace>
          <inkml:trace contextRef="#ctx0" brushRef="#br0" timeOffset="-10154.61">-2714 13327 239 0,'0'0'230'16,"0"0"-192"-16,0 0 45 15,0 0-39-15,0 0-28 16,0 0-10-16,5-8-6 0,5 7 0 15,3 1 0-15,3-3 1 16,4-1-1-16,2 4 2 16,-6 0-2-16,7 0-1 15,-3 0-2-15,1 0-31 16,-3 0-15-16,-13 0-53 16,-1 0-108-16</inkml:trace>
          <inkml:trace contextRef="#ctx0" brushRef="#br0" timeOffset="-9901.29">-2740 13600 305 0,'0'0'59'16,"0"0"37"-16,0 0-29 15,0 0-11-15,0 0-12 16,0 0-13-16,86-4-5 16,-67-6-15-16,-4 0-2 15,1 4-9-15,-1-2 0 16,-6 3-12-16,-2-4-48 16,-7-4-40-16,0 5-202 15</inkml:trace>
          <inkml:trace contextRef="#ctx0" brushRef="#br0" timeOffset="-8048.37">-2180 13192 305 0,'0'0'83'16,"0"0"-4"-16,0 0-19 15,0 0-10-15,0 0 7 16,0 0-25-16,-44-25 6 16,44 21-8-16,0 4-15 15,0 0-4-15,0 0 0 16,0 0-4-16,0 0-7 16,0 0-5-16,0 0 5 0,0 0-15 15,18 0 11 1,4 0 3-16,2 26 2 0,-8 3-1 15,-7 10 0-15,-9 10-4 16,0 3 4-16,0 4 2 16,-25 6 3-16,-14-3-4 15,-1-1 2-15,5-12-1 16,9-11-2-16,10-9 0 16,7-12 0-16,9-3 6 15,0-4-11-15,0-7 13 16,0 0-13-16,0 0 7 15,0 0-3-15,0 0 2 16,20 0 5-16,15-14 5 16,11-12-5-16,7-6 2 0,-3 3-6 15,1 3 5-15,0-3-6 16,3 2-2-16,-14 0-7 16,10 2-18-16,-11 7-24 15,-4-4-43-15,-8 5-1 16,-8-2-11-16,-7 3-62 15,-8 9 95-15,-4 1 42 16,0 2 30-16,0-1 25 16,0 5 19-16,0 0 4 15,0 0 22-15,0 0-2 16,-4 0-12-16,1 0-6 16,-6 0-12-16,-1 0 1 15,-5 0 7-15,10 0-15 0,-9 0 13 16,3 0-14-1,1 0-15-15,-6 5-11 0,-2 12 3 16,2 9-3-16,6 0 2 16,-1 5-6-16,6 3 0 15,1 1 0-15,4-6 0 16,0 3-4-16,0-10 4 16,0-9 2-16,0 4-2 15,9-9-4-15,7 1-1 16,-6-8 3-16,6-1-2 15,0 0-1-15,3 0 5 16,1-10 6-16,0-15-3 0,-5-3-3 16,1-4 0-16,-8-4 3 15,-3 1-3-15,-5 0 1 16,0 1 12-16,0-1-10 16,0 5 14-16,-9 4-11 15,-3 9-4-15,-2 4 11 16,-1 4-7-16,1 5 6 15,2 4-12-15,-2 0-2 16,1 0-8-16,-8 0-16 16,5 0-10-16,6 25-26 15,-1-3-50-15,6 0-44 16,1-5-282-16</inkml:trace>
          <inkml:trace contextRef="#ctx0" brushRef="#br0" timeOffset="-11020.3598">-3583 13201 328 0,'-211'-60'111'0,"211"55"-58"0,1-3 2 16,8 7-30-16,11-10-14 16,5 2-2-16,4 7 2 15,3-2 6-15,4 4 4 16,-1 0-16-16,4 0 2 15,-9 6 3-15,8 14-10 16,-12 2 1-16,-1 8-1 0,-5-4 3 16,-5-1-1-16,-4 4 4 15,1-4-2-15,-8-8-2 16,-4 9 2-16,0-8 1 16,0 3 6-16,0 1 3 15,0-1 5-15,-11-3 9 16,-14 8-12-16,-1-3-6 15,-8-2-7-15,8 1-1 16,-3-6 1-16,8-6-3 16,2-6 6-16,3 0-5 15,3-4-2-15,5 4-3 16,8-4-14-16,0 0-18 16,0 0-44-16,0 0-38 0,0-4-281 15</inkml:trace>
          <inkml:trace contextRef="#ctx0" brushRef="#br0" timeOffset="-11448.22">-3583 13201 433 0,'0'0'74'15,"0"0"19"-15,0 0 3 16,0 0-44-16,0 0-6 15,0 0-19-15,0 0-2 16,0 0-9-16,0 0-7 16,0 0-6-16,0 23 1 0,0 10 0 15,0 2 3-15,-4 5-7 16,-2-2 3-16,6 1-1 16,-1-8 0-16,1-2-2 15,0-7-4-15,0 0 4 16,0-13 0-16,0 0-2 15,0-9-7-15,0 0-13 16,0 0-24-16,-5 0-6 16,-6-12-95-16,-12-19-78 15</inkml:trace>
          <inkml:trace contextRef="#ctx0" brushRef="#br0" timeOffset="-11333.52">-3583 13201 328 0</inkml:trace>
          <inkml:trace contextRef="#ctx0" brushRef="#br0" timeOffset="-140239.3298">-2184 14138 274 0,'0'0'115'15,"0"0"-32"-15,0 0-30 16,0 0-5-16,0 0-19 15,0 0 3-15,0 0-25 16,-40 17 5-16,29-8-2 16,2-9-7-16,-1 8 3 15,3-8-4-15,2 5 3 16,5-2 1-16,-4-3 3 16,4 0 1-16,0 0-5 15,0 6 4-15,0-6-4 16,0 0 1-16,0 5-3 0,0 2-3 15,0-2 8-15,12 5 2 16,11 1 4-16,6-1-2 16,1-2 3-16,11-4-9 15,1-4 2-15,6 0 0 16,7 0-3-16,0 0-5 16,0 0 0-16,0 0 6 15,-4-17-5-15,-2 9-1 16,7-1 1-16,-1-3 1 15,4 3 3-15,5-2-10 16,3-1 12-16,1 3-6 16,2 5-1-16,1-3 0 15,-6 6 0-15,-1 1 0 16,-5-5 0-16,-8 1-7 16,-5 1 7-16,-7 1 0 0,-5 2 7 15,-8-3-7-15,-6 3-2 16,-8 0 2-16,1 0 3 15,-7 0-3-15,-2 0 0 16,0-9-1-16,1 8 1 16,-2-2 0-16,-3 3 1 15,0 0-1-15,0 0 1 16,4 0-1-16,-4 0 0 16,0 0 7-16,0 0-7 15,0 0-1-15,0 0 1 0,4 0 1 16,-4 0 0-1,5 0 0-15,-5 0-1 0,0 0 0 16,0 0-1-16,0 0 1 16,0 0 2-16,0 0-2 15,0-4-3-15,0 4 2 16,0-6 1-16,4 6 6 16,-4 0-6-16,0 0 0 15,0 0 1-15,0 0-1 16,0 0 0-16,0 0 0 15,0 0 1-15,0 0-1 16,0 0-1-16,0 0 1 16,0 0 0-16,0 0 1 15,0 0 1-15,0 0-1 16,0 0-1-16,0 0-2 0,0 0 2 16,0 0 0-16,0 0 0 15,0 0 0-15,0 0-2 16,0 0 2-16,0 0-1 15,0 0 1-15,0 0-4 16,0 0 4-16,2 0 0 16,-2 0 1-16,0 0-3 15,0 0 2-15,0 0 0 16,0 0 1-16,0 0-1 16,0 0 0-16,0 0 0 15,4 0-1-15,-4 0 0 16,0 0 1-16,0-3-1 0,0 3 0 15,0 0-2-15,0 0 4 16,0 0-2-16,0 0 2 16,0 0-2-16,0 0 0 15,0 0 0-15,6 0-1 16,-6 0 0-16,4 0 0 16,0 0 1-16,-4 0 1 15,0 0 0-15,2 0 0 16,-2 0-1-16,0 0-2 15,0 0 3-15,0 0 4 16,0 0-4-16,0 0 0 16,0 0 0-16,0 0-1 15,0 0 1-15,0 0 0 0,0 0 1 16,0 0 2-16,0 0-3 16,0 0 0-16,0 0-3 15,0 0 4-15,0 0-2 16,0 0 1-16,0 0 0 15,4 0 0-15,-4 0 0 16,0 0-1-16,0 0 1 16,0 0 0-16,0 0 0 15,0 0 0-15,0 0 0 16,5 0 1-16,-5 0-1 16,0 0 0-16,0 0 0 15,0 0 0-15,0 0 0 16,4 0 0-16,-4 0 0 15,0 0-1-15,0 0-3 0,3 0 4 16,1 0 5-16,1 0-5 16,-5 0 1-16,0 0-2 15,0 0 1-15,0 0 0 16,4 0-1-16,-4 0 1 16,0 0 0-16,0 0 0 15,0 0 0-15,0 0 0 16,0 0 0-16,0 0-3 15,0 0 3-15,0 0 0 16,0 0 0-16,0 0-6 16,0 0 6-16,0 0 6 15,0 0-6-15,0 0-1 16,4 0-2-16,-4 0 3 0,0 0-12 16,0 0 8-16,0 0-4 15,0 0-9-15,0 0-34 16,2-16-76-16,-2-12-48 15</inkml:trace>
          <inkml:trace contextRef="#ctx0" brushRef="#br0" timeOffset="-7524.63">-1514 13315 347 0,'0'0'122'15,"0"0"-42"-15,0 0-14 16,0 0-12-16,0 0-30 15,0 0 0-15,8-4-10 0,-8 4 1 16,0 4-15 0,0 17 1-16,0 5 2 0,0 4-1 15,0-8-2-15,0 4 4 16,0-5-5-16,0 5 2 16,6-12-1-16,7 4 1 15,-1-10-1-15,-2 0-1 16,5-2-1-16,-5-6 1 15,1 0 0-15,2 0-4 16,2 0 5-16,1 0 2 16,0-19 4-16,3-12-6 15,1-3 12-15,-8 1-3 16,-4 1-2-16,-8-2 7 16,0-1 22-16,0 4-18 15,0 9-1-15,-16 1 3 16,0 8-12-16,3 1 2 15,3 2-5-15,-1 8-5 0,2 2 0 16,9 0-4-16,-9 0-4 16,6 0-9-16,-5 0-19 15,2 12-24-15,1 8-15 16,5-2-34-16,0-9-34 16,0-2-181-16</inkml:trace>
          <inkml:trace contextRef="#ctx0" brushRef="#br0" timeOffset="-7007.75">-976 13145 424 0,'0'0'88'0,"0"0"-13"16,0 0-13-16,0 0-32 15,0 0-2-15,0 0-12 16,0 0 9-16,-4 9-13 16,-11 8-11-16,-5 6 5 15,-1 1 8-15,3 2-12 16,2 1 12-16,0 3-8 16,6 0-4-16,5-3-1 0,1-2-1 15,4 2 0 1,0 3 0-16,0-5 2 0,0-3-2 15,0-4 0-15,10-1 1 16,6 2-1-16,1-11 0 16,4 4-1-16,-4-11 1 15,2-1 0-15,1 0 0 16,1 0-2-16,-3 0 4 16,3-14 2-16,-1-7-3 15,-6-9-1-15,0 8 13 16,-12-13-2-16,-2 5 6 15,0 0-6-15,0-5 8 0,0 1-4 16,-20-6-5 0,-6 10-4-16,1 3-2 0,-1 7 5 15,-3 5-8-15,3 3 5 16,-1 12-6-16,-10 0-3 16,3 0-24-16,-10 25-22 15,-2 11-40-15,-25 2-124 16</inkml:trace>
        </inkml:traceGroup>
        <inkml:traceGroup>
          <inkml:annotationXML>
            <emma:emma xmlns:emma="http://www.w3.org/2003/04/emma" version="1.0">
              <emma:interpretation id="{7A183723-3F79-42A2-BB1F-CD999FA85319}" emma:medium="tactile" emma:mode="ink">
                <msink:context xmlns:msink="http://schemas.microsoft.com/ink/2010/main" type="inkWord" rotatedBoundingBox="26100,16962 29990,17326 29842,18907 25952,18544"/>
              </emma:interpretation>
              <emma:one-of disjunction-type="recognition" id="oneOf25">
                <emma:interpretation id="interp45" emma:lang="" emma:confidence="1">
                  <emma:literal/>
                </emma:interpretation>
              </emma:one-of>
            </emma:emma>
          </inkml:annotationXML>
          <inkml:trace contextRef="#ctx0" brushRef="#br0" timeOffset="30198.41">1168 13886 609 0,'0'0'21'0,"0"0"45"16,0 0-10-16,0 0-31 16,0 0 4-16,-47 183-16 0,43-110 5 15,-5 2-4 1,5-10-8-16,4-5-1 0,0-8-1 16,0-19 4-16,0-7-8 15,4-7-1-15,24-6-3 16,8-10 0-16,6-3 0 15,18 0-3-15,4 0 1 16,1-29 3-16,3-5-21 16,-6-6-16-16,-2 7-16 15,-11 1-72-15,-13-1 7 16,-12 9-266-16</inkml:trace>
          <inkml:trace contextRef="#ctx0" brushRef="#br0" timeOffset="29874.41">563 13825 64 0,'0'0'635'16,"0"0"-627"-16,0 0 14 15,0 0 26-15,0 0-17 16,0 0-6-16,0 0-3 16,-219 65-5-16,200-16-3 15,3 12-2-15,6 4 6 16,0 5-16-16,10 3 12 15,0-8-9-15,0 1-3 16,0-2-1-16,14-17-1 16,12-2 0-16,8-16 0 15,1-3 0-15,4-14-4 0,3-6-12 16,6-6 1-16,-6 0 8 16,6-26 2-16,-12-14 4 15,-6-3 1-15,-9-1 5 16,-11 0-4-16,-2 12 2 15,-8 1 1-15,0 8 11 16,0 10-5-16,-30 2 2 16,-5 10 6-16,-5 1-11 15,0 0-7-15,1 0 0 16,9 8-1-16,-4 22-6 16,8-4-3-16,6 9-31 15,11 0-7-15,9-4-48 16,0-13-92-16,25-11-166 0</inkml:trace>
          <inkml:trace contextRef="#ctx0" brushRef="#br0" timeOffset="30429.01">1487 14246 414 0,'0'0'53'16,"0"0"49"-16,0 0-7 15,0 0-13-15,0 0-26 16,0 0-25-16,-76 0-4 16,76 0-24-16,0 14 0 15,0 17 8-15,0 17-5 16,0 7 0-16,0 1-5 15,0 1 6-15,0 9-7 16,0-1-20-16,0 2-9 16,0-1-56-16,0-5-65 15,0-23-88-15</inkml:trace>
          <inkml:trace contextRef="#ctx0" brushRef="#br0" timeOffset="31036.39">1942 14000 552 0,'0'0'82'0,"0"0"-53"15,0 0 32-15,0 0-17 16,0 0-15-16,0 0-12 0,51 104 6 15,-38-66-9-15,2 6 4 16,-8 4-9 0,2 0 3-16,-9 3 3 0,0-2-12 15,0-6 0-15,0-2 5 16,0-4-7-16,0-7 0 16,0-17 0-16,0-9 3 15,0-4-4-15,0 0 0 16,0 0 2-16,0-14 8 15,0-23-2-15,0-19-7 16,8-5-1-16,10-17 0 16,11-1 0-16,-3 1 0 15,7 1-1-15,-2 7-7 16,-1 12 3-16,-1 11 0 0,-9 17-5 16,-9 18 3-16,-7 2 7 15,0 10-5-15,-4 0 4 16,0 0 1-16,0 0 1 15,0 0 0-15,0 27 0 16,-14 20-1-16,-11 13 1 16,-4-4-1-16,10 2 0 15,8-7-1-15,2-2 8 16,9 2-10-16,0-14 8 16,0-12-10-16,4 8 10 15,21-11-12-15,5 1 5 16,5-2 1-16,6-9-8 0,7-6-19 15,3-2-25-15,-1-4-1 16,5 0-67-16,-5-13-63 16</inkml:trace>
          <inkml:trace contextRef="#ctx0" brushRef="#br0" timeOffset="31345.56">2840 13977 521 0,'0'0'129'0,"0"0"-72"16,0 0 32-16,0 0-38 15,0 0-33-15,0 0-12 16,-20 4-6-16,46 8 11 15,13 4 0-15,2 1-10 16,-2 4 4-16,3-8-1 16,2 1 0-16,-8 3-8 15,-1-1 3-15,-6-3-11 16,-8-3-27-16,3 2-39 16,-11-6-63-16,-6 1-70 15</inkml:trace>
          <inkml:trace contextRef="#ctx0" brushRef="#br0" timeOffset="31594.55">3106 13839 516 0,'0'0'81'0,"0"0"-15"15,0 0 46-15,0 0-48 16,0 0-28-16,0 0-14 15,-66 42-9-15,53 8-10 16,-3 12 5-16,5 5-1 16,-4-1-7-16,2 2 3 0,-3-2-3 15,9-10 0 1,-6-4-24-16,9-5-22 0,4-15-70 16,0-16-94-16</inkml:trace>
          <inkml:trace contextRef="#ctx0" brushRef="#br0" timeOffset="32018.6098">3684 13586 235 0,'0'0'437'0,"0"0"-380"0,0 0 52 16,0 0-35-16,0 0-29 16,0 0 1-16,-24-12-10 15,15 17-24 1,3 31-3-16,-5 2 4 0,2 13-2 16,5 6-2-16,4 3-7 15,0 0 0-15,0 7-2 16,0-12 0-16,0-2 0 15,0-9-1-15,20-14 0 16,5-1 1-16,5-8-8 16,1-7-12-16,12-5 17 15,2-9-11-15,1 5 5 0,4-5-15 16,-1 0 5-16,-3 0 4 16,2 0-12-16,-6-17 0 15,-2-2-10-15,-6 2-16 16,-9 0-26-16,-13 0-43 15,-4 9-30-15,-8-1-217 16</inkml:trace>
          <inkml:trace contextRef="#ctx0" brushRef="#br0" timeOffset="32304.85">4080 13870 556 0,'0'0'61'0,"0"0"71"16,0 0-37-16,0 0-34 16,0 0-14-16,0 0 2 15,-21-5-25-15,21 5-5 16,0 4-8-16,-5 36-10 16,1 19 7-16,0 6-2 15,4 6-2-15,0-3-2 16,-5 6-2-16,5 9 0 15,-3 9 0-15,3 15-1 16,0 6-18-16,0 13-8 16,0-10-92-16,-4-19-66 15,0-13-333-15</inkml:trace>
        </inkml:traceGroup>
        <inkml:traceGroup>
          <inkml:annotationXML>
            <emma:emma xmlns:emma="http://www.w3.org/2003/04/emma" version="1.0">
              <emma:interpretation id="{8AE18624-D8A8-49CA-A0C0-17DE90106C28}" emma:medium="tactile" emma:mode="ink">
                <msink:context xmlns:msink="http://schemas.microsoft.com/ink/2010/main" type="inkWord" rotatedBoundingBox="30653,16973 33261,17217 33097,18968 30489,18725"/>
              </emma:interpretation>
            </emma:emma>
          </inkml:annotationXML>
          <inkml:trace contextRef="#ctx0" brushRef="#br0" timeOffset="34570.14">4841 14272 554 0,'0'0'20'16,"0"0"-2"-16,0 0 31 15,0 0 31-15,0 0-36 0,0 0-22 16,-12 0-5-16,12 0 1 16,0 0-18-16,0 0 2 15,0 0 3-15,4 0-9 16,4 0 4-16,6-4 0 16,11-8 6-16,5-7-6 15,5 3 0-15,3 3 2 16,-1-4-2-16,-2 6-3 15,-1-1 3-15,-10 8-19 16,-9-1-5-16,-4 5-2 16,-6 0-21-16,-5 0-35 15,0 0-5-15,0 9-36 16,0 17-110-16</inkml:trace>
          <inkml:trace contextRef="#ctx0" brushRef="#br0" timeOffset="34676.85">4841 14272 273 0</inkml:trace>
          <inkml:trace contextRef="#ctx0" brushRef="#br0" timeOffset="34819.47">4841 14272 273 0,'73'242'164'0,"-77"-242"-120"0,4 0 16 16,0 0-4-16,0 0-21 15,0 0-3-15,0 0-6 16,0 0-8-16,13 0-1 0,22 0-3 15,7-15 9-15,7-7-16 16,-5-2 0-16,2 0-6 16,-7 7-2-16,2 3-43 15,-6-2-66-15,-9 16-103 16</inkml:trace>
          <inkml:trace contextRef="#ctx0" brushRef="#br0" timeOffset="38305.2698">5843 13786 148 0,'0'0'294'16,"0"0"-268"-16,0 0 9 0,0 0 27 15,0 0-27-15,0 0-8 16,0 0 9-16,0 0-2 16,-9 0-7-16,-1-3 4 15,-2-3-14-15,-1 6 13 16,6-3-18-16,3-1 8 16,-5 0-2-16,8 3-7 15,1-3-3-15,-5 4-6 16,5-4 9-16,0 4-2 15,0-5-6-15,0 1-2 16,0-8 5-16,0-6-6 16,0 0-4-16,0 6 3 15,6 2-3-15,10 6-1 0,4 4 4 16,-1 0-9-16,6 0-2 16,-5 0 7-16,-5 36 1 15,-2 19 2-15,-10 11 2 16,-3 19 1-16,0 6 4 15,-16-4-2-15,-15-4-3 16,-4-23 1-16,-1-10 0 16,8-13-1-16,2-16 0 15,2-3 4-15,12-13 12 16,-1-5-3-16,3 0-3 16,0 0-1-16,0 0 4 15,-2-9-3-15,-1-11-2 16,9-3-5-16,2 2 7 0,2 5-5 15,0-3-5-15,0-4-3 16,0-1 1-16,10 2 1 16,15 3-1-16,-3 6-4 15,7 5 5-15,-3 8-1 16,7 0-6-16,-2 0 2 16,-1 0-1-16,3 4 7 15,2 13-1-15,2 2 1 16,-11-2-8-16,1-1 4 15,-6 2-4-15,-1 0-7 16,-1 1-12-16,1-3-11 16,0 9-35-16,-2-8-61 0,-1-9-40 15</inkml:trace>
          <inkml:trace contextRef="#ctx0" brushRef="#br0" timeOffset="38850.5">6233 13791 400 0,'0'0'62'15,"0"0"-29"-15,0 0 24 16,0 0-20-16,0 0-10 16,0 0-11-16,-99 99 0 15,88-76 2-15,6-5 4 16,1 3 4-16,4-9-16 16,0 1 7-16,0-1-16 15,0 2 12-15,0 4-8 16,20-6-4-16,4-2 2 15,2-2-2-15,7 1 9 16,-7-9-10-16,8 0 8 16,-13 0-4-16,4 0 0 15,-5 0-4-15,-5 5 0 0,1 4 0 16,-3 5 0-16,-2 5 0 16,0 4 0-16,-7 6 3 15,-4 6 3-15,0 5-4 16,0-1 0-16,0-4-1 15,-9-6 3-15,-8-7-4 16,4-13 7-16,-3 5-3 16,-3-14 5-16,3 0-9 15,-4 0 5-15,1 0-5 16,3 0 0-16,-4-27-20 16,9 1-39-16,-2-12-57 15,9 3-67-15</inkml:trace>
          <inkml:trace contextRef="#ctx0" brushRef="#br0" timeOffset="39527.6899">6243 13736 443 0,'0'0'26'0,"0"0"7"16,0 0 24-16,0 0-21 15,0 0-2-15,205-201-15 16,-150 171 0-16,0 8-7 16,-4 4 1-16,-2 10-3 15,-10 8-3-15,-4 0-1 16,-5 0 6-16,-5 4-6 0,0 22 0 16,-11 6 1-1,2 6 5-15,-9 10 6 0,-2 0-2 16,-5 9 10-16,0-2-10 15,0-4 0-15,0 2-2 16,0-5-3-16,0-5-3 16,0-7-3-16,0-2 6 15,0-4-8-15,4-9-3 16,11 5 0-16,14-7 1 16,-3-3-1-16,-2-7 0 0,1-5-7 15,-3-4 5 1,5 0 0-16,-2 0 1 0,1 0-4 15,-5 0 5-15,-1-17 0 16,-6-4 0-16,2-8 0 16,0 1 0-16,-3-6 5 15,-7 1 2-15,-2 4-2 16,-4 0 7-16,0 10 2 16,0-2 8-16,0 7-7 15,0 7 8-15,-4-2 0 16,-10 0-8-16,-2 9-9 15,-10 0-6-15,-8 0 0 16,8 0 0-16,-7 5-1 16,2 24-1-16,7-2 2 15,-3 4-1-15,7 2 5 0,-3-7-9 16,11 0 5-16,1 1-12 16,2-2 3-16,9-3-24 15,-4 1 8-15,4-5-21 16,0 2 12-16,0-2-27 15,0-4-37-15,0-2-45 16,8-11-173-16</inkml:trace>
          <inkml:trace contextRef="#ctx0" brushRef="#br0" timeOffset="41787.7898">4855 14598 218 0,'0'0'0'0,"0"0"-144"16</inkml:trace>
          <inkml:trace contextRef="#ctx0" brushRef="#br0" timeOffset="40749.46">6174 14937 528 0,'0'0'31'0,"0"0"-27"16,0 0 40-16,0 0-1 15,0 0-4-15,0 0-1 16,284-170-24-16,-175 126 0 16,21 10 7-16,4-1 0 15,-8 5-16-15,-12 4-2 16,-16 8-3-16,-24 7-14 16,-19 4-21-16,-20 7-20 0,-15 0-31 15,-16 0-15 1,-4 14-4-16,0 12-31 0</inkml:trace>
          <inkml:trace contextRef="#ctx0" brushRef="#br0" timeOffset="46911.54">6248 14895 594 0,'0'0'27'0,"0"0"22"15,0 0 34-15,0 0-36 16,0 0-18-16,0 0-7 16,0 0-12-16,-31 14 3 15,31-14-9-15,0 0-4 16,0 0-4-16,20 0 2 15,22 0 2-15,11-17 3 16,-3-9-3-16,10 4 0 16,1-3-3-16,7 2 2 15,-1-2 1-15,-3 9-9 16,-8-6 0-16,4 4-9 16,-11 4 10-16,-7 5 1 15,-10 6-4-15,-16-3-1 16,-10 6 11-16,-6 0-3 0,0 0-4 15,0 0-9-15,0 0 17 16,0 0-9-16,-11 28-3 16,-28 2 11-16,-6 9-27 15,-5-4 5-15,3-6 3 16,-5 0-3-16,1 4 15 16,0-3 1-16,1-9 7 15,0 5 0-15,-3-7 0 16,11-2 0-16,2-4 0 15,7-1 7-15,16-6 9 0,-1 0 11 16,11-1 3 0,3-5-10-16,4 3 7 0,0-3-10 15,0 3-5-15,0-3-3 16,0 0 0-16,0 3-9 16,0-3 0-16,0 0 6 15,24 0 0-15,23 0 10 16,3 0-14-16,14-20 10 15,2-11-8-15,13-1 2 16,5-6-3-16,-7 7-2 16,-4-1-2-16,-17 9 1 15,-11 7-3-15,-10 3 3 16,-16 8-1-16,-7-5 1 16,-12 10-1-16,0 0 1 15,0 0 0-15,0 0-8 16,0 0 2-16,0 0 4 0,0 0-22 15,0 0-15-15,0 0-39 16,0 0-31-16,0 2-103 16</inkml:trace>
          <inkml:trace contextRef="#ctx0" brushRef="#br0" timeOffset="40975.84">6673 14892 433 0,'0'0'34'0,"0"0"24"15,0 0 21-15,0 0-18 16,0 0-22-16,0 0-24 15,-102 65-15-15,102-54 2 16,28 1 1-16,19-5 3 0,10-7 1 16,14 0 5-1,18-7-7-15,5-36-2 0,3-2-3 16,6-13-16-16,-9-5-59 16,-4 3-64-16,-10 6-279 15</inkml:trace>
        </inkml:traceGroup>
        <inkml:traceGroup>
          <inkml:annotationXML>
            <emma:emma xmlns:emma="http://www.w3.org/2003/04/emma" version="1.0">
              <emma:interpretation id="{785C1C3E-E6DF-49C9-B962-81F32BC69F96}" emma:medium="tactile" emma:mode="ink">
                <msink:context xmlns:msink="http://schemas.microsoft.com/ink/2010/main" type="inkWord" rotatedBoundingBox="33722,18104 33745,18106 33741,18158 33718,18155"/>
              </emma:interpretation>
              <emma:one-of disjunction-type="recognition" id="oneOf26">
                <emma:interpretation id="interp46" emma:lang="" emma:confidence="0">
                  <emma:literal>z</emma:literal>
                </emma:interpretation>
                <emma:interpretation id="interp47" emma:lang="" emma:confidence="0">
                  <emma:literal>s</emma:literal>
                </emma:interpretation>
                <emma:interpretation id="interp48" emma:lang="" emma:confidence="0">
                  <emma:literal>Z</emma:literal>
                </emma:interpretation>
                <emma:interpretation id="interp49" emma:lang="" emma:confidence="0">
                  <emma:literal>a</emma:literal>
                </emma:interpretation>
                <emma:interpretation id="interp50" emma:lang="" emma:confidence="0">
                  <emma:literal>S</emma:literal>
                </emma:interpretation>
              </emma:one-of>
            </emma:emma>
          </inkml:annotationXML>
          <inkml:trace contextRef="#ctx0" brushRef="#br0" timeOffset="41161.34">7991 14403 371 0,'0'0'363'15,"0"0"-342"-15,0 0 37 16,0 0 10-16,0 0-39 0,0 0-29 15,26-26-1-15,-26 14-43 16,0 6-35-16,-16 2-111 16</inkml:trace>
        </inkml:traceGroup>
      </inkml:traceGroup>
    </inkml:traceGroup>
  </inkml:traceGroup>
</inkml:ink>
</file>

<file path=ppt/ink/ink4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8:15.62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9096AB9-98ED-4ED4-9E23-F34738E4E45D}" emma:medium="tactile" emma:mode="ink">
          <msink:context xmlns:msink="http://schemas.microsoft.com/ink/2010/main" type="writingRegion" rotatedBoundingBox="3457,6486 7549,6495 7545,8514 3453,8506"/>
        </emma:interpretation>
      </emma:emma>
    </inkml:annotationXML>
    <inkml:traceGroup>
      <inkml:annotationXML>
        <emma:emma xmlns:emma="http://www.w3.org/2003/04/emma" version="1.0">
          <emma:interpretation id="{4F011F22-2839-402E-B0BB-483F7184B860}" emma:medium="tactile" emma:mode="ink">
            <msink:context xmlns:msink="http://schemas.microsoft.com/ink/2010/main" type="paragraph" rotatedBoundingBox="3457,6486 6670,6493 6667,7828 3454,7821" alignmentLevel="1"/>
          </emma:interpretation>
        </emma:emma>
      </inkml:annotationXML>
      <inkml:traceGroup>
        <inkml:annotationXML>
          <emma:emma xmlns:emma="http://www.w3.org/2003/04/emma" version="1.0">
            <emma:interpretation id="{B9EA416D-6FD9-4599-A590-4E04ED132B05}" emma:medium="tactile" emma:mode="ink">
              <msink:context xmlns:msink="http://schemas.microsoft.com/ink/2010/main" type="inkBullet" rotatedBoundingBox="3456,6965 4536,6967 4535,7471 3455,7468"/>
            </emma:interpretation>
            <emma:one-of disjunction-type="recognition" id="oneOf0">
              <emma:interpretation id="interp0" emma:lang="" emma:confidence="0">
                <emma:literal>→</emma:literal>
              </emma:interpretation>
            </emma:one-of>
          </emma:emma>
        </inkml:annotationXML>
        <inkml:trace contextRef="#ctx0" brushRef="#br0">-245-6407 200 0,'0'0'150'16,"0"0"-79"-16,0 0 9 16,0 0-23-16,0 0-11 15,0 0 6-15,-19-4-8 16,19 4 1-16,-4 0-14 16,4 0-7-16,-4 0-4 15,4 0-2-15,0 0-13 0,0 0 12 16,0 0-14-16,0 0-1 15,0 0-2-15,0 0 0 16,0 0 0-16,0 0-5 16,27-10 1-16,18-3 1 15,10-7 6-15,9 1-3 16,0 2 1-16,4 3-2 16,0 1-1-16,-4-1 2 15,-4 8 0-15,4 6 6 16,-5 0-6-16,-13 0 2 15,-2 0-2-15,-6 0-8 16,-12 0 6-16,3 0 4 16,-7 0-3-16,-1 0 3 0,0 0-2 15,-4 0 1-15,0-7-1 16,-8 3 0-16,0 1 1 16,2 3-1-16,-6-4 2 15,-1 4-2-15,5-4 0 16,-5 2-5-16,-4-2 5 15,5 1 1-15,-5 3-1 16,0 0-3-16,0 0-11 16,0-4-7-16,0-2-24 15,0 5-76-15,-18 1-49 16,-7-8-245-16</inkml:trace>
        <inkml:trace contextRef="#ctx0" brushRef="#br0" timeOffset="660.23">353-6739 266 0,'0'0'126'16,"0"0"-57"-16,0 0-44 16,0 0-19-16,0 0-6 15,0 0 0-15,35 0 7 16,-6 0 10-16,10 0 3 15,-6 4-8-15,6 10-2 0,-5-1-6 16,-4 7-1 0,4-2-1-16,-8 3 1 0,3-1-1 15,-7 7 1-15,-5 3 2 16,3-2-4-16,-2-1 1 16,-5 8 0-16,0-2 0 15,-3 0 3-15,0-5-5 16,-6-3 3-16,-4-3-1 15,0-1-2-15,0-5 12 16,0 2 6-16,0 5 3 16,-8-10 4-16,-2-8 3 15,4 5-3-15,1-10-5 16,1 0 5-16,0 0 7 16,4 0-1-16,-5 0-11 15,1 0-8-15,0 0-3 0,-9 0-4 16,-2 0-3-16,9-14-1 15,-7 0-1-15,5-13 0 16,-10-3 5-16,-2-5-4 16,2-8 0-16,-3 3 1 15,3-2-2-15,-2 5 2 16,3-1 1-16,-1 6 0 16,5-1 4-16,1 11-3 15,-1 4 9-15,5 5-6 16,3 2 7-16,5 11-8 15,0-4 6-15,-4 4-4 16,0 0-4-16,-1 0-2 0,5 0-1 16,0 0-1-16,0 0 0 15,0 0-1-15,0 0-6 16,0 0-17-16,0 0-39 16,22 0-64-16,16 0-57 15,1 4-165-15</inkml:trace>
      </inkml:traceGroup>
      <inkml:traceGroup>
        <inkml:annotationXML>
          <emma:emma xmlns:emma="http://www.w3.org/2003/04/emma" version="1.0">
            <emma:interpretation id="{8EC53FA2-5F0F-4ACE-9215-3FD605C761EF}" emma:medium="tactile" emma:mode="ink">
              <msink:context xmlns:msink="http://schemas.microsoft.com/ink/2010/main" type="line" rotatedBoundingBox="5293,6490 6670,6493 6667,7828 5290,7825"/>
            </emma:interpretation>
          </emma:emma>
        </inkml:annotationXML>
        <inkml:traceGroup>
          <inkml:annotationXML>
            <emma:emma xmlns:emma="http://www.w3.org/2003/04/emma" version="1.0">
              <emma:interpretation id="{B621C591-A037-4A9B-84CB-00BD6F6A5770}" emma:medium="tactile" emma:mode="ink">
                <msink:context xmlns:msink="http://schemas.microsoft.com/ink/2010/main" type="inkWord" rotatedBoundingBox="5293,6490 6670,6493 6667,7828 5290,7825"/>
              </emma:interpretation>
              <emma:one-of disjunction-type="recognition" id="oneOf1">
                <emma:interpretation id="interp1" emma:lang="" emma:confidence="1">
                  <emma:literal/>
                </emma:interpretation>
              </emma:one-of>
            </emma:emma>
          </inkml:annotationXML>
          <inkml:trace contextRef="#ctx0" brushRef="#br0" timeOffset="53683.96">2895-5878 13 0,'0'0'237'0,"0"0"-214"16,0 0 23-16,0 0 6 15,0 0-14-15,0 0-6 16,0 0-11-16,0 0 0 16,0-8 9-16,0 5-12 15,0 3 18-15,0 0-9 16,0 0 1-16,0 0 0 16,0-4-6-16,0 4 16 15,0-3-12-15,0-1-7 16,0-3 1-16,0 1-3 15,0-2-5-15,0-5 1 16,0-1-8-16,0 1 4 0,0-5-5 16,0-1-2-1,0-1 1-15,0-7-1 0,0 0-1 16,0 3-1-16,0 3 3 16,5 1 5-16,-5 0-3 15,0 6-2-15,0 0 7 16,0-2-4-16,0-5-2 15,0 8 0-15,0-6-1 16,0 0-2-16,0 2 0 16,0-7-1-16,0 9 1 15,0-6 0-15,0 8 2 16,0-7-2-16,0 5 0 16,0 1 0-16,0-8-1 0,0 2 1 15,0 7-3-15,0-6 3 16,0 9-1-16,0-6 0 15,0 7 3-15,0-10-3 16,0 0 4-16,0-1-4 16,4-3 0-16,0 3 0 15,-4-1 1-15,5-6-1 16,-1-3 0-16,0 3-6 16,-4 0 11-16,5 2-6 15,-5 8 2-15,11-1 0 16,-11 6-1-16,0-3 0 15,5 2 2-15,-5 1-2 16,0-2 1-16,0 2 0 16,0-7 4-16,0 2-3 0,0-3 2 15,0 1-4-15,0 4 10 16,0 8-1-16,0-4-2 16,0 1-4-16,-5-2 0 15,-2 1 1-15,7 4-2 16,-4 1-1-16,-1-5 5 15,1 4-3-15,-5-6-2 16,1 3 2-16,-1 0 1 16,5-4-3-16,-17-3 0 15,14 2 1-15,-7 7-2 16,5-4 1-16,4 4 0 16,-8 7-1-16,5-7 3 15,-2 3-1-15,-1 1-1 0,-2 3 1 16,-4-8-2-16,-8 5 0 15,-5-6 0-15,-4 10 0 16,0 0 1-16,-4 0-1 16,3 0-1-16,2 0 1 15,2 0 1-15,2 0-1 16,8 0 0-16,-1 0 0 16,1 0 0-16,4 0 0 15,-5 0 1-15,-7 0-1 16,3 0-1-16,-6 0 0 15,0 0 2-15,-5 0 1 16,-3 0-2-16,-2 7 0 0,8 0-2 16,-4 3 2-1,2-6 0-15,8 1-1 0,-5 3 3 16,11-7-5-16,-4 7 3 16,1-4 0-16,3-3-1 15,1 10 6-15,2-9-10 16,4 0 6-16,2 3-1 15,-4-1 1-15,-2 2 2 16,4-2-3-16,2-3 0 16,-8 7-1-16,5-4 1 15,-6-1 0-15,5-3 2 16,3 3-2-16,-1 1-1 16,6-4-1-16,0 4 1 15,9-4 2-15,0 0-3 16,0 0 5-16,-4 0-6 0,-1 0 6 15,5 0-3-15,-4 0 0 16,4 0 0-16,0 0 0 16,0 0-2-16,0 0 2 15,-4 0 0-15,4 0 1 16,-5 4-2-16,5-4 0 16,-4 1 0-16,4-1 0 15,0 0-11-15,0 5 12 16,-4 10-8-16,-4 7 0 15,5 10 8-15,-1 4 0 0,4 7 0 16,0-2-2 0,0 4-1-16,0-1 3 0,0 2 0 15,0 4-2-15,0-7 4 16,0-7 1-16,0-8-2 16,0 0-1-16,0-5-3 15,0-5 3-15,0 2 0 16,0-7 2-16,0 5-2 15,0-5 1-15,0 6-4 16,0-8-1-16,0 7 3 16,7 4 1-16,-7-2 4 15,12 8-4-15,-12-6 0 16,4-9 0-16,-4 1 1 16,0 2 1-16,5-6-2 15,-5-3 0-15,0 4-3 16,0-7 3-16,0 4-3 0,4-7 10 15,-4-1-14-15,0 0 11 16,4 0-8-16,-4 0 2 16,5 0-4-16,-1 10 2 15,5-6-1-15,0 1 4 16,-1 0-5-16,4-2 4 16,5-3 0-16,1 7 2 15,-5 1-12-15,7-4 7 16,6-2 5-16,-7 5 0 15,13-1-3-15,-10-3 3 16,2-3-4-16,-2 4 4 16,4 2 2-16,-6-2-2 0,7 3 0 15,-6-3 2-15,0-4-2 16,0 0-4-16,-3 0 3 16,2 0 1-16,2 0 6 15,1 0-6-15,9 0-1 16,-6 0 1-16,3 0 0 15,-3 0 0-15,0 0 0 16,-1 0-3-16,1 0 1 16,-1 0 2-16,-3 0 0 15,-1 0 0-15,0 0 2 16,-4 0-1-16,5 0-1 16,-9 0-3-16,7 0 2 0,2 0 1 15,0 0 1-15,-2 0 0 16,2 0-1-16,-3 0 0 15,4 0 0-15,-1 0 2 16,-4 0 1-16,6 0-3 16,-11 0 0-16,8 0-3 15,-8 0 3-15,8 0-2 16,-4 0 2-16,-4 0-1 16,0 0 4-16,3 0-4 15,2 0 1-15,-10 0 0 16,5 0 5-16,-7 0-5 15,3 0-1-15,5 0 1 16,-5 0 0-16,-5 0 0 16,5 0 0-16,-4 0 0 0,3 0 0 15,-6-4 0-15,6 4-3 16,-8 0 6-16,0 0-3 16,3 0 0-16,-3 0-1 15,0 0-1-15,8 0 4 16,-4 0-2-16,0 0 0 15,1 0 0-15,-5 0 0 16,0 0 1-16,4 0-2 16,-4 0 2-16,0 0 0 15,4 0-1-15,-4 0 0 16,0 0 0-16,0 0 0 16,0 0 1-16,0 0 3 15,0 0-4-15,0 0 0 0,0 0-1 16,0 0-47-1,0 0-177-15</inkml:trace>
        </inkml:traceGroup>
      </inkml:traceGroup>
    </inkml:traceGroup>
    <inkml:traceGroup>
      <inkml:annotationXML>
        <emma:emma xmlns:emma="http://www.w3.org/2003/04/emma" version="1.0">
          <emma:interpretation id="{4FA28AD7-C79C-4023-9B4D-024D7EB2F05E}" emma:medium="tactile" emma:mode="ink">
            <msink:context xmlns:msink="http://schemas.microsoft.com/ink/2010/main" type="paragraph" rotatedBoundingBox="4959,7674 7546,7674 7546,8513 4959,8513" alignmentLevel="2"/>
          </emma:interpretation>
        </emma:emma>
      </inkml:annotationXML>
      <inkml:traceGroup>
        <inkml:annotationXML>
          <emma:emma xmlns:emma="http://www.w3.org/2003/04/emma" version="1.0">
            <emma:interpretation id="{136CA1A7-5DD8-4BF4-8277-02098B87A576}" emma:medium="tactile" emma:mode="ink">
              <msink:context xmlns:msink="http://schemas.microsoft.com/ink/2010/main" type="inkBullet" rotatedBoundingBox="4940,7755 7526,7619 7572,8483 4985,8619"/>
            </emma:interpretation>
            <emma:one-of disjunction-type="recognition" id="oneOf2">
              <emma:interpretation id="interp2" emma:lang="" emma:confidence="0">
                <emma:literal>↳</emma:literal>
              </emma:interpretation>
            </emma:one-of>
          </emma:emma>
        </inkml:annotationXML>
        <inkml:trace contextRef="#ctx0" brushRef="#br0" timeOffset="111176.11">3673-5998 114 0,'0'0'71'0,"0"0"1"15,0 0 22-15,0 0-4 16,0 0-24-16,0 0-10 16,0 0-20-16,-17-10-4 15,2 6 4-15,1 4-3 16,-4 0-4-16,1-6-9 16,-8 6-4-16,4 0-5 15,-11 0-6-15,0 0 2 16,-10 0-4-16,-2 0 2 0,-2 0-3 15,4 0 5 1,3 0 0-16,1 0-1 0,-4 0 3 16,-2 0-5-16,-2 0-1 15,-4 0 2-15,6 0-1 16,-3 0-1-16,1 0 2 16,-12 0-5-16,7 0 0 15,-3 0 1-15,-1 0 0 16,-4 10-1-16,-1 0 7 15,1-3-7-15,-5 1 0 16,0 4 0-16,0-11 0 16,9 4 1-16,6-5-1 0,8 0 0 15,3 0 0 1,-5 0-1-16,1 0 1 16,1 0 0-16,1 0-3 0,-2 0 3 15,-9 0-1-15,0 0 6 16,8 0-4-16,-4 0 0 15,6 0-1-15,10 0-1 16,-3 0 1-16,4 0 2 16,4 0-2-16,-3 0 0 15,-6 0 0-15,1 0 0 16,-8 8 0-16,3-4-1 16,6 6 1-16,-2-1-6 15,7 0 6-15,10-4 4 16,5 2-4-16,0-1-1 15,2 1-2-15,3 4 2 0,6 4-4 16,-2 4 5-16,4 9-9 16,-4 8 7-16,4-2 2 15,0 7 0-15,0-3 2 16,0 2-2-16,0 3 0 16,4-8-2-16,10-2 1 15,14 0 1-15,-6-1-1 16,11-8 1-16,-2 7 0 15,-2-5-5-15,5-2 2 16,-5-3 2-16,6-3-1 16,3 5 2-16,-2-9 3 15,5 0-3-15,1-5 0 16,-3 4 1-16,3-7-1 0,4-2-4 16,8 0 3-16,4-4 1 15,2 0 2-15,-1 0 0 16,5 0-2-1,-9 0 0-15,0 0 1 0,-8 0-1 16,0 0 0-16,0 0 0 16,-1 0 0-16,-2 1 0 15,7-1 0-15,-5 6 0 16,0-6-1-16,-1 0 2 16,5 9-4-16,0-9 8 15,-3 9-5-15,2-3 1 16,1-2 1-16,-4-4-2 0,5 3-2 15,-12-3 1 1,3 0 2-16,-6 0-1 0,0 0 0 16,-5 0-1-16,2 0-2 15,-7 0 2-15,3 0 2 16,-7 0-2-16,3 0 2 16,1 0 0-16,-4-13 1 15,7 4-2-15,-3-11 0 16,12-3 0-16,-4 5 5 15,8-15-5-15,5 2-4 16,-4-2 4-16,-1 6 1 16,5-7-1-16,-8 2 1 15,-6 10 1-15,-2 1-1 0,-2 3-1 16,-12 4 8 0,-8-1-4-16,-5-1 4 15,-4-3 4-15,0 2-1 0,0-7-2 16,0-5 0-16,0-4-7 15,0 5-2-15,-8-2-2 16,-10 2 2-16,-1 4 2 16,5 1-1-16,1 5-1 15,0 4 3-15,0-1 0 16,-3 0 3-16,8-2 1 16,-2 3-1-16,-7 0-6 15,8 0 8-15,-14 5-8 16,13-4 3-16,-3 8-1 15,0-8 0-15,0 7 1 0,-8-3-3 16,4 4 4-16,-5-5-4 16,2 10 1-16,-6-5-1 15,4 5 0-15,-3-4 0 16,-1 4-1-16,9 0 1 16,-4 0 1-16,4 0-1 15,13 0 0-15,-5 0 0 16,5 0 0-16,-1 0 1 15,1 0 0-15,4 0 0 16,0 0-1-16,0 0 0 16,0 0 2-16,0-4-2 15,0 4 0-15,0 0 0 0,0 0 0 16,0 0 5-16,0 0-5 16,0 0-4-16,0 0 3 15,0-1 1-15,0 1 0 16,0 0 0-16,0 0 2 15,0 0-2-15,0 0 5 16,0 0-5-16,0 0 1 16,0 0-2-16,0 0 1 15,0 0-1-15,0 0 2 16,0 0-2-16,0 0-5 16,0 0 0-16,0 0-18 15,0 0-21-15,0 41-24 16,0 16-36-16,0-1-134 15</inkml:trace>
      </inkml:traceGroup>
    </inkml:traceGroup>
  </inkml:traceGroup>
</inkml:ink>
</file>

<file path=ppt/ink/ink4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8:13.92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57CC5F9-50FC-46C3-9814-F07F2DC758FA}" emma:medium="tactile" emma:mode="ink">
          <msink:context xmlns:msink="http://schemas.microsoft.com/ink/2010/main" type="writingRegion" rotatedBoundingBox="8144,10996 3467,11026 3459,9867 8137,9837"/>
        </emma:interpretation>
      </emma:emma>
    </inkml:annotationXML>
    <inkml:traceGroup>
      <inkml:annotationXML>
        <emma:emma xmlns:emma="http://www.w3.org/2003/04/emma" version="1.0">
          <emma:interpretation id="{2376A0B8-1BC1-4866-AA13-2C4E625C2CFD}" emma:medium="tactile" emma:mode="ink">
            <msink:context xmlns:msink="http://schemas.microsoft.com/ink/2010/main" type="paragraph" rotatedBoundingBox="8144,10996 3467,11026 3459,9867 8137,9837" alignmentLevel="1"/>
          </emma:interpretation>
        </emma:emma>
      </inkml:annotationXML>
      <inkml:traceGroup>
        <inkml:annotationXML>
          <emma:emma xmlns:emma="http://www.w3.org/2003/04/emma" version="1.0">
            <emma:interpretation id="{F62CDF01-3904-4A19-8779-EA998DEA0BB3}" emma:medium="tactile" emma:mode="ink">
              <msink:context xmlns:msink="http://schemas.microsoft.com/ink/2010/main" type="line" rotatedBoundingBox="8144,10996 3467,11026 3459,9867 8137,9837"/>
            </emma:interpretation>
          </emma:emma>
        </inkml:annotationXML>
        <inkml:traceGroup>
          <inkml:annotationXML>
            <emma:emma xmlns:emma="http://www.w3.org/2003/04/emma" version="1.0">
              <emma:interpretation id="{1C5605BB-A03F-408C-B7AE-126EB91B45C0}" emma:medium="tactile" emma:mode="ink">
                <msink:context xmlns:msink="http://schemas.microsoft.com/ink/2010/main" type="inkWord" rotatedBoundingBox="8144,10996 3467,11026 3459,9867 8137,9837"/>
              </emma:interpretation>
              <emma:one-of disjunction-type="recognition" id="oneOf0">
                <emma:interpretation id="interp0" emma:lang="" emma:confidence="1">
                  <emma:literal/>
                </emma:interpretation>
              </emma:one-of>
            </emma:emma>
          </inkml:annotationXML>
          <inkml:trace contextRef="#ctx0" brushRef="#br0">3235-3096 19 0</inkml:trace>
          <inkml:trace contextRef="#ctx0" brushRef="#br0" timeOffset="57.84">3235-3096 19 0,'0'0'0'0,"0"0"-8"0</inkml:trace>
          <inkml:trace contextRef="#ctx0" brushRef="#br0" timeOffset="-69.43">3235-3096 31 0,'0'0'25'16,"0"0"-3"-16,0 0-13 16,0 0-2-16,0 0-4 15,0 0-3-15,0 0 2 16,0 0 0-16,0 0 2 15,0 0 8-15,0 0 0 16,0 0-7-16,0 0-4 16,0 0-1-16,0 0 1 15,0 0 0-15,0 0-1 16,0 0 0-16,0 0 0 16,0 0 0-16,0 0-2 15,0 0 2-15,0 0 0 0,0 0-5 16,0 0 4-16,0 0-9 15,0 0 1-15,0 0-1 16,0 0-11-16,0 0-17 16,0 0-3-16</inkml:trace>
          <inkml:trace contextRef="#ctx0" brushRef="#br0" timeOffset="-131231.5">1882-2736 124 0,'0'0'74'15,"0"0"16"-15,0 0-29 16,0 0-12-16,0 0-41 0,0 0-8 16,-73 0-35-16,115 0 22 15,9 0 13-15,17-4 1 16,14-7 0-16,3 6 2 16,12-3-3-16,2 3-1 15,-6 4-19-15,1-3-27 16,-1 0-38-16,-12 4 13 15</inkml:trace>
          <inkml:trace contextRef="#ctx0" brushRef="#br0" timeOffset="-131468.8598">2865-2838 9 0,'0'0'80'16,"0"0"-26"-16,0 0-10 16,0 0-6-16,0 0-3 15,0 0-13-15,8-11-3 16,-8 7-19-16,-11 4-16 15,-16 0-6-15,-9 0-80 0</inkml:trace>
          <inkml:trace contextRef="#ctx0" brushRef="#br0" timeOffset="-130871.58">2989-2844 168 0,'0'0'83'0,"0"0"-2"15,0 0-60-15,0 0-11 16,0 0-2-16,0 0-5 0,-260-24 4 15,192 24-1 1,-9 0 13-16,4 6-1 0,-4 7 13 16,14-4-10-16,3 1 4 15,14-1-7-15,7-9 12 16,14 0-6-16,8 0-15 16,3 0 2-16,10 0-4 15,0 0-3-15,-3 0-2 16,7 0-2-16,0 0 0 15,0 0 0-15,0 0-3 16,0 0-7-16,0 0-14 16,0 0-11-16,0 0 3 0,29 0 16 15,5 0 4 1,13 0-14-16,8 0-9 0,4 0 10 16,5 0-11-16,4-13-46 15,-4-2 29-15,4 2-28 16</inkml:trace>
          <inkml:trace contextRef="#ctx0" brushRef="#br0" timeOffset="58751.43">3118-2756 184 0,'0'0'49'15,"0"0"-15"-15,0 0 36 16,0 0-23-16,0 0 9 16,0 0-13-16,0 0-2 15,0 0-5-15,0 0-8 16,0 0 5-16,0 0-22 15,0 0 13-15,0 0-8 16,0 0 8-16,0 0-16 0,0 0 4 16,0 0-1-16,0 0 11 15,0 0-14-15,0 0 10 16,0 0-2-16,0 0-5 16,0 0 7-16,0 0-16 15,0 0 15-15,-5 0-14 16,5 0 6-16,0 0 6 15,0 0-12-15,0 0 9 16,0 0 14-16,-1-3-12 16,-4-12-8-16,-3 2 7 15,3-10-4-15,1-5-7 16,0 4-2-16,-1-7 1 16,1 1 3-16,0-6-4 15,-6-6 0-15,1 9 1 0,-1-8 0 16,1 9-1-16,0 0-6 15,-4-2 6-15,5 6 8 16,-3-3-8-16,1 8 0 16,6-1-6-16,-5 3 6 15,0 1 0-15,1-3 6 16,3 0-6-16,-3 3-2 16,8 1 2-16,-5 2 0 15,5-2 2-15,-7 1-1 16,3 1-1-16,4 0 0 15,-5-5 0-15,5 3 0 16,-4-4-1-16,0 5 0 16,-1-5 1-16,1 8 0 0,0-4 1 15,-1 2 0-15,1-1-1 16,0 5 0-16,4-4 0 16,-5 8 0-16,5 0 0 15,0 1 0-15,0-2 0 16,-4 6 0-16,4-5 0 15,0 5-1-15,0-3 1 16,0 2 0-16,-4 3 1 16,4-4-1-16,0 6 1 15,0 0-1-15,-8 0 1 16,8 0-2-16,-3 0 1 16,3 0 0-16,-8-4 6 15,6 3-6-15,-11-5 1 0,0 2-1 16,-4 1 1-16,-4-7-1 15,8 6-2-15,-13-2 2 16,2-2 1-16,-3 4-1 16,-2-2 0-16,-1 3 0 15,-2 3-1-15,0-4 1 16,0 4-1-16,5-6 1 16,-10 6 1-16,10 0-1 15,-11 0-1-15,-1 0 0 16,1 0 1-16,3 0-5 15,-7 0 10-15,8 0-10 16,0 0 11-16,-3 0-11 0,6 0 6 16,-5 0-2-16,8 0 1 15,-2 0 0-15,1 0 0 16,3 0 0-16,1 0 0 16,8 0 6-16,-5 0-6 15,2 0-5-15,6 0 5 16,-7-4 5-16,8 2-4 15,-8 2-1-15,4 0 0 16,4-4-2-16,-9 4 2 16,2 0-4-16,2 0 9 15,-3 0-5-15,0 0 0 16,4 0 1-16,-5 0 0 0,2 0-1 16,7 0 0-16,-5 0 0 15,1 0-2 1,-2 0 2-16,0 0 0 0,-2 0 1 15,-3 0-1-15,10 0 0 16,1 0-1-16,-5 0 1 16,10 0 0-16,8 0 2 15,-8 0-2-15,8 0 0 16,0 0 0-16,0 0 1 16,0 0-1-16,0 0 0 15,0 0 0-15,0 0 0 16,-4 0 0-16,4 0 0 15,0 0 1-15,0 0-1 16,0 0 0-16,0 0-1 16,0 0 1-16,0 0-5 0,0 0 2 15,0 0 2-15,0 0 0 16,0 0-2-16,0 10-2 16,0 21-2-16,0 3 7 15,-4 12 6-15,4-9-6 16,0 5 0-16,-5-2 0 15,5 3 0-15,0-7 2 16,0 1-2-16,0-3-2 16,0 3 1-16,0 4 1 15,0 5 0-15,0-7 1 16,0 2 0-16,0-4-2 16,0 3 3-16,9-6-4 0,-9-1 1 15,4-3 1 1,4-1 0-16,-8 8 1 0,0-8-3 15,4 7 4-15,-4-13 2 16,0 1-4-16,4-1 0 16,-4-5 0-16,0-4 1 15,0 4-2-15,0-5 2 16,0 7-2-16,5-5-1 16,-5-2 2-16,4 0 2 15,-4 3-2-15,0-7 1 16,0-5-1-16,0 4 0 15,0-8 0-15,4 0 0 16,-4 0-5-16,5 0 5 0,-5 0 0 16,4 0 2-1,-4 0-4-15,0 0-2 0,0 0 4 16,0 0-3-16,4 0-5 16,-4 0 4-16,9 3 3 15,0 1-3-15,-3-4 3 16,13 3-6-16,-6-3 7 15,4 4 0-15,0 0-1 16,8-4 1-16,1 2 5 16,3-2-4-16,6 0-1 15,-2 0-8-15,2 0 8 16,-1 0 0-16,0 0 1 16,-5 0 0-16,2 0 0 0,-2 0-1 15,1 0 0 1,-5-2 0-16,5-2-2 0,-11 0 2 15,13 1 0-15,-6 3 0 16,3 0-1-16,-7 0 1 16,4 0 2-16,3 0-2 15,-3 0-1-15,8 0 1 16,-8 0 0-16,3 0 0 16,-7 0 0-16,-1 0 4 15,4 0-4-15,-8 0-4 16,5 0 3-16,-9 0 0 15,7 0 1-15,2 0 0 16,-4 0-3-16,2 0 3 16,2 0 0-16,-3 0 2 0,4 0-2 15,-6 0-3-15,1 0 0 16,-4 0 0-16,5 0 3 16,-6 0 1-16,0 0 1 15,0 0-2-15,3 0-2 16,-7 0 1-16,8 0 2 15,-4 0-2-15,-4 0 1 16,7 0 0-16,-3 0-3 16,4 0 5-16,-8 0-2 15,6 0 0-15,-5 0 0 16,7 0-2-16,-8 0 2 16,8 0 0-16,-4 0 0 0,8 0 0 15,-13 0 0 1,5 0 0-16,-4 0 0 0,0 0 2 15,7 0-2-15,-8 0 0 16,5 0-3-16,1 0 3 16,-10 0 1-16,5 0-1 15,-4 0 0-15,6 0 0 16,-3 0 0-16,1 0 0 16,0 0-1-16,-5 0 4 15,-4 0-5-15,4 0 2 16,1 0 0-16,-5 0-1 15,4 0 1-15,-4 0 0 16,0 0 0-16,0 0 1 0,0 0-1 16,0 0 0-1,0 0 2-15,0 0-1 0,0 0-1 16,0 0 0-16,0 0 0 16,0 0 3-16,0 0 4 15,0 0-6-15,0 0 0 16,0 0 7-16,0 0-6 15,0 0 0-15,0 0 6 16,0 0-5-16,0 0 2 16,0 0-3-16,0 0-2 15,0 0 0-15,0 0 2 16,0 0-1-16,0 0-2 16,0 0-3-16,0 0-21 15,0 0-39-15,0 3-105 16,0 5-181-16</inkml:trace>
          <inkml:trace contextRef="#ctx0" brushRef="#br0" timeOffset="-128762.05">2094-2862 118 0,'0'0'108'16,"0"0"-39"-16,0 0-4 16,0 0-10-16,0 0-29 15,0 0-9-15,-128 0-7 16,128 0-2-16,0 0-6 15,0 0-2-15,0 0-9 16,0 0-1-16,0 0-2 16,9 0 8-16,25 0 3 15,13 0 1-15,12 0 6 0,10 0 11 16,3 0-12-16,5 0 0 16,4-6-4-16,-1-1 4 15,-8 2-5-15,-3 4 6 16,-10-3-6-16,-14 4-9 15,-4 0-1-15,-8 0 1 16,-16 0-3-16,-8 0-2 16,-4 0 1-16,-5 0 8 15,0 0 5-15,0 0 20 16,0 0 8-16,-22 0-17 16,-29 0-10-16,-17 5-1 15,-13 22-8-15,-17-8-6 16,-12 9 3-16,-2-4 3 0,-2-1-9 15,5-4 17-15,22-10 5 16,10-1 27-16,22-8 6 16,17 0-3-16,17 0-7 15,12 0-7-15,9 0-4 16,0 0-17-16,0-4-5 16,0-5 0-16,0 5-2 15,22-7 4-15,15 7-1 16,-2 3 4-16,3 1-2 15,13 0 2-15,12 0-5 16,10-3 5-16,8-8 4 16,6-1-1-16,5 1-2 0,2 2-1 15,7 1 0-15,-6-3-2 16,-7-2-10-16,-2 3-12 16,-9 5-7-16,-18-8-18 15,-17 13 17-15,-11-6-3 16,-17 6 20-16,-9 0 9 15,-5 0 6-15,0 0 15 16,0 0 41-16,-9 0-16 16,-27 0-30-16,-20 6-4 15,-16 8-4-15,-15 4 0 16,0-5-1-16,-3 6 10 16,3-8 1-16,9-2 7 15,14-5 29-15,6 0-9 0,8-4 5 16,13 0-12-1,-5 0-1-15,7 0-11 0,3 0-7 16,4 0-7-16,7-8-2 16,-4 3-4-16,12 1 2 15,0-2 0-15,4 2-3 16,5 4 1-16,4 0 0 16,0 0-1-16,0 0-5 15,0 0-21-15,0 0-38 16,17 0 2-16,30 0 37 15,14-1 22-15,14-3 4 16,6 0 4-16,11-11-4 16,3 12-3-16,0-11-12 15,-7-1-18-15,2 0-1 0,-13-2-9 16,-9-1-10-16,-13 5-6 16,-21 2 20-16,-8 5-8 15,-22 6 18-15,0 0 29 16,-4 0 16-16,0 0 54 15,0 0 17-15,0 0-20 16,0 0-28-16,-4 0-27 16,-26 0-4-16,-4 0-6 15,-8 0 2-15,-1 0 7 16,-13 2-4-16,1 13-2 16,-13-2-1-16,-4-3-1 15,-1 2 1-15,-10-6-3 16,7 1 1-16,-11 3-2 15,5-5 0-15,10 0 0 0,-2-1 2 16,10-4 9-16,19 0 14 16,7 0 4-16,3 0-10 15,15 0-7-15,20 0 12 16,-4 0-9-16,4 0-15 16,0 0 0-16,0 0-17 15,0 0-8-15,24 0 9 16,29 0 16-16,8 0 1 15,17 0 2-15,3 0-3 16,5 0 0-16,7 0 0 16,-8-4 2-16,1-1-2 15,-2-4-5-15,-12-4-13 16,-8 7-5-16,-14-12 2 0,-10 14 8 16,-14 0 6-16,-10 4 4 15,-11 0 0-15,-5 0 4 16,0 0-1-16,0 0 7 15,0 0 5-15,0 0 7 16,0 0-10-16,0 0 3 16,0 0-2-16,0 0-3 15,0-5 2-15,0 5 2 16,0 0 1-16,0 0-1 16,0 0-1-16,0 0 6 15,0 0-2-15,0 0 1 0,0 0-9 16,0 0 2-1,0 0 1-15,0 0 0 0,0 0-9 16,0 0 2-16,0 0-2 16,0 0-1-16,0 0 1 15,0 0 1-15,0 0-1 16,0 0 0-16,0 0-3 16,0 0 6-16,0 0-3 15,0 0 0-15,0 0 0 16,0 0 0-16,0 0-1 15,0 0 1-15,0 0-1 16,0 0-2-16,0 0 3 16,0 0 0-16,0 0 0 15,0 0-5-15,0 0 10 0,0 0-5 16,0 0 0 0,0 0-1-16,0 0-3 0,0 0 3 15,0 0-1-15,0 0 0 16,0 0 2-16,0 0 0 15,0 0 0-15,0 0 1 16,0 0 2-16,0 0-3 16,0 0 0-16,0 0 1 15,0 0-2-15,0 0-1 16,0 0 2-16,0 0-2 16,0 0 2-16,0 0 0 15,0 0-1-15,0 0 1 16,0 0 0-16,0 0 0 0,0 0 0 15,0 0 0-15,0 0 1 16,0 0-1-16,0 0-1 16,0 0 1-16,0 0-5 15,0 0-12-15,-13 0-41 16,-8 0-20-16,-5 0-1 16,-6 0-141-16,0 9 41 15</inkml:trace>
          <inkml:trace contextRef="#ctx0" brushRef="#br0" timeOffset="-128367.11">2155-2853 19 0,'0'0'100'16,"0"0"-25"-16,0 0 12 15,0 0 24-15,0 0-58 16,0 0-17-16,0 0-14 15,-112 0-22-15,112-9-3 16,0 0-4-16,17-1 1 16,21 3 0-16,5 2 3 15,4-1-2-15,8 6-14 16,9 0 7-16,-5 0-1 16,9 0-6-16,5 0-10 15,-9 0-13-15,4 0 2 0,-4 0-9 16,-5 0 2-1,-12 0 23-15,-8 6 7 0,-6-6 17 16,-20 0 0-16,-4 0 12 16,-5 0 21-16,-4 0 45 15,0 0 11-15,0 0-9 16,0 0-40-16,0 0-21 16,0 0-19-16,0 0-1 15,5 0-38-15,3 0-109 16,8 0-55-16</inkml:trace>
          <inkml:trace contextRef="#ctx0" brushRef="#br0" timeOffset="-132858.51">-264-3201 26 0,'0'0'337'0,"0"0"-218"16,0 0-47-16,0 0 18 16,0 0-12-16,0 0-43 0,0 0-5 15,0 0-24-15,0 11 1 16,0-7-3-16,0 4-3 16,0 3 5-16,24-7-4 15,3 9 3-15,20-12 10 16,1 9 9-16,11-6-8 15,9-4-6-15,12 0-4 16,10 0 6-16,11-4-6 16,11-15-4-16,-2-1 0 15,-11 4 0-15,-11 2-2 16,-15 4-4-16,-18 10 4 16,0-6 0-16,-20 2 3 15,-2 4-6-15,-11 0 3 16,-13 0 0-16,-5 0 1 15,1 0-1-15,-5 0 1 0,0 0 1 16,0 0-2-16,0 0 4 16,0 0-3-16,0 0 2 15,0 0 2-15,0-4-1 16,0 4-1-16,0-1-3 16,0-4-3-16,0 1-12 15,0-2-22-15,0 2-35 16,0 1-71-16,-13-3-75 15</inkml:trace>
          <inkml:trace contextRef="#ctx0" brushRef="#br0" timeOffset="-132220.37">626-3401 164 0,'0'0'233'0,"0"0"-135"15,0 0-46-15,0 0-19 16,0 0-27-16,0 0-6 16,8 0 4-16,18 0-2 15,21 0-2-15,-5 0 7 16,3 0 0-16,9 0 0 16,-8 11-5-16,0 13-1 15,-1-6-1-15,0 4 1 16,-3 1-1-16,-7-3 1 0,-6 8-1 15,-3-5 0 1,-1 5-1-16,-8-1-3 0,-4 1 4 16,-8 5-6-16,-5-2 6 15,0-2 1-15,0 2 0 16,0-3 4-16,-18 6 10 16,-6-4 11-16,2-9 3 15,0-2 1-15,2-6 8 16,7-8-13-16,4-1 2 15,5-4-2-15,4 0-1 16,-5 0-3-16,5 0 2 16,0 0-3-16,-4 0-7 15,4-4-1-15,-4-20-8 16,4-8-3-16,-5-5-1 16,5-9 0-16,-4-1 0 0,-5 1 1 15,-1-5 3-15,0 8-2 16,-3 6 0-16,0 6-2 15,-4 4 8-15,-4 6-2 16,8 7 13-16,-4 2-3 16,-2 11 0-16,13-3 0 15,-7 4 0-15,13 0-2 16,-4 0 2-16,-1 0-10 16,5 0-6-16,0 0-3 15,0 0 0-15,0 0-29 16,0 0-32-16,13-5-21 15,34 1-92-15,8-5-60 0</inkml:trace>
          <inkml:trace contextRef="#ctx0" brushRef="#br0" timeOffset="-119575.61">4412-3428 36 0,'0'0'15'0,"0"0"9"16,0 0-7-16,0 0-2 15,0 0-4-15,0 0 0 0,0 0 1 16,0 176 6-1,0-162-13-15,0 0 7 0,0 2-6 16,0-9-3-16,0 4 0 16,0-3 6-16,0-3 4 15,0-1 7-15,0 2 2 16,0-2-8-16,0 1 0 16,0 3 11-16,0-7-11 15,0 4-2-15,0-5 0 16,0 0 3-16,0 0 8 15,0 0 6-15,0 0 7 16,0 0-15-16,0 0-12 16,0 0-5-16,0-6-4 0,0-7 0 15,0-2-2 1,0-8-7-16,0 0-6 0,0-1 4 16,0-7-11-16,0-1-4 15,-5 0-9-15,5-7 2 16,0-1-6-16,0-3 17 15,0-3-14-15,-1 0 7 16,1 2-25-16,0-8 1 16</inkml:trace>
          <inkml:trace contextRef="#ctx0" brushRef="#br0" timeOffset="109245.16">2079-2923 231 0,'0'0'29'0,"0"0"-7"16,0 0 34-16,0 0 0 16,0 0 10-16,0 0-25 15,0 0 0-15,-70 20-3 16,57-20-23-16,-4 0 13 0,4 0-1 16,-7 0 0-16,11 0-9 15,-17 0 1-15,6 0 4 16,-2 0 8-16,-4 0-16 15,1-4-9-15,3-8 8 16,0 0 12-16,2-3-5 16,7 6-21-16,0-9 11 15,-4-6-9-15,5 6 1 16,-1-9 5-16,-4 1-8 16,4-2 4-16,4-2-1 15,-3 6-3-15,5-4 0 16,1 2 2-16,2-2-2 0,-5 8 1 15,5-7 3-15,-1 6-4 16,5-3 1-16,0 0 0 16,0 2 0-16,0 2-1 15,0 5-1-15,0 10-1 16,0 1 3-16,0-4-6 16,0 2 5-16,0-2-1 15,0-5 0-15,0 1-1 16,18-3 0-16,-5-2 2 15,7-1 0-15,2 10-1 16,0-7-2-16,7 5 3 16,-8-4 0-16,8 2-6 15,-2 1 6-15,0-2 0 16,1 6 1-16,2-5-1 16,-1 0 0-16,2 5-3 0,6-2 3 15,-5-3 0 1,9 6 0-16,-9 2 4 0,8 0-4 15,-2-2-1-15,-3 3 1 16,7 3 0-16,-12-4-5 16,-1 4 4-16,2 0 1 15,-2 0 0-15,-7 0-1 16,-1 0 1-16,4 0 3 16,6 0-3-16,-2 0 0 15,5 0 4-15,4 0-4 16,-3 0 0-16,-6 0-5 15,6 0 5-15,-2 0 1 0,6 0 0 16,3 0 1-16,5 0-2 16,-7 0-6-16,5 0 6 15,-3 0 3-15,2 0 1 16,-2 0-8-16,-4 0 2 16,-4 4 1-16,0-1 1 15,1-3 2-15,-6 6-2 16,10-2 0-16,3-4-1 15,-6 4 0-15,5-4 1 16,1 6 0-16,1-6 0 16,12 4 0-16,9-4 1 15,2 4-1-15,5-4-1 16,-8 0 1-16,-12 0 0 16,-4 0 1-16,-11 0 2 15,-13 4-3-15,5-3 2 0,-5 3-5 16,-10 0 2-16,0 3 0 15,-4 0-2-15,-5-1 2 16,0 5-1-16,7-4-1 16,3 6 2-16,-1 6 1 15,0-1 0-15,-8-3 0 16,3 3 0-16,-3 2 0 16,0-1 0-16,0-6 0 15,5 1 4-15,-6 3-4 16,1-7-2-16,-1 3 1 0,0 2 1 15,-4-6 3-15,0 6-3 16,0 3 4-16,0-9-4 16,0 4 1-16,0-4-1 15,0 1 0-15,0 4 0 16,0-4 1-16,0 4 0 16,0-5 3-16,-8-1-4 15,-1 2-3-15,-1 4 2 16,-5-4 1-16,2 4 0 15,-4-11 7-15,-2 8-7 16,0 1 0-16,2-7 0 16,-5 5-1-16,-3 3 2 15,-5-2-1-15,-2 2 4 16,0 0-1-16,-6 1-3 16,-1-4 1-16,-3 0-2 0,0 1 1 15,-9-4-4-15,12 2 3 16,-12-9 2-16,9 0 0 15,3 0-1-15,6 0 0 16,-2 0 0-16,3 0 3 16,4 4-4-16,-8 2 1 15,17-2 0-15,-11 0-2 16,5 2 2-16,-10 1 0 16,2 0 0-16,-9 5 0 15,7 0-1-15,-7-8 0 16,12 0 2-16,1 1 5 15,2-5-6-15,6 0-6 0,0 0 6 16,13 0 0-16,-10 0 7 16,10 0-7-16,-5 0 0 15,-6 0 0-15,4 0 1 16,-2 0-1-16,-11 0 0 16,5 0 0-16,-3 0 0 15,1 4 0-15,-1 1 0 16,1-5-1-16,4 0 2 15,-1 0-1-15,-1 0 1 16,0 0-1-16,1 5-1 16,-7-5 1-16,3 0 0 15,-8 0 0-15,-5 0 0 16,1 4 1-16,-11 0 0 16,8 1-1-16,4-5-2 0,6 0 2 15,11 0 0-15,7 0 8 16,0 0-7-16,-5 0 1 15,14 0 2-15,-12 0 0 16,3 0 2-16,-4 0 5 16,-1 0-2-16,-5 0 2 15,0 0-2-15,1 0-6 16,-3 0 8-16,8 0 7 16,-5 0-18-16,11 0 5 15,2 0 3-15,5 0 6 16,4 0-7-16,0 0-6 0,0 0-1 15,0 0 0 1,0 0 0-16,0 0-1 0,0 0 1 16,0 0 0-16,0 0-3 15,0 0-5-15,0 0-1 16,0 0-20-16,0 0-9 16,0 0-11-16,20 4-51 15,23 9-40-15,-5-13-106 16</inkml:trace>
          <inkml:trace contextRef="#ctx0" brushRef="#br0" timeOffset="-2778.49">-72-3167 239 0,'0'0'110'0,"0"0"-38"0,0 0-18 16,0 0-13-16,0 0-4 15,0 0 6-15,0 0 0 16,-4 0 5-16,-1 0-12 16,5 0-1-16,-4 0-9 15,4 0-9-15,0 0-6 16,0 0-4-16,0 0-6 16,0 0-1-16,0 0 0 15,0 0-2-15,0 0-4 16,13 0 6-16,33 0 1 15,9 0 3-15,9 0-4 16,0 0 0-16,4-6 1 0,5-3-1 16,-1 1 0-16,1-3-1 15,-9-2 1-15,-5 9 4 16,-8-10-3-16,-12 8-1 16,-10 2 0-16,-11 1 0 15,-14 0 0-15,0 3-1 16,-4-4 1-16,5 4 1 15,-5-3-1-15,4 3 0 16,2-6-3-16,4-2-2 16,7-6 2-16,1-3-7 15,1 0-26-15,4-1-12 16,-15 0-40-16,-3 5-13 16,-5 9-91-16</inkml:trace>
          <inkml:trace contextRef="#ctx0" brushRef="#br0" timeOffset="-2396.51">579-3436 68 0,'0'0'169'0,"0"0"-82"16,0 0-24-16,0 0-22 16,0 0-17-16,0 0 2 15,13 0-1-15,16 0-4 16,15 0 0-16,7 0-4 15,4 0-3-15,4 0 2 16,1 8-15-16,-10 12 2 16,-9 2-3-16,0-2 1 0,-20 2 3 15,-5 2-2-15,-7 3 2 16,-9 11 3-16,0-1 10 16,0 3 9-16,-14-1-3 15,-5-7-3-15,-3-4 3 16,5-10 1-16,1-9-13 15,7 1 0-15,5-10 1 16,4 0-8-16,0 0-2 16,0 0-2-16,0 0 0 15,0 0-11-15,0 0-44 16,0 0-71-16,42 0 34 16,3 0-14-16,4 0-168 15</inkml:trace>
        </inkml:traceGroup>
      </inkml:traceGroup>
    </inkml:traceGroup>
  </inkml:traceGroup>
</inkml:ink>
</file>

<file path=ppt/ink/ink4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2:16.98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47CE801-BDE4-45CC-A59F-1CBCD6F487FE}" emma:medium="tactile" emma:mode="ink">
          <msink:context xmlns:msink="http://schemas.microsoft.com/ink/2010/main" type="inkDrawing" rotatedBoundingBox="5117,16612 7874,16628 7866,18048 5109,18032" hotPoints="7662,17150 6364,18039 4893,17483 6191,16594" semanticType="enclosure" shapeName="Ellipse">
            <msink:sourceLink direction="with" ref="{10D70E1F-356B-4B05-B2CA-5D8E7D7FCCD7}"/>
          </msink:context>
        </emma:interpretation>
      </emma:emma>
    </inkml:annotationXML>
    <inkml:trace contextRef="#ctx0" brushRef="#br0">3963 3852 86 0,'0'0'181'0,"0"0"-99"16,0 0-30-16,0 0 3 16,0 0-11-16,0 0-23 0,0 0-6 15,-11-102 3 1,11 85 1-16,-2-3-17 0,2 5 13 15,0 3 9-15,0 6-1 16,0-3-10-16,-4-10 4 16,4 6 15-16,-4-5-21 15,-5 2 16-15,4-5-14 16,-3-6 0-16,8-1-8 16,-9 4 2-16,-1 1 3 15,1-1-1-15,-1-10-3 16,-3 8 3-16,4-2 7 15,1 0-6-15,-7 5 0 0,5 0 0 16,-7 5-2 0,3-1-3-16,1 1 2 0,2 5-5 15,-7-7 9-15,1 2-11 16,0-2 4-16,-12 3-2 16,2-2 1-16,-4-5-3 15,3 2 1-15,-10 6-2 16,4-12 2-16,-4 11-1 15,3 3 2-15,2 1 3 16,7 3-2-16,-8 0-2 16,8-4 1-16,-2 6 2 15,5 8-1-15,2-9-1 16,-4-1-3-16,-6 5 2 16,-2 1-1-16,-2-1 0 15,8 1 0-15,-1 4 0 0,1-5 0 16,-1 5 0-16,2 0 7 15,1 0-6-15,3 0-1 16,1 0 0-16,0 0 0 16,4 0 0-16,-9 0 0 15,1 0 0-15,-1 0 0 16,3 0 0-16,0 0 2 16,-3 0-2-16,-8 0 0 15,-1 0 0-15,6 0-1 16,-1 0 1-16,2 0 0 15,5 0 0-15,-3 0 0 16,-3 0 0-16,-1 5 0 0,1 0-3 16,-2-1 4-16,4 4-1 15,-1-7 2-15,0 9-2 16,1-1 0-16,1-5 0 16,-8 11-3-16,0-12 3 15,0 10-1-15,-8-6 2 16,3 1-2-16,1 2 4 15,-1-4-5-15,1 5 2 16,1-2 0-16,6 2 2 16,9-3-2-16,2-3-4 15,3-5 4-15,4 4 1 16,-5 3-1-16,2-3-1 16,-1 1 1-16,0-1 0 0,-7 6 3 15,10-2-3-15,-12 7 0 16,-8 2-2-16,4-1 2 15,-3 3-3-15,-2-6 5 16,6 5-2-16,-2-1 0 16,-6 2-5-16,2 6 4 15,6-11 1-15,11-1-1 16,10-4 1-16,3-8-1 16,1 11 0-16,0 3-5 15,-1 5 3-15,5 3 2 16,0 5 2-16,0 7-1 15,0 2 0-15,0 9-1 0,0 6-1 16,0 2 2 0,0 3-1-16,0-5 1 0,0-11-1 15,0-4 3-15,0-9-2 16,0 0 0-16,5-7-1 16,8 5-4-16,-5 2 5 15,5-6 0-15,8 1 2 16,-13-2-5-16,10-4 4 15,-5 5-2-15,0-3 1 16,-3-6-2-16,9 2 0 16,-6 0 4-16,4 2-2 15,-4-3 2-15,8 0-2 16,-8-5-2-16,9 1 0 16,-2 8 3-16,6-5-1 15,-4 6 3-15,7-4-3 0,1-6-3 16,4 4 3-16,-4 5 0 15,3-7 1-15,2-4-1 16,-6 3 0-16,-3-3 2 16,3-3 0-16,2 1-3 15,2-1 2-15,6-4-1 16,3 0 0-16,9 0 1 16,-7 0-1-16,2 0 0 15,0 0 6-15,-5-4-6 16,4 2-4-16,-3-5 4 15,2 1 2-15,-2 5-2 16,4-11-1-16,-5 11 1 0,4-3 0 16,-8-7 5-16,7 11-6 15,-2 0 1-15,-4-4-1 16,1 4-2-16,3 0 3 16,-7 0 4-16,2 0-3 15,-10 0-1-15,-3-5 0 16,-2 5-4-16,1 0 4 15,5 0 0-15,-2-4 3 16,-1-1-4-16,1 0 4 16,-5 1-6-16,8 0 4 15,-7 0-1-15,3 3 3 16,5-9-3-16,-2 5 0 16,4-8-1-16,10-6 1 15,3 5 0-15,0-4-2 16,-3 5 2-16,-3-1-1 0,-1 4 1 15,-2-7 6-15,-4 6-6 16,-2 3 0-16,-1-3-2 16,-7 7 0-16,-5-5 2 15,-1 4 0-15,-3-5 0 16,1 10 2-16,-10-4-2 16,9-15 0-16,7 10 0 15,-2-13 1-15,3 6 0 16,4-5-1-16,6-12 0 15,6 4 1-15,-2 2-2 16,-16 4 2-16,0 10-6 16,-2-7 10-16,-4 5-4 0,8-5 1 15,-4 0-2-15,-4 10 0 16,-4-7 3-16,-9 13 1 16,0 4 2-16,0-7 5 15,0 7-3-15,0-4 8 16,0 4 1-16,0 0-5 15,0 0-11-15,0 0 1 16,0 0-2-16,0 0-21 16,0 0-41-16,-26 0-40 15,-25 0-209-15</inkml:trace>
  </inkml:traceGroup>
</inkml:ink>
</file>

<file path=ppt/ink/ink4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1:30.48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05CADE3-89FB-4031-829C-00242E9C63A6}" emma:medium="tactile" emma:mode="ink">
          <msink:context xmlns:msink="http://schemas.microsoft.com/ink/2010/main" type="writingRegion" rotatedBoundingBox="27584,13686 30002,13686 30002,17475 27584,17475"/>
        </emma:interpretation>
      </emma:emma>
    </inkml:annotationXML>
    <inkml:traceGroup>
      <inkml:annotationXML>
        <emma:emma xmlns:emma="http://www.w3.org/2003/04/emma" version="1.0">
          <emma:interpretation id="{FDE08DD7-43F4-4FB1-8743-82ECDBAD4B17}" emma:medium="tactile" emma:mode="ink">
            <msink:context xmlns:msink="http://schemas.microsoft.com/ink/2010/main" type="paragraph" rotatedBoundingBox="27584,13686 30002,13686 30002,17475 27584,17475" alignmentLevel="1"/>
          </emma:interpretation>
        </emma:emma>
      </inkml:annotationXML>
      <inkml:traceGroup>
        <inkml:annotationXML>
          <emma:emma xmlns:emma="http://www.w3.org/2003/04/emma" version="1.0">
            <emma:interpretation id="{34CD5D1E-97DB-4284-80CC-92D841859D79}" emma:medium="tactile" emma:mode="ink">
              <msink:context xmlns:msink="http://schemas.microsoft.com/ink/2010/main" type="line" rotatedBoundingBox="27584,13686 30002,13686 30002,17475 27584,17475"/>
            </emma:interpretation>
          </emma:emma>
        </inkml:annotationXML>
        <inkml:traceGroup>
          <inkml:annotationXML>
            <emma:emma xmlns:emma="http://www.w3.org/2003/04/emma" version="1.0">
              <emma:interpretation id="{B3A4784D-8992-4910-97E8-4ED42B75952A}" emma:medium="tactile" emma:mode="ink">
                <msink:context xmlns:msink="http://schemas.microsoft.com/ink/2010/main" type="inkWord" rotatedBoundingBox="28062,13357 29115,14355 28392,15117 27340,14119"/>
              </emma:interpretation>
              <emma:one-of disjunction-type="recognition" id="oneOf0">
                <emma:interpretation id="interp0" emma:lang="" emma:confidence="1">
                  <emma:literal/>
                </emma:interpretation>
              </emma:one-of>
            </emma:emma>
          </inkml:annotationXML>
          <inkml:trace contextRef="#ctx0" brushRef="#br0">2897 12277 128 0,'0'0'19'16,"0"0"-3"-16,0 0 7 15,0 0-1-15,0 0-11 16,0 0 15-16,0 0-20 15,-20-9-2-15,20 5-3 16,0 4 0-16,0 0-1 16,0 0 0-16,0 0-1 15,0 0 1-15,0 0-1 16,0 0 0-16,0 0 2 16,0 0 0-16,0 0 3 15,0 0-3-15,-6 0 0 0,-7 0 5 16,1 0-3-16,-7 4-1 15,3 5-2-15,-8 2-3 16,-3 7 1-16,-6 6-58 16,-5 0 36-16,-1 3-46 15</inkml:trace>
          <inkml:trace contextRef="#ctx0" brushRef="#br0" timeOffset="-26887.59">2568 12249 608 0,'0'0'0'0,"0"0"0"15,0 0 8-15,0 0-6 16,0 0 8-16,0 0 0 15,0 0 3-15,-196-50 20 16,180 36-14-16,-9 0-4 16,6-3-8-16,-5-2 1 15,2 4-1-15,-7 1-6 16,4-8 6-16,-1 4 3 16,1-6-3-16,2 0-4 0,1 3-2 15,2-2 11-15,0 3-6 16,5 1-5-16,-1-4 9 15,-1-1-8-15,1 2-1 16,6-6 2-16,-3 5 5 16,1-1-6-16,1-4 2 15,2 2-3-15,-1 2 0 16,1 0 0-16,2 0 11 16,-2 1-11-16,-3-2-1 15,4 2 2-15,2-7 1 16,-7 2-2-16,6 2 28 15,-2 5-4-15,5 4-17 0,2 3-7 16,-2-3 7 0,4 1-6-16,0 3-2 0,0 0 2 15,0 4-2-15,0-6 2 16,0-4-1-16,0 0-1 16,0 1-1-16,0-5-4 15,6-5 9-15,14 4-10 16,-1-2 4-16,1 7 2 15,-4 4 0-15,3 2 1 16,1-2-1-16,-4 6 3 16,7-5-9-16,2 5 2 15,5 1 4-15,5-3 5 16,-3 6-5-16,3 1-8 16,-2 0 7-16,-2 1 0 15,4 3 1-15,1 0-4 0,-4 0 3 16,0 0 0-16,-6 0 1 15,6 0 0-15,0 0-2 16,-2 0 2-16,9 7 0 16,2 2 4-16,-6 6-4 15,0-6-2-15,-5 9 0 16,8-9-3-16,-8 6 5 16,-5 4 0-16,1-10 6 15,-6 5-6-15,1 4-1 16,-3 1 0-16,-2-1-3 15,-1 6 3-15,1-7 1 16,0 3 0-16,1-2 3 16,-7 6-6-16,2-5 6 0,1 2-1 15,-1 2-1-15,-2 1-1 16,3 0 0-16,-2-2 0 16,-2 1-5-16,-2 1 5 15,2-5 7-15,-3 5-7 16,3-7 0-16,-5 1 0 15,-4 1 1-15,0-2-1 16,0 4 2-16,0 5-2 16,4-7 0-16,-4 5 2 15,0-2-4-15,0 2 4 16,0-4-1-16,0 8 0 0,0-1-2 16,0 0 2-1,0 1-5-15,0 0 9 0,-13 0-2 16,-1-1-3-16,-11 1 1 15,-1-1-3-15,-10 11 7 16,4-2-4-16,-4-7 0 16,5 4 2-16,1-9-3 15,1-4 1-15,10-1 0 16,-2-10 1-16,1 6-2 16,6-6 0-16,2-9 1 15,3 5 1-15,6-5-1 16,3 0-1-16,0 0-4 15,0 5 4-15,0-1-27 0,0 4-55 16,0 3-156 0,0-2-302-16</inkml:trace>
        </inkml:traceGroup>
        <inkml:traceGroup>
          <inkml:annotationXML>
            <emma:emma xmlns:emma="http://www.w3.org/2003/04/emma" version="1.0">
              <emma:interpretation id="{54CD3809-B268-4CA5-9DDD-277DE6A3CDB9}" emma:medium="tactile" emma:mode="ink">
                <msink:context xmlns:msink="http://schemas.microsoft.com/ink/2010/main" type="inkWord" rotatedBoundingBox="29301,15990 30002,15990 30002,17475 29301,17475"/>
              </emma:interpretation>
            </emma:emma>
          </inkml:annotationXML>
          <inkml:trace contextRef="#ctx0" brushRef="#br0" timeOffset="-25448.82">3930 13445 327 0,'0'0'18'15,"0"0"53"-15,0 0-9 16,0 0-15-16,0 0-12 0,0 0-3 15,-124-52-6-15,108 52-2 16,-8 0-3-16,5 0 3 16,-1 0-2-16,-7 0-5 15,3 0-4-15,-2 11-3 16,1 9-7-16,6 6 5 16,8 2-8-16,2 1 1 15,2 3 3-15,2-9-4 16,5 5 0-16,0 3 0 15,0-2 2-15,0 2-2 16,22-3 0-16,7 5 0 16,-3-5-2-16,12-4 1 0,-8-1-1 15,7-1 1-15,-3 2-2 16,6 0 3-16,-4-5-6 16,-1 7-2-16,-6-4 4 15,-15-3-3-15,2 9-1 16,-10 1 8-16,3-7-3 15,-5 15 2-15,-4-9-1 16,0 5 2-16,0-2 0 16,-19-1 4-16,-6 2 5 15,5-8 1-15,1-5 1 0,-3-6 13 16,4-6-12 0,3 4 3-16,4-11-2 0,6 0 8 15,5 0-5-15,-4 0 0 16,2 0-5-16,-2 0-11 15,4 0 0-15,0-11-2 16,0 4 1-16,0 1-4 16,0 2 3-16,0 1-9 15,0-2 7-15,4 5-10 16,14 0 11-16,-1 0-9 16,3 0 11-16,-2 0-14 15,-1 0 12-15,-7 0 0 16,2 8 1-16,1 9 2 15,-6 11 0-15,-2-5 0 16,-1 7 0-16,0-2 5 16,-2-1-5-16,-2 6 0 15,0-6 1-15,0 9 3 0,0-2-1 16,0 2-2-16,0-6 0 16,0 1 0-16,0-3-1 15,0-1 1-15,0-3-1 16,0-1 0-16,9 0 7 15,2-5-13-15,2 1 6 16,-1-4 0-16,2 2 1 16,2-7 3-16,5-5-4 15,-3-5 0-15,7 0 2 16,0 0-2-16,-6 0 1 16,7 0 0-16,-6 0 4 0,5 0-3 15,-6 0-1-15,-8-1 3 16,1-3-4-16,-8-6 3 15,5 10-1-15,-9 0 3 16,0 0-3-16,0 0-2 16,0 0 9-16,0 0-8 15,0 0-1-15,0 0-2 16,0 0 1-16,0 0-3 16,0 0-24-16,0 0-39 15,0-4-173-15</inkml:trace>
        </inkml:traceGroup>
      </inkml:traceGroup>
    </inkml:traceGroup>
  </inkml:traceGroup>
</inkml:ink>
</file>

<file path=ppt/ink/ink4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0:47.65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64748FB-4E31-4828-ACB6-41E9BC5DE8C5}" emma:medium="tactile" emma:mode="ink">
          <msink:context xmlns:msink="http://schemas.microsoft.com/ink/2010/main" type="writingRegion" rotatedBoundingBox="27700,13757 29113,13757 29113,15230 27700,15230"/>
        </emma:interpretation>
      </emma:emma>
    </inkml:annotationXML>
    <inkml:traceGroup>
      <inkml:annotationXML>
        <emma:emma xmlns:emma="http://www.w3.org/2003/04/emma" version="1.0">
          <emma:interpretation id="{98CF53E6-219A-40DA-B846-F611957E2475}" emma:medium="tactile" emma:mode="ink">
            <msink:context xmlns:msink="http://schemas.microsoft.com/ink/2010/main" type="paragraph" rotatedBoundingBox="27700,13757 29113,13757 29113,15230 27700,15230" alignmentLevel="1"/>
          </emma:interpretation>
        </emma:emma>
      </inkml:annotationXML>
      <inkml:traceGroup>
        <inkml:annotationXML>
          <emma:emma xmlns:emma="http://www.w3.org/2003/04/emma" version="1.0">
            <emma:interpretation id="{1F9787DE-3273-477D-90B3-DC0F4AD701C9}" emma:medium="tactile" emma:mode="ink">
              <msink:context xmlns:msink="http://schemas.microsoft.com/ink/2010/main" type="line" rotatedBoundingBox="27700,13757 29113,13757 29113,15230 27700,15230"/>
            </emma:interpretation>
          </emma:emma>
        </inkml:annotationXML>
        <inkml:traceGroup>
          <inkml:annotationXML>
            <emma:emma xmlns:emma="http://www.w3.org/2003/04/emma" version="1.0">
              <emma:interpretation id="{B6272953-A32F-4042-A2E5-C801C9107E24}" emma:medium="tactile" emma:mode="ink">
                <msink:context xmlns:msink="http://schemas.microsoft.com/ink/2010/main" type="inkWord" rotatedBoundingBox="27700,13757 29113,13757 29113,15230 27700,15230"/>
              </emma:interpretation>
            </emma:emma>
          </inkml:annotationXML>
          <inkml:trace contextRef="#ctx0" brushRef="#br0">2650 12473 214 0,'0'0'101'0,"0"0"-21"16,0 0-21-16,0 0-14 16,0 0-18-16,0 0 7 15,67-48-7-15,-39 28-6 16,3-10-16-16,13 2 4 15,2-4-3-15,5-10-6 16,4 9 0-16,0-6 3 0,-2 5-3 16,-7 2-2-16,-11 4 2 15,0 5 0-15,-11 5 1 16,-8-3-1-16,-6 14 0 16,-5 1 1-16,-1 6 7 15,-4 0 3-15,0 0 4 16,0 0-2-16,0 0-3 15,0 0-3-15,0 0-3 16,0 0-3-16,0 0 3 16,0 0-2-16,0 0-4 15,0 0-6-15,0 0-21 16,0 0-22-16,0 0-38 16,0 0-51-16,0 0-71 15</inkml:trace>
          <inkml:trace contextRef="#ctx0" brushRef="#br0" timeOffset="-653.3598">3374 12069 664 0,'0'0'0'0,"0"0"-30"16,0 0 3-16,0 0-21 16,0 0-16-16,0 0-5 15,0 0-42-15,12 0-55 16</inkml:trace>
          <inkml:trace contextRef="#ctx0" brushRef="#br0" timeOffset="598.98">2740 12616 148 0,'0'0'103'0,"0"0"-8"0,0 0 7 16,0 0-58-16,0 0-10 15,0 0-9-15,0 17-3 16,0-17 4-16,0 0-11 15,0 0 2-15,0 0-3 16,20 0-10-16,7-7 12 16,13-13-6-16,-1-7-4 15,8-1-1-15,5-9-5 16,3-4 2-16,0 1 0 16,-4 5-4-16,-12 0 1 0,0 9-1 15,-11 0-3 1,-9 7 4-16,-3 10-5 0,-12 9 6 15,0 0 0-15,-4 0 0 16,0 0 1-16,0-6 2 16,0 6 13-16,0 0-7 15,0 0 3-15,0 0-11 16,0 0 3-16,0 0-4 16,0 0 0-16,0 0 0 15,0 0 0-15,0 0 4 16,0 0-5-16,0 0 2 15,0 0-1-15,0 0 2 16,0-4-2-16,0 1-1 16,0 1-1-16,0-2-27 15,0 0-26-15,0-3-47 0,0 0-153 16</inkml:trace>
          <inkml:trace contextRef="#ctx0" brushRef="#br0" timeOffset="-54966.21">2897 12288 244 0,'0'0'49'0,"0"0"-40"0,0 0 23 16,0 0 44-16,0 0-18 15,0 0-18-15,0 0 4 16,4-5-6-16,-4 5-1 16,5 0-1-16,-5 0 4 15,0 0-2-15,0 0-19 16,4 0 6-16,-4 0 0 16,3 0-5-16,-3 0-12 15,0 0 9-15,0 0-6 16,0 0-4-16,0 0-5 15,0 0 12-15,0 0-14 16,0 0 10-16,0 0-9 0,0 0 1 16,0 0 4-16,0 0-3 15,0 0 6-15,-3 0-5 16,-16 0 7-16,-1 9-9 16,-1 0 4-16,-8-4-6 15,3 0 3-15,-1 3-3 16,-1-4 2-16,5 3-2 15,-5-3 0-15,1-1 0 16,1-3 5-16,5 2-5 16,1-2 3-16,6 0-3 15,1 0 7-15,1 0-7 16,3 0 3-16,2 0 8 0,-6 0-11 16,-6 0 3-16,3 0 1 15,-4-5-4-15,1-6 1 16,3-1-1-16,-4-3 0 15,1 2 1-15,-1-2-1 16,4 3 0-16,5-2 3 16,0 4-2-16,-2-4 5 15,3 4-5-15,-5 3 0 16,9-4 2-16,-5-2-3 16,-2-1 0-16,2-1 0 15,-2-3 1-15,2 8 4 16,-1-4-5-16,-1 1-1 15,3 0 1-15,1 2 2 16,-2-5-2-16,-1 1 0 16,3 2 0-16,-1-2 0 0,2 6-1 15,0-5 1-15,0-5 0 16,-1 6-3-16,-3-3 1 16,6-2 3-16,-7 4-1 15,6 0 6-15,3 1-6 16,-5-1 1-16,5-3-4 15,-2 2 5-15,-3-1-3 16,2 4 2-16,3-2 4 16,-1 5-5-16,1 0 0 15,-3-10-5-15,-2 1 6 16,5-2-1-16,-2-4 3 16,1 3-3-16,1-3-3 0,0 10 2 15,1 1-1-15,3-1 2 16,0-5 0-16,-4-5 0 15,4 6 0-15,0 4 0 16,-5 5 2-16,5 3 2 16,0-3-7-16,0-3 5 15,-4-2-2-15,4 1 0 16,0 2 4-16,0-6-8 16,0 6 2-16,0 2 1 15,0-1 2-15,0 2-1 16,0-1 4-16,0-1-4 15,0 5-7-15,0 1 6 16,0-5-1-16,0-1 1 0,4 1 2 16,8-5-1-1,5 0 0-15,2 1-9 0,1-1 8 16,-2-6 1-16,6 6-1 16,1 0 1-16,-6 1-2 15,-7 9 3-15,2-5-3 16,2 4 4-16,-3 0 0 15,-6 0-2-15,-2 1-3 16,-5 0 3-16,4 4 0 16,5 0 0-16,-3-1-2 15,2 1 2-15,-1-4 2 16,7 4-2-16,-7-10-4 0,6 9 4 16,1-7 2-1,-2 4-1-15,4 3-1 0,-7 1 0 16,1 0 1-16,-2 0-1 15,0-6 0-15,0 6-2 16,-2 0 0-16,3 0 1 16,1 0 2-16,-4 0-2 15,7 0 1-15,-1 0 0 16,2 0 1-16,-2 0-1 16,5 0-1-16,-1 0 1 15,-1 0 4-15,0 0-4 16,6 0 0-16,-2 0-3 15,1 0 5-15,0 0-4 16,-5 0 1-16,1 0 0 16,-2 0 1-16,1 0 0 0,-5 0 0 15,6 0-2-15,-6 0 2 16,7 0 0-16,-1 0 1 16,-4 0-1-16,-2 0 0 15,3 6 0-15,-6-5-1 16,6 3 1-16,-5-4 0 15,5 8-1-15,1-3 0 16,-2 5 1-16,1-1 0 16,3-4-4-16,3 5 8 15,-3-1-8-15,-2-5 8 16,2 6-7-16,0-2 8 16,-3-3-5-16,-3 6 0 0,2-4-3 15,-3 6 2-15,-2-2 0 16,6 6 1-16,-3-2-1 15,3-1 1-15,-1 0 0 16,-1 5 0-16,-2 3 0 16,1-7 0-16,-1 7 0 15,-2-2 0-15,2-5 0 16,-5 2 0-16,1-3 0 16,-5-1 1-16,2 1-1 15,3 5 0-15,-1-6 0 16,1 2 0-16,-5-1-3 15,0-4 3-15,0 3 2 16,0 10 3-16,0-5-5 0,0-5 0 16,0 8-2-16,1-7 2 15,-1 3 0-15,0 3-3 16,0-2 3-16,0 1 4 16,0-6-4-16,0-3-2 15,0-2 2-15,0 2 1 16,0-7-1-16,0 7 3 15,0 0-2-15,0 4-1 16,0-4-3-16,0 1 3 16,0 4 3-16,0-6-3 15,-1 6 0-15,-4-1 0 16,5-1 2-16,-4-2-1 0,-1 2 1 16,5-8-2-1,-2 14-6-15,2-1 6 0,-5-1 7 16,1-3-7-16,0-1 0 15,4 4-4-15,-5-14 10 16,2 12-13-16,-1-6 7 16,0 0 0-16,-5 0 4 15,7 0-1-15,-6 6-2 16,3-2-1-16,-2 2 2 16,-2-6-3-16,5 4 2 15,-3-3-2-15,-2 0 1 16,3 3 0-16,-2-2 7 15,-1 0-1-15,-3 2-6 16,1-2 10-16,2-5-6 16,-1 7 2-16,-3-8-2 0,6 3-3 15,-2-3-1-15,-3 0 7 16,4 0-6-16,2-1 3 16,-3 0-3-16,5 0 2 15,-4-3 0-15,4 9-2 16,-2-10 0-16,6 3 5 15,-4-3-5-15,0 2 7 16,-1 2-4-16,-6-4-1 16,2 4-2-16,2-4-1 15,-2 0 6-15,5 0-6 16,-1 1 8-16,5-1-4 16,0 0 0-16,0 0-1 0,-1 0-2 15,1 0 8-15,-5 0-4 16,1 0-1-16,0 0-3 15,4 0 0-15,-3 0-1 16,3 0 1-16,0 0 2 16,0 0-2-16,0 0-1 15,0 0 0-15,0 0 0 16,0 0 0-16,0 0-5 16,0 0 5-16,0 0-1 15,0 0-35-15,-5 0-36 16,-19 0-85-16,-27 0-284 15</inkml:trace>
          <inkml:trace contextRef="#ctx0" brushRef="#br0" timeOffset="-68051.62">2106 11500 98 0,'0'0'337'16,"0"0"-304"-16,0 0 12 15,0 0 3-15,0 0-14 16,0 0-12-16,41-18-9 16,-37 18-1-16,-4 0 8 15,0 0-15-15,0 0 22 16,0 0-18-16,0 0 10 15,0 0-18-15,5 4 8 16,-4 18-2-16,8 16 4 16,-5-1 14-16,3 4-15 15,-2 7-3-15,-1-7 1 0,0 1-7 16,-4 4 3-16,0-5-3 16,0 1 3-16,0-10-4 15,0-9 0-15,0-7-2 16,0-4-3-16,8-5-3 15,-4-3-23-15,6-4-32 16,6 0-15-16,2-11-24 16,-7-21-138-16</inkml:trace>
          <inkml:trace contextRef="#ctx0" brushRef="#br0" timeOffset="-67400.0399">2521 11371 267 0,'0'0'116'16,"0"0"-41"-16,0 0 2 16,0 0 3-16,0 0-24 15,0 0-6-15,6-15-16 16,-6 15-9-16,0 0 3 15,4 0-9-15,-4 0-1 0,0 0 5 16,0 0-19 0,0 0 6-16,0 34-2 0,0 2-2 15,-6 10-4-15,-2-5 1 16,3 1-3-16,1 1 1 16,4 1-4-16,0-6 3 15,0 8-1-15,0-13 1 16,0 5 0-16,0-10-5 15,0 3 4-15,4-7 1 16,11-1 1-16,1 0-1 16,1-9-5-16,-1 0 3 15,3-9 2-15,-3-1-9 16,4 1 9-16,-5 1-11 16,1-2 10-16,-2-4-4 15,7 0 5-15,-1 0-3 0,-6 0-2 16,7-15 5-16,-5-4 0 15,-3-4 3-15,-7 5-3 16,-2 3 5-16,0-4-3 16,-4 10 2-16,0-9 0 15,0 4 3-15,0 4 14 16,0-2-8-16,0-2-4 16,-13 5 0-16,-4 0-3 15,-8-6-5-15,2 11-1 16,-2-1-5-16,-1 5 4 15,2 0-1-15,3 0 2 16,-5 0 0-16,3 0-7 0,-2 5-15 16,-5 23-33-1,1 7-35-15,-6 3-102 0,-11 3-172 16</inkml:trace>
        </inkml:traceGroup>
      </inkml:traceGroup>
    </inkml:traceGroup>
  </inkml:traceGroup>
</inkml:ink>
</file>

<file path=ppt/ink/ink4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3:25.03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12E8111-9149-4CA7-AEA6-DAA4C5CCF0A6}" emma:medium="tactile" emma:mode="ink">
          <msink:context xmlns:msink="http://schemas.microsoft.com/ink/2010/main" type="writingRegion" rotatedBoundingBox="33060,17080 33714,17080 33714,17924 33060,17924"/>
        </emma:interpretation>
      </emma:emma>
    </inkml:annotationXML>
    <inkml:traceGroup>
      <inkml:annotationXML>
        <emma:emma xmlns:emma="http://www.w3.org/2003/04/emma" version="1.0">
          <emma:interpretation id="{2AD3555D-5056-4144-987B-312CE5E29237}" emma:medium="tactile" emma:mode="ink">
            <msink:context xmlns:msink="http://schemas.microsoft.com/ink/2010/main" type="paragraph" rotatedBoundingBox="33060,17080 33714,17080 33714,17924 33060,17924" alignmentLevel="1"/>
          </emma:interpretation>
        </emma:emma>
      </inkml:annotationXML>
      <inkml:traceGroup>
        <inkml:annotationXML>
          <emma:emma xmlns:emma="http://www.w3.org/2003/04/emma" version="1.0">
            <emma:interpretation id="{F38B80DC-3377-4A22-B008-11CEEE317E2D}" emma:medium="tactile" emma:mode="ink">
              <msink:context xmlns:msink="http://schemas.microsoft.com/ink/2010/main" type="line" rotatedBoundingBox="33060,17080 33714,17080 33714,17924 33060,17924"/>
            </emma:interpretation>
          </emma:emma>
        </inkml:annotationXML>
        <inkml:traceGroup>
          <inkml:annotationXML>
            <emma:emma xmlns:emma="http://www.w3.org/2003/04/emma" version="1.0">
              <emma:interpretation id="{2EA3C96C-BF0B-46FC-8492-5A39BFF2386F}" emma:medium="tactile" emma:mode="ink">
                <msink:context xmlns:msink="http://schemas.microsoft.com/ink/2010/main" type="inkWord" rotatedBoundingBox="33060,17080 33714,17080 33714,17924 33060,17924"/>
              </emma:interpretation>
            </emma:emma>
          </inkml:annotationXML>
          <inkml:trace contextRef="#ctx0" brushRef="#br0">7353 14561 556 0,'0'0'38'16,"0"0"33"-16,0 0 14 15,0 0-48-15,0 0-3 16,0 0-16-16,-20 19-17 15,20 9 10-15,0 15-2 16,0 7-4-16,0 14 7 16,0 2-7-16,0 8 2 15,0-4 0-15,0 1-4 16,0-3-2-16,0-8 2 16,0-12-3-16,0-7 0 0,0-10 9 15,0-13-9 1,0-9 0-16,0-3 1 0,0-6 1 15,0 0-2-15,0 0 3 16,0-19 3-16,0-31 5 16,8-16-9-16,17-16-1 15,1-12 0-15,10 2-1 16,8-5-1-16,7 14-6 16,4 12 0-16,-5 12-8 15,3 12 14-15,-16 10-1 16,1 9-5-16,-21 11 7 15,1 15 6-15,-12 2-5 16,-2 0-1-16,-4 0 0 16,0 0 1-16,0 0 0 15,0 2-1-15,-9 29-1 0,-27 14 1 16,-13 8 1-16,5-8-1 16,7 6 0-16,3-5 1 15,8-3-1-15,6 0 0 16,7-7-6-16,11 4 6 15,2 2 2-15,0-8 2 16,0-1-8-16,6-1 2 16,23 3 2-16,10-12 3 15,3-2-3-15,8-3-5 16,5-10-10-16,6-3-27 16,-2-5-22-16,1 0-47 15,-5 0-95-15</inkml:trace>
        </inkml:traceGroup>
      </inkml:traceGroup>
    </inkml:traceGroup>
  </inkml:traceGroup>
</inkml:ink>
</file>

<file path=ppt/ink/ink4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43:42.34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D255549-E5FC-4AB6-A584-087EB008A07C}" emma:medium="tactile" emma:mode="ink">
          <msink:context xmlns:msink="http://schemas.microsoft.com/ink/2010/main" type="writingRegion" rotatedBoundingBox="14391,8520 20227,8031 20926,16356 15090,16845"/>
        </emma:interpretation>
      </emma:emma>
    </inkml:annotationXML>
    <inkml:traceGroup>
      <inkml:annotationXML>
        <emma:emma xmlns:emma="http://www.w3.org/2003/04/emma" version="1.0">
          <emma:interpretation id="{E33ABC9F-2314-49C2-A769-5AD9E02E1D3D}" emma:medium="tactile" emma:mode="ink">
            <msink:context xmlns:msink="http://schemas.microsoft.com/ink/2010/main" type="paragraph" rotatedBoundingBox="15379,8437 20227,8031 20368,9702 15520,10109" alignmentLevel="2"/>
          </emma:interpretation>
        </emma:emma>
      </inkml:annotationXML>
      <inkml:traceGroup>
        <inkml:annotationXML>
          <emma:emma xmlns:emma="http://www.w3.org/2003/04/emma" version="1.0">
            <emma:interpretation id="{DF149ADD-05F9-4872-B626-E5D963B6024B}" emma:medium="tactile" emma:mode="ink">
              <msink:context xmlns:msink="http://schemas.microsoft.com/ink/2010/main" type="line" rotatedBoundingBox="15379,8437 20227,8031 20368,9702 15520,10109"/>
            </emma:interpretation>
          </emma:emma>
        </inkml:annotationXML>
        <inkml:traceGroup>
          <inkml:annotationXML>
            <emma:emma xmlns:emma="http://www.w3.org/2003/04/emma" version="1.0">
              <emma:interpretation id="{E332B491-4B9A-4CC2-8489-9F1E11FB5179}" emma:medium="tactile" emma:mode="ink">
                <msink:context xmlns:msink="http://schemas.microsoft.com/ink/2010/main" type="inkWord" rotatedBoundingBox="16449,9083 16769,9056 16807,9511 16487,9538"/>
              </emma:interpretation>
              <emma:one-of disjunction-type="recognition" id="oneOf0">
                <emma:interpretation id="interp0" emma:lang="" emma:confidence="1">
                  <emma:literal/>
                </emma:interpretation>
              </emma:one-of>
            </emma:emma>
          </inkml:annotationXML>
          <inkml:trace contextRef="#ctx0" brushRef="#br0">-8954 6505 117 0,'0'0'188'0,"0"0"-59"16,0 0-43-16,0 0-13 16,0 0-27-16,0 0 9 15,-36-9-17-15,27 5-5 0,3-2-5 16,-7 2-7-16,5 0 4 15,-11 4-18-15,1 0 11 16,4 0-10-16,-9 0-6 16,-1 0 2-16,3 0 2 15,-7 0-4-15,6 18 4 16,3-4-1-16,-1 9-2 16,4-5-2-16,3-8-1 15,12 3-3-15,1-2-3 16,0-4 6-16,0 9-1 15,0 1 0-15,0 3 0 0,21 4-4 16,13-7 5-16,-4 5-11 16,12-9-2-16,-5-1 0 15,0 2-3-15,4-6 7 16,-9 1-11-16,-12 5 9 16,-8-5-8-16,-4-5 14 15,-8 2 1-15,0 7 4 16,0 3 2-16,-14 7 27 15,-12 0 1-15,-2-5-3 16,-8 5-9-16,8-10 5 16,-8-8-9-16,13-5 8 15,-5 0 4-15,5 0-9 16,10 0-3-16,4 0-13 16,-1 0-1-16,10 0 0 15,0 0-1-15,0 0-5 0,0 0-10 16,0 0-19-16,0-4-25 15,0-2-41-15,23-6-56 16,5-7-16-16,17 6-171 16</inkml:trace>
        </inkml:traceGroup>
        <inkml:traceGroup>
          <inkml:annotationXML>
            <emma:emma xmlns:emma="http://www.w3.org/2003/04/emma" version="1.0">
              <emma:interpretation id="{EBEE08DD-DA7D-435D-9661-9EC1CC6A22F8}" emma:medium="tactile" emma:mode="ink">
                <msink:context xmlns:msink="http://schemas.microsoft.com/ink/2010/main" type="inkWord" rotatedBoundingBox="15379,8437 17303,8276 17443,9947 15520,10109"/>
              </emma:interpretation>
              <emma:one-of disjunction-type="recognition" id="oneOf1">
                <emma:interpretation id="interp1" emma:lang="" emma:confidence="1">
                  <emma:literal/>
                </emma:interpretation>
              </emma:one-of>
            </emma:emma>
          </inkml:annotationXML>
          <inkml:trace contextRef="#ctx0" brushRef="#br0" timeOffset="-839.84">-10252 5833 56 0,'0'0'61'0,"0"0"-3"16,0 0-11-16,0 0-11 15,0 0-8-15,0 0 12 16,0 0-6-16,145 24-10 0,-131-2 5 16,-5 21-5-16,-5-2 1 15,-4 19-2-15,0 13-1 16,0-2 7-16,0 6 2 16,-18-8-16-16,0-3-3 15,-5-14-3-15,14-7 3 16,3-11-2-16,6-3-8 15,0-17-2-15,0 5 1 16,0-8-1-16,0-8-1 16,11 12 1-16,12-11 0 15,-6-3-2-15,9-1 0 16,-1 0-3-16,3 0 2 16,-8 0-1-16,-4-1 1 0,-7-8 3 15,-5-1 1 1,-4 10 0-16,0 0 3 0,0 0 10 15,0 0 2-15,0 0 13 16,0 0 15-16,0 0-19 16,0 0-12-16,-18 15-6 15,-6 12-4-15,3 12-3 16,7-8 2-16,10 4-2 16,4-2 0-16,0 0-3 15,0 4 3-15,0-3 0 16,4 7-1-16,19-6 1 15,2 4-1-15,-5-3 0 0,-5-6 1 16,-4 1 0-16,-1-2 1 16,-5-1-1-16,-5-2 0 15,0 2 1-15,0 6 0 16,0-3 2-16,-15 10 5 16,-20-3 2-16,-10 4 6 15,3-7 0-15,2-1-3 16,6-7-3-16,8-8-2 15,3-7 1-15,19-9-3 16,4-3-4-16,0 0 1 16,0 0-3-16,0 0-24 15,0 0-25-15,13 0-49 16,19-24-74-16</inkml:trace>
          <inkml:trace contextRef="#ctx0" brushRef="#br0" timeOffset="667.37">-8749 6445 222 0,'0'0'208'0,"0"0"-102"16,0 0-35-16,0 0-41 16,0 0-17-16,0 0 4 15,114-116-3-15,-65 107 0 16,-2 9-2-16,2 0-4 15,-8 0 4-15,-5 4-8 0,-13 25-1 16,0-2-1 0,-18 4-1-16,-4 3 0 0,-1-4-1 15,0-2 1-15,-10 1 21 16,-19-3-2-16,3-7 8 16,-3 1-2-16,9-12-7 15,7-4-9-15,7-4 1 16,2 0-6-16,4 0-5 31,0 0-5-31,0 0-50 0,0 0-96 0,18 0-188 16</inkml:trace>
          <inkml:trace contextRef="#ctx0" brushRef="#br0" timeOffset="296.21">-8604 6555 415 0,'0'0'175'0,"0"0"-42"16,0 0-48-16,0 0-27 15,0 0-33-15,0 0-5 16,-9 0-14-16,9 0-6 16,0 0-1-16,0 6-6 15,0 25 4-15,0 11 3 16,0-3 0-16,0 1-1 15,0 2 1-15,0-10 6 16,0-4-6-16,9-5-2 16,-5-9-24-16,-3-8-15 15,-1-6-15-15,5 0-59 16,-1 0-28-16,-4 0-168 16</inkml:trace>
        </inkml:traceGroup>
        <inkml:traceGroup>
          <inkml:annotationXML>
            <emma:emma xmlns:emma="http://www.w3.org/2003/04/emma" version="1.0">
              <emma:interpretation id="{CC978A45-DD4E-43ED-A1AC-BEAE3EA53AF3}" emma:medium="tactile" emma:mode="ink">
                <msink:context xmlns:msink="http://schemas.microsoft.com/ink/2010/main" type="inkWord" rotatedBoundingBox="17904,8825 19444,8696 19515,9547 17976,9677"/>
              </emma:interpretation>
              <emma:one-of disjunction-type="recognition" id="oneOf2">
                <emma:interpretation id="interp2" emma:lang="" emma:confidence="1">
                  <emma:literal/>
                </emma:interpretation>
              </emma:one-of>
            </emma:emma>
          </inkml:annotationXML>
          <inkml:trace contextRef="#ctx0" brushRef="#br0" timeOffset="895.4">-7724 6881 579 0,'0'0'122'16,"0"0"-10"-16,0 0-48 15,0 0-47-15,0 0-6 16,0 0-11-16,-4 0-2 15,4 15 2-15,-12 16-1 16,3 1 1-16,7 5-34 0,2-1-36 16,0-10-77-16,0-4-104 15</inkml:trace>
          <inkml:trace contextRef="#ctx0" brushRef="#br0" timeOffset="1762.05">-7374 6375 366 0,'0'0'195'0,"0"0"-106"15,0 0-2 1,0 0-53-16,0 0-21 0,0 0-2 15,33 46-9-15,-24-9 10 16,-3 6 5-16,-4 2-7 16,3 1-4-16,-5 7-1 15,0-12-4-15,4-6 2 16,0-5-3-16,1-3 0 16,-4-8-1-16,-1-1-6 15,0-12-11-15,0-1-13 16,0-5-24-16,0 0-4 15,0 0 8-15,0-11-66 16,-6-17 7-16,-9-8 44 16,0-6 66-16,-5 6 8 0,2-12 30 15,5 2 12-15,5 8 12 16,3-2-20-16,5 4 11 16,0 2-4-16,0 2-18 15,0 4 1-15,19 0-3 16,7 9-15-16,6 1-9 15,0 1 6-15,0 6-9 16,0 7-2-16,0 4 1 16,-6 0 9-16,-3 0-8 15,-3 9-1-15,-8 18 0 16,-3 0 3-16,-9 7-2 16,0 2 6-16,0-8-5 15,0 2-1-15,0-6 15 0,-16-3 1 16,1-8-4-16,5 0-3 15,1-2-3-15,8-7-3 16,1-4-5-16,0 4 1 16,0-4-1-16,0 0-1 15,0 0 1-15,0 0 0 16,0 0-3-16,16 6 3 16,10-3 0-16,6 7 3 15,4 1-3-15,-3-8 0 16,-5 12-3-16,-3-7 3 15,-5 10-3-15,-5-8-4 16,-4 14-7-16,-7-1 10 0,-4-1 1 16,0 3-1-16,0-3 1 15,-7 2 1-15,-20-6 2 16,-5-5 11-16,-5-2 12 16,-9-2 5-16,0-1-6 15,1-7 7-15,10-1-2 16,12 0-11-16,4 0-7 15,6 0-6-15,8 0-3 16,5 0-8-16,0 0-49 16,0 0-64-16,25-13-217 15</inkml:trace>
          <inkml:trace contextRef="#ctx0" brushRef="#br0" timeOffset="2500.71">-6765 6357 369 0,'0'0'100'0,"0"0"7"15,0 0-38-15,0 0-14 16,0 0-6-16,0 0-23 16,51-178-8-16,-12 155-8 15,6 10 4 1,0-5-10-16,4 14 6 0,2 4 16 16,0 0-20-16,-8 0-1 15,1 15-1-15,-14 9-3 16,-5 6 3-16,-9 2-3 15,-10 0-1-15,-6 3 0 16,0-4 3-16,0 6 0 0,-2-6 6 16,-28-1 0-1,-8-7-2-15,-4 5 14 0,-6-8-2 16,3-8 1-16,10-3-4 16,9-9-8-16,9 0 1 15,8 0-7-15,9 0 0 16,0 0-2-16,0 0-11 15,0 0-17-15,0 0-61 16,22 0-132-16,13 0-198 16</inkml:trace>
          <inkml:trace contextRef="#ctx0" brushRef="#br0" timeOffset="2124.34">-6651 6293 511 0,'0'0'153'0,"0"0"-29"16,0 0-32-16,0 0-51 15,0 0-30-15,0 0-8 0,-20 0-3 16,20 23-13-16,0 18 13 16,0 13 2-16,0 0-1 15,0-3 0 1,9-3 5-16,2-1-6 0,0-4-1 16,3-7-9-16,-5-13-19 15,-3-1-3-15,-6-10-4 16,7-4-24-16,-3-2-25 15,-4-6-8-15,0 0-11 16,0 0-172-16</inkml:trace>
        </inkml:traceGroup>
        <inkml:traceGroup>
          <inkml:annotationXML>
            <emma:emma xmlns:emma="http://www.w3.org/2003/04/emma" version="1.0">
              <emma:interpretation id="{500983AE-E87D-41C5-91D0-913A2F169AC7}" emma:medium="tactile" emma:mode="ink">
                <msink:context xmlns:msink="http://schemas.microsoft.com/ink/2010/main" type="inkWord" rotatedBoundingBox="20247,8899 20300,8894 20304,8937 20251,8942"/>
              </emma:interpretation>
            </emma:emma>
          </inkml:annotationXML>
          <inkml:trace contextRef="#ctx0" brushRef="#br0" timeOffset="2710.15">-5423 6341 144 0,'0'0'619'0,"0"0"-507"16,0 0-35-16,0 0-49 16,0 0-26-16,0 0-2 15,-56-35-60-15,56 31-145 16</inkml:trace>
        </inkml:traceGroup>
      </inkml:traceGroup>
    </inkml:traceGroup>
    <inkml:traceGroup>
      <inkml:annotationXML>
        <emma:emma xmlns:emma="http://www.w3.org/2003/04/emma" version="1.0">
          <emma:interpretation id="{22A8C920-7BB9-4D00-A01D-DCE22611801E}" emma:medium="tactile" emma:mode="ink">
            <msink:context xmlns:msink="http://schemas.microsoft.com/ink/2010/main" type="paragraph" rotatedBoundingBox="16318,9920 19789,9616 19814,9906 16343,10211" alignmentLevel="2"/>
          </emma:interpretation>
        </emma:emma>
      </inkml:annotationXML>
      <inkml:traceGroup>
        <inkml:annotationXML>
          <emma:emma xmlns:emma="http://www.w3.org/2003/04/emma" version="1.0">
            <emma:interpretation id="{9BFBD41F-555C-4A18-B425-35435677F59D}" emma:medium="tactile" emma:mode="ink">
              <msink:context xmlns:msink="http://schemas.microsoft.com/ink/2010/main" type="inkBullet" rotatedBoundingBox="18861,9738 19792,9656 19814,9906 18883,9988"/>
            </emma:interpretation>
            <emma:one-of disjunction-type="recognition" id="oneOf3">
              <emma:interpretation id="interp3" emma:lang="" emma:confidence="0">
                <emma:literal>-</emma:literal>
              </emma:interpretation>
            </emma:one-of>
          </emma:emma>
        </inkml:annotationXML>
        <inkml:trace contextRef="#ctx0" brushRef="#br0" timeOffset="23002.39">-6730 7311 187 0,'0'0'77'16,"0"0"48"-16,0 0-31 0,0 0-39 15,0 0 2-15,0 0-4 16,-35 0-5-16,28 0-6 16,-6 4-8-16,2 2 13 15,-2 1-26-15,-5-1-13 16,4-1 19-16,10 1-5 15,3-4-6-15,1-1-3 16,0 3-6-16,0-4-1 16,0 0-5-16,0 0-1 15,0 0 0-15,0 0-1 16,0 0 1-16,0 7-1 16,0-7-1-16,0 0-1 15,0 4 2-15,0-4-3 16,0 0 4-16,19 0 1 0,12 0-1 15,11 0 0-15,-2 0 1 16,15 0 1-16,0 0 1 16,9 0-3-16,1-4 2 15,8-16 1-15,2 5-3 16,-5-5-4-16,-4-4 3 16,-2 8-1-16,-13-2-7 15,-8 1 1-15,-8 2 4 16,-7 0 4-16,-5 7-1 15,-11 3-3-15,-4 4 8 16,-8-2-2-16,0 3 0 16,0 0-1-16,0 0 0 0,0 0 13 15,0 0-13 1,0 0 4-16,0 0 1 0,0 0-3 16,0 0-2-16,0 0 0 15,0 0 0-15,0 0 2 16,0 0 2-16,0 0 8 15,0 0-12-15,0 0 7 16,0 0-4-16,0 0-1 16,0 0 1-16,0 0-1 15,0 0-3-15,0 0 0 16,0 0 1-16,0 0-1 16,0 0 1-16,0 0 0 15,0 0-1-15,0 0-1 0,0 0 1 16,0 0 1-16,0 0-1 15,0 0 1-15,0 0-1 16,0 0 0-16,0 0-1 16,0 0 1-16,0 0 1 15,0 0-1-15,0 0-1 16,0 0 1-16,0 0 0 16,0 0 0-16,0 0 1 15,0 0-1-15,0 0 0 16,0 0 0-16,0 0 1 15,0 0-1-15,0 0 0 16,0 0 0-16,0 0 0 16,0 0-1-16,0 0 1 15,0 0-1-15,0 0 2 0,0 0-2 16,0 0 1-16,0 0 0 16,0 0 0-16,0 0-1 15,0 0 1-15,0 0 1 16,0 0-1-16,0 0 0 15,0 0 0-15,0 0 1 16,0 0-1-16,0 0 0 16,0 0 0-16,0 0 0 15,0 0 1-15,0 0-1 16,0 0 0-16,0 0 3 16,0 0-3-16,0 0 0 15,0 0 4-15,0 0-4 16,0 0 0-16,0 0 1 15,0 0-1-15,0-10-24 0,0-18-16 16,-24-9-86-16,-31-4-162 16</inkml:trace>
      </inkml:traceGroup>
      <inkml:traceGroup>
        <inkml:annotationXML>
          <emma:emma xmlns:emma="http://www.w3.org/2003/04/emma" version="1.0">
            <emma:interpretation id="{EF4D235F-5703-4FCE-A9D1-DE46AAD2A5CC}" emma:medium="tactile" emma:mode="ink">
              <msink:context xmlns:msink="http://schemas.microsoft.com/ink/2010/main" type="line" rotatedBoundingBox="16318,9920 19764,9618 19782,9824 16336,10126"/>
            </emma:interpretation>
          </emma:emma>
        </inkml:annotationXML>
        <inkml:traceGroup>
          <inkml:annotationXML>
            <emma:emma xmlns:emma="http://www.w3.org/2003/04/emma" version="1.0">
              <emma:interpretation id="{5C462BED-F723-4527-B94F-BC8EE926DF0F}" emma:medium="tactile" emma:mode="ink">
                <msink:context xmlns:msink="http://schemas.microsoft.com/ink/2010/main" type="inkWord" rotatedBoundingBox="16318,9920 19764,9618 19782,9824 16336,10126"/>
              </emma:interpretation>
            </emma:emma>
          </inkml:annotationXML>
          <inkml:trace contextRef="#ctx0" brushRef="#br0" timeOffset="24659.0098">-6930 7260 233 0,'0'0'21'0,"0"0"-11"0,0 0 52 16,0 0-14-16,0 0 6 16,0 0-29-16,126 0 1 15,-94-11-16-15,5 2 3 16,4-8-3-16,7-1 0 15,-2-1-7-15,9 0-2 16,0 0 0-16,9 6 1 16,0-9-2-16,0 6 2 15,-5 3-1-15,-2 1 7 16,-2 6-6-16,-13-7 8 16,0 9-9-16,-11-7 1 15,-14 5 8-15,3 3-10 16,-20 3 9-16,9 0-1 15,-9 0 4-15,4-4 4 16,-4 4 4-16,0 0 0 0,0 0 0 16,0 0-4-16,0 0 7 15,0 0-6-15,0 0-5 16,0 0-2-16,0 0-5 16,0 0 14-16,0 0-15 15,0 0 1-15,0 0 1 16,0 0 1-16,0 0 2 15,0 0-7-15,0 0-2 16,0 0 0-16,0 0 1 16,0 0 3-16,0 0-4 0,0 0-25 15,0 0-89 1,-44 0-277-16</inkml:trace>
          <inkml:trace contextRef="#ctx0" brushRef="#br0" timeOffset="21629.12">-9392 7497 205 0,'0'0'88'0,"0"0"-11"16,0 0-17-16,0 0-27 15,0 0-13-15,0 0-3 16,0 0 4-16,0 0 0 15,0 0-1-15,0 3-2 16,0-3 13-16,0 0-5 16,0 8-3-16,0-8-1 15,0 3 2-15,0-3 3 16,0 0 3-16,0 0-12 0,0 0 1 16,0 0-13-16,0 4 0 15,0-4-2-15,0 0-2 16,23 0 6-16,18 0 12 15,5 0-11-15,2 0 7 16,7-4-8-16,6-11-4 16,7 0 5-16,12-6-8 15,4-3 4-15,-7 4-5 16,1-2 4-16,-1-5-4 16,-4 7-2-16,-6-3 2 15,-8 10 3-15,-17-1-3 16,0 6 2-16,-16-1-4 0,-11 9 2 15,-8-4 0-15,-3 4 3 16,-4 0-2-16,0 0 3 16,0 0 4-16,0 0 8 15,0 0-4-15,0 0 0 16,0 0-5-16,0 0-6 16,0 0-2-16,0 0 3 15,0 0-3-15,0 0 1 16,0 0-8-16,8 0-16 15,0 0-19-15,11 0-32 16,17 0-52-16,17-6-29 16,16-15-210-16</inkml:trace>
        </inkml:traceGroup>
      </inkml:traceGroup>
    </inkml:traceGroup>
    <inkml:traceGroup>
      <inkml:annotationXML>
        <emma:emma xmlns:emma="http://www.w3.org/2003/04/emma" version="1.0">
          <emma:interpretation id="{18B27CE7-2D09-41B1-8965-31194752D98E}" emma:medium="tactile" emma:mode="ink">
            <msink:context xmlns:msink="http://schemas.microsoft.com/ink/2010/main" type="paragraph" rotatedBoundingBox="14681,11553 18137,11258 18319,13386 14863,13682" alignmentLevel="1"/>
          </emma:interpretation>
        </emma:emma>
      </inkml:annotationXML>
      <inkml:traceGroup>
        <inkml:annotationXML>
          <emma:emma xmlns:emma="http://www.w3.org/2003/04/emma" version="1.0">
            <emma:interpretation id="{98EF664C-3001-42E6-B090-57EC39D4304C}" emma:medium="tactile" emma:mode="ink">
              <msink:context xmlns:msink="http://schemas.microsoft.com/ink/2010/main" type="line" rotatedBoundingBox="14681,11553 18137,11258 18319,13386 14863,13682"/>
            </emma:interpretation>
          </emma:emma>
        </inkml:annotationXML>
        <inkml:traceGroup>
          <inkml:annotationXML>
            <emma:emma xmlns:emma="http://www.w3.org/2003/04/emma" version="1.0">
              <emma:interpretation id="{65F48ACA-85A0-4B43-9BFF-B1687810C133}" emma:medium="tactile" emma:mode="ink">
                <msink:context xmlns:msink="http://schemas.microsoft.com/ink/2010/main" type="inkWord" rotatedBoundingBox="16769,12139 16965,12123 17024,12820 16828,12837"/>
              </emma:interpretation>
              <emma:one-of disjunction-type="recognition" id="oneOf4">
                <emma:interpretation id="interp4" emma:lang="" emma:confidence="1">
                  <emma:literal/>
                </emma:interpretation>
              </emma:one-of>
            </emma:emma>
          </inkml:annotationXML>
          <inkml:trace contextRef="#ctx0" brushRef="#br0" timeOffset="40357.24">-8762 9526 376 0,'0'0'166'16,"0"0"-58"-16,0 0-9 16,0 0-45-16,0 0-22 15,0 0-17-15,-16 74-5 16,11-3 8-16,2 2 12 0,-1 14-7 15,4-1-11-15,0-14-4 16,0-6-2-16,0-17-1 16,0-5-5-16,0-13 0 15,0-8 5-15,0-9-8 16,0-10 6-16,0 2 1 16,0-6-3-16,0 5-1 15,0-5-15-15,0 0-7 16,-28 0-38-16,-4-29-57 15,5-13-95-15,-5-4-221 16</inkml:trace>
        </inkml:traceGroup>
        <inkml:traceGroup>
          <inkml:annotationXML>
            <emma:emma xmlns:emma="http://www.w3.org/2003/04/emma" version="1.0">
              <emma:interpretation id="{83293158-436F-4D87-A1DA-F1A10DDA6D56}" emma:medium="tactile" emma:mode="ink">
                <msink:context xmlns:msink="http://schemas.microsoft.com/ink/2010/main" type="inkWord" rotatedBoundingBox="14681,11553 18137,11258 18319,13386 14863,13682"/>
              </emma:interpretation>
              <emma:one-of disjunction-type="recognition" id="oneOf5">
                <emma:interpretation id="interp5" emma:lang="" emma:confidence="1">
                  <emma:literal/>
                </emma:interpretation>
              </emma:one-of>
            </emma:emma>
          </inkml:annotationXML>
          <inkml:trace contextRef="#ctx0" brushRef="#br0" timeOffset="40659.44">-9098 9564 82 0,'0'0'390'0,"0"0"-275"16,0 0-1-16,0 0-36 16,0 0-49-16,0 0-12 15,21-102-8-15,30 68-3 16,11 6-3-16,25-11-3 16,7 15-3-16,3 4 3 15,-15 7-9-15,-8 8-19 16,-19 5-43-16,-15 0-13 15,-21 0-15-15,-19 27-34 0,0 11-51 16</inkml:trace>
          <inkml:trace contextRef="#ctx0" brushRef="#br0" timeOffset="40876.68">-9077 10263 264 0,'0'0'166'0,"0"0"-49"16,0 0-20-16,0 0-20 0,0 0-46 15,0 0-2 1,32 65 2-16,23-61-12 16,16-4 2-16,7 0-14 15,14-7-2-15,-7-17-1 0,-7-4-3 16,-6 9-1-16,-13 0-40 15,-4 0-40-15,-8 5-63 16,-17 1-99 0</inkml:trace>
          <inkml:trace contextRef="#ctx0" brushRef="#br0" timeOffset="41195.82">-7879 9748 443 0,'0'0'167'16,"0"0"-46"-16,0 0-52 16,0 0-31-16,0 0-14 15,0 0-4-15,-2 0-11 16,-2 24-4-16,4 13 2 15,0 23 3-15,0 1 3 16,0 8-7-16,0 1-2 16,0-11-2-16,0 2-1 15,4-7 2-15,2-11-2 0,-1-8-1 16,-1-11-19 0,-4-9-23-16,0-6-40 0,0-9-56 15,-15 0-66-15</inkml:trace>
          <inkml:trace contextRef="#ctx0" brushRef="#br0" timeOffset="41782.2599">-8243 9761 362 0,'0'0'120'16,"0"0"-71"-16,0 0-4 16,0 0-21-16,0 0 17 15,0 0-19-15,259-179-7 16,-186 165-14-16,-5 10 14 16,-8 4-15-16,-5 0 0 15,-2 0 5-15,-3 12-5 16,-8 7 0-16,-15 13-3 15,1 0 3-15,-11 2 6 16,-11-3 7-16,3 3 9 16,-9 2 8-16,0-7 1 15,0 11 2-15,0-10-7 16,-13 11-1-16,-10 1 0 0,-15-2-8 16,2-1-8-16,4-16 3 15,0-1 5-15,-3-5 2 16,12 0-5-16,-14-13 8 15,19 6 0-15,5-6-9 16,-6-4 6-16,10 0 1 16,8 0-8-16,1 0-4 15,0 0-2-15,0 0-2 16,0 0-4-16,0 0 2 16,0 0-4-16,0 0 2 15,0 0-2-15,0 0 0 16,0 0 2-16,0 0-6 0,0 0 4 15,0 0-1 1,0 0-25-16,0 0-19 0,0 0-5 16,0 0-16-16,0 0-19 15,0-4-133-15,0-6-281 16</inkml:trace>
          <inkml:trace contextRef="#ctx0" brushRef="#br0" timeOffset="39451.05">-10996 9114 170 0,'0'0'131'0,"0"0"-44"16,0 0-20-16,0 0-27 15,0 0-13-15,0 0 12 16,-18-27 0-16,14 27-16 16,0 0 7-16,4-1 5 0,-5-9-12 15,5 1-2-15,-4 5-4 16,-2 0-13-16,6 4-2 15,0-7 16-15,0 2-6 16,0-3-6-16,0-2 0 16,0 2 1-16,0-1 1 15,0-2-3-15,0-6-5 16,15 3 0-16,11 4-1 16,16 3-4-16,-6 0 5 15,15 3-1-15,4 4 7 0,7 0-6 16,-2 0 1-1,-14 0 0-15,-10 8-2 16,-4 8 1-16,-4 8-1 0,-8 7-4 16,-4 7 0-16,-3 8 4 15,-4 10-1-15,-9-2 4 16,0 7 7-16,0-4 7 16,0 6 2-16,-22-3-1 15,-2-3 2-15,6 6-6 16,1-12 2-16,1-3-9 15,11-6 4-15,1-5-8 16,4-6 1-16,0-4-6 16,0 8 6-16,0-4-3 15,0 1 0-15,16 3-6 16,1-9 6-16,2 2 1 0,3-11-1 16,6-6-2-16,-11-3-5 15,6-4 6-15,0-4-7 16,5 0 8-16,4 0 0 15,-13 0-1-15,5-8 0 16,-3-1-6-16,-7-2 5 16,-2-7-1-16,-3 14 1 15,-9-9 1-15,4 2 2 16,0 8-1-16,-4-7 2 16,0 3-1-16,0 0 3 15,0-1-3-15,0 6 0 16,0-2-1-16,-8 1-3 0,-13 3 3 15,-2 0 3 1,-5 0 1-16,1 0-3 0,-9 0-1 16,4 17 3-16,-2 7-1 15,4 3 3-15,5 11-1 16,1-6 3-16,9 6-4 16,6-7 0-16,-2 2-2 15,6-2 1-15,5 8-2 16,0-3 5-16,0 1-3 15,0-3-2-15,0-3 0 16,0 6 1-16,0-8-1 16,0 7 0-16,0-5 0 15,5 3 0-15,6-2 0 0,2-4-3 16,-2 0 3 0,0-1 0-16,2-8 4 0,-7 9-4 15,0-8 1-15,3-2-3 16,-5-5 4-16,-4 1-2 15,4-1 0-15,1-2 0 16,-5 2 0-16,4 6 0 16,-4 0 1-16,0-6-1 15,0 5 3-15,0-9-3 16,0-2 0-16,0 4 1 16,0-5 2-16,0 8-2 15,0-8 0-15,0 7 5 0,0 1 0 16,-9 0-3-1,-4 3 1-15,2-2-3 0,-2 4-1 16,1-10 1-16,-3 5 3 16,2-6 2-16,2-3-1 15,-5 6-1-15,1-11 7 16,2 3-7-16,-7-3 0 16,8 4 0-16,2-4 5 15,-3 0-8-15,0 0 7 16,-1 0-5-16,5 0-1 15,3 0 0-15,-3 0 2 16,5 0 0-16,-3 0-2 16,5 0 3-16,-6 0-1 15,3 0-4-15,1 0 1 16,0 0-1-16,-2 0 2 0,1 0-2 16,4 0-2-1,-3 0 0-15,4 0 0 0,0 0 2 16,0 0-1-16,0 0 1 15,0 0 0-15,0 0-1 16,0 0-1-16,0 0 2 16,0 0-1-16,0 0-2 15,0 0 3-15,0 0-1 16,0 0 1-16,0 0-19 16,0-4-25-16,0 1-14 15,0-17-36-15,0-2-152 16</inkml:trace>
        </inkml:traceGroup>
      </inkml:traceGroup>
    </inkml:traceGroup>
    <inkml:traceGroup>
      <inkml:annotationXML>
        <emma:emma xmlns:emma="http://www.w3.org/2003/04/emma" version="1.0">
          <emma:interpretation id="{20947A8B-99B8-4F9C-A38D-386296784B3B}" emma:medium="tactile" emma:mode="ink">
            <msink:context xmlns:msink="http://schemas.microsoft.com/ink/2010/main" type="paragraph" rotatedBoundingBox="14981,14937 19429,14689 19534,16588 15087,16835" alignmentLevel="1"/>
          </emma:interpretation>
        </emma:emma>
      </inkml:annotationXML>
      <inkml:traceGroup>
        <inkml:annotationXML>
          <emma:emma xmlns:emma="http://www.w3.org/2003/04/emma" version="1.0">
            <emma:interpretation id="{C8065CF6-EB3E-410E-B61B-64125DEDE915}" emma:medium="tactile" emma:mode="ink">
              <msink:context xmlns:msink="http://schemas.microsoft.com/ink/2010/main" type="inkBullet" rotatedBoundingBox="14981,14937 15486,14909 15592,16807 15087,16835"/>
            </emma:interpretation>
          </emma:emma>
        </inkml:annotationXML>
        <inkml:trace contextRef="#ctx0" brushRef="#br0" timeOffset="56377.1">-10622 12405 308 0,'0'0'147'16,"0"0"-71"-16,0 0-25 15,0 0-4-15,0 0-11 0,0 0 8 16,0 0-15-16,0-7-2 15,0 7 5 1,0 0-3-16,0-4-9 16,0-1-7-16,0 1 0 0,4 0-4 15,-4-6-6-15,5 6 4 16,-4-2-7-16,8-7 1 16,2 4-1-16,5 4 0 15,-3 1 0-15,2 4-4 16,5 0-2-16,5 0 4 15,-3 0 0-15,-4 9-1 16,6 13-1-16,-11 6-3 16,-5 5 7-16,-3 13 0 15,-5 1 1-15,0 8 3 16,0 8-1-16,0 3 3 0,-13 4-4 16,-15 5 2-16,9-11 2 15,2 1-3-15,0-10 1 16,2-4-3-16,9-8 2 15,2-2 1-15,4-8-4 16,0-1-2-16,0-4 1 16,0-9-2-16,9 4-2 15,15-3 0-15,2-3 0 16,12-7 4-16,-6-2-4 16,9-8-3-16,1 0-2 15,-15 0-8-15,2 0 4 16,-8 0 5-16,-4-14 2 0,-4 0 4 15,-3-4 2-15,-1-1-2 16,-3 10 3-16,-6 0 1 16,0-1 3-16,0 1 2 15,0 5 0-15,-11-2 6 16,-7 2 4-16,-4 4-5 16,-3 0 2-16,1 0 3 15,0 0-6-15,0 14-3 16,2 14-4-16,-4 15 2 15,-2-3-4-15,14 15 0 16,-4 2 8-16,4-2-5 16,9 2-2-16,5 2 3 15,0 1 0-15,0-9-2 0,0-3-3 16,0 2 1 0,15-13-2-16,7-2 1 0,-3-1 0 15,4-6 0-15,-1 0 0 16,-8-10 1-16,-2-9 0 15,-4-4 1-15,-8 5-2 16,0-7 2-16,0 3-2 16,0-2 0-16,0 11 3 15,0 1 18-15,0 0 2 16,0-1 5-16,0 2-1 16,-8-7-9-16,0-2-4 15,0-8-4-15,8 0-2 16,0 0-6-16,0 0 4 15,0 0-5-15,0 0-1 0,0 0-51 16,0-18-56-16,0-27-83 16</inkml:trace>
        <inkml:trace contextRef="#ctx0" brushRef="#br0" timeOffset="62595.7">-10626 14172 276 0,'0'0'109'0,"0"0"-66"16,0 0 22 0,0 0-12-16,0 0-10 0,0 0 7 15,0 0 0-15,-18-12-1 16,18 12-16-16,0-7 4 15,0 7-14-15,0 0 0 16,0 0-2-16,0 0 1 16,0 0-8-16,0 0 0 15,0 0-11-15,0 0 2 16,0 0-2-16,0 0-1 16,0 0-4-16,0 0 1 15,0 0-5-15,0 0-3 16,0 0 1-16,22 11 8 0,13 2 4 15,0-2-4-15,5 2 1 16,-9-3-1-16,2-6 0 16,-3 0-2-16,-3-4-2 15,2 0 4-15,-3 0 0 16,-6 0 1-16,-3 0 3 16,-6 0 2-16,-7 0-2 15,-4 0 1-15,3 0 2 16,-3-4 14-16,0-14-3 15,0-5-10-15,0-1-8 16,0 4 2-16,0 3 1 16,0 6-3-16,0 4 0 15,0-2 0-15,0 5-3 16,0-7 3-16,0 7-3 0,0-2-7 16,0-3-18-16,0 5-3 15,4 3-15-15,1-7-45 16,-5-6-73-1,0-10-95-15</inkml:trace>
      </inkml:traceGroup>
      <inkml:traceGroup>
        <inkml:annotationXML>
          <emma:emma xmlns:emma="http://www.w3.org/2003/04/emma" version="1.0">
            <emma:interpretation id="{C594FFA3-87DE-461D-B2FC-CEB6AB397138}" emma:medium="tactile" emma:mode="ink">
              <msink:context xmlns:msink="http://schemas.microsoft.com/ink/2010/main" type="line" rotatedBoundingBox="16499,15583 19469,15417 19522,16367 16552,16532"/>
            </emma:interpretation>
          </emma:emma>
        </inkml:annotationXML>
        <inkml:traceGroup>
          <inkml:annotationXML>
            <emma:emma xmlns:emma="http://www.w3.org/2003/04/emma" version="1.0">
              <emma:interpretation id="{B73AA012-62EE-40FB-8946-0FC26F0DDFD3}" emma:medium="tactile" emma:mode="ink">
                <msink:context xmlns:msink="http://schemas.microsoft.com/ink/2010/main" type="inkWord" rotatedBoundingBox="16499,15583 18833,15453 18886,16402 16552,16532"/>
              </emma:interpretation>
              <emma:one-of disjunction-type="recognition" id="oneOf6">
                <emma:interpretation id="interp6" emma:lang="" emma:confidence="1">
                  <emma:literal/>
                </emma:interpretation>
              </emma:one-of>
            </emma:emma>
          </inkml:annotationXML>
          <inkml:trace contextRef="#ctx0" brushRef="#br0" timeOffset="64455.25">-8913 13048 269 0,'0'0'129'16,"0"0"-33"-16,0 0-13 15,0 0-23-15,0 0-4 16,0 0-4-16,-113-56-16 16,97 50-3-16,0 2 0 15,5 4-11-15,-2 0 3 16,-10 0-13-16,0 0-3 0,1 0 2 16,-1 10-11-16,9 4-1 15,2 0 1-15,2-1-1 16,1 6 1-16,9-1 0 15,0 6 1-15,0 0-1 16,0-1-5-16,0-1 2 16,23 4-1-16,8-2 2 15,9 0 4-15,2-1-4 16,2-4 4-16,4 0 1 16,-3-6-3-16,0 5-3 15,-9-8 3-15,-13 0-5 16,-4-1 3-16,-10 6-1 0,-9-8 0 15,0 2-4-15,0 6 6 16,0-2 1-16,0 6 5 16,-5-5-2-16,-8 4-1 15,-6-3 5-15,9-6-3 16,-3 1 0-16,9-5 5 16,-9-1 2-16,3 0 2 15,-3 2-1-15,-2-6-1 16,-2 0-1-16,-8 0-7 15,0 0 6-15,2 0-6 16,7-14 0-16,-4 5-1 16,10-2-2-16,-3 2-1 15,8 5-3-15,1-11-7 0,4 11 1 16,-4-6-15-16,4 6-9 16,0 0-24-16,0 3-25 15,0-3-113-15,0-11-203 16</inkml:trace>
          <inkml:trace contextRef="#ctx0" brushRef="#br0" timeOffset="65076.59">-8681 13066 242 0,'0'0'212'0,"0"0"-118"16,0 0-8-16,0 0-40 15,0 0-27-15,0 0-12 16,72-70 2-16,-21 56-9 0,0 5 0 15,2 1 0-15,-3 2 0 16,-4 6 0-16,1 0-40 16,-11 0-15-16,-4 0-33 15,-9 6-50-15,-11 7-80 16</inkml:trace>
          <inkml:trace contextRef="#ctx0" brushRef="#br0" timeOffset="65295.01">-8507 13450 186 0,'0'0'103'0,"0"0"37"0,0 0-70 15,0 0-24-15,0 0-2 16,0 0-4-16,64 37 1 15,-30-37-4-15,4 0-11 16,3 0-7-16,4 0-16 16,1 0 0-16,-2-9 2 15,2-10-5-15,0 10-63 16,-6-4-65-16,-3 4-164 16</inkml:trace>
          <inkml:trace contextRef="#ctx0" brushRef="#br0" timeOffset="64812.3">-8330 13028 248 0,'0'0'224'0,"0"0"-143"16,0 0-10-16,0 0-1 15,0 0-35-15,0 0-7 16,-31 51-22-16,25-19 4 16,-2 2 15-16,-2 10-5 15,5-1-12-15,5 4 5 16,0 3-6-16,0-6-6 15,0-13 7-15,0-7-4 16,0-11-4-16,0-4 1 16,0-9-1-16,0 0-1 15,0 0-14-15,0 0-11 16,0 0-8-16,0 0-29 16,-19-27-103-16,-7-10-181 15</inkml:trace>
          <inkml:trace contextRef="#ctx0" brushRef="#br0" timeOffset="65655.0399">-7621 13492 424 0,'0'0'127'0,"0"0"-34"15,0 0 3-15,0 0-45 16,0 0-12-16,0 0-6 16,-35 116-15-16,15-79 10 15,0-1-17-15,1 2 5 16,6-4-9-16,-3-7-5 0,4-3 0 16,3-3 0-16,5-7-2 15,3-5 0-15,-4-3 2 16,5-2-3-16,0-4 2 15,0 0-2-15,0 0-3 16,0 0-16-16,0 0-13 16,0 0-8-16,0 0-23 15,0-14-67-15,5-18-57 16</inkml:trace>
          <inkml:trace contextRef="#ctx0" brushRef="#br0" timeOffset="66487.82">-7492 13000 379 0,'0'0'100'0,"0"0"-16"15,0 0-26-15,0 0-33 16,0 0-15-16,0 0-7 15,55-14 2-15,-4 14-2 16,7 0 0-16,2 0-1 16,3 0 1-16,1 0 0 15,-4 14-2-15,-15-1 0 16,0 4-1-16,-8 5 0 0,-13 1-6 16,-4 1 12-1,-6 2-7-15,1 3 2 0,-9 3 8 16,-6-1 6-16,0 8 10 15,0-1 1-15,-15 3 0 16,-17-3 6-16,0-3-9 16,-5-7-2-16,-1-5-6 15,3-4 4-15,-1-6-8 16,10-6-4-16,-3-7-3 16,10 0 1-16,3 0-2 15,6 0-3-15,5 0-1 16,1 0-19-16,4 0-30 0,0 0-56 15,0 0-83 1,4-24-167-16</inkml:trace>
          <inkml:trace contextRef="#ctx0" brushRef="#br0" timeOffset="66068.9399">-7161 13037 104 0,'0'0'278'15,"0"0"-140"-15,0 0-22 16,0 0-19-16,0 0-28 16,0 0-21-16,1 0-7 15,-1 0-12-15,0 0-12 16,0 0-7-16,0 15-10 16,0 12 2-16,0 5 8 15,0 2-1-15,0 3-3 0,0-2-6 16,0-1 4-16,0-2-3 15,5 3-1-15,5-11 3 16,-1-4-3-16,-9-6 0 16,4-1-4-16,-4-9-18 15,0-4-13-15,0 0-21 16,0 0-24-16,0 0-31 16,0 0-10-16,-4 0-161 15</inkml:trace>
        </inkml:traceGroup>
        <inkml:traceGroup>
          <inkml:annotationXML>
            <emma:emma xmlns:emma="http://www.w3.org/2003/04/emma" version="1.0">
              <emma:interpretation id="{587EE4AF-6773-4456-B48C-2CC81952C75F}" emma:medium="tactile" emma:mode="ink">
                <msink:context xmlns:msink="http://schemas.microsoft.com/ink/2010/main" type="inkWord" rotatedBoundingBox="18973,15514 19473,15486 19513,16209 19013,16237"/>
              </emma:interpretation>
              <emma:one-of disjunction-type="recognition" id="oneOf7">
                <emma:interpretation id="interp7" emma:lang="" emma:confidence="1">
                  <emma:literal>=</emma:literal>
                </emma:interpretation>
                <emma:interpretation id="interp8" emma:lang="" emma:confidence="0">
                  <emma:literal>[</emma:literal>
                </emma:interpretation>
                <emma:interpretation id="interp9" emma:lang="" emma:confidence="0">
                  <emma:literal>:</emma:literal>
                </emma:interpretation>
                <emma:interpretation id="interp10" emma:lang="" emma:confidence="0">
                  <emma:literal>.</emma:literal>
                </emma:interpretation>
                <emma:interpretation id="interp11" emma:lang="" emma:confidence="0">
                  <emma:literal>I</emma:literal>
                </emma:interpretation>
              </emma:one-of>
            </emma:emma>
          </inkml:annotationXML>
          <inkml:trace contextRef="#ctx0" brushRef="#br0" timeOffset="66916.31">-6416 12899 397 0,'0'0'139'16,"0"0"-5"0,0 0-42-16,0 0-36 0,0 0-8 15,0 0-13-15,0 32-6 16,0-32-3-16,0 11-10 15,0-8-8-15,0 13-2 16,-5 9-6-16,0 13-3 16,1 13 3-16,4 1 1 15,0 7 0-15,0-4 0 16,0-2 0-16,0-5 2 16,0-4 1-16,0-13-4 15,0-11-2-15,0-2 0 0,0-14 1 16,4-4-4-1,-4 0-5-15,0 0-10 0,0 0 12 16,0 0 0-16,0 0 0 16,-4-18-53-16,-28-13-16 15,0-6-31-15,-6-7-52 16,2-6-198-16</inkml:trace>
          <inkml:trace contextRef="#ctx0" brushRef="#br0" timeOffset="67447.89">-6717 13556 192 0,'0'0'78'0,"0"0"59"16,0 0-50-16,0 0-42 15,0 0-5-15,0 0-4 16,3 75 6-16,30-75 22 15,6 0-18-15,8 0-18 16,-1 0-6-16,9-4 4 16,-7-19-5-16,-2 5-10 15,-2 2-11-15,-9 7 4 16,-3-3-9-16,-5 6 4 0,-4 6-19 16,-10 0-40-16,-4 0-74 15,-9 0-76-15</inkml:trace>
        </inkml:traceGroup>
        <inkml:traceGroup>
          <inkml:annotationXML>
            <emma:emma xmlns:emma="http://www.w3.org/2003/04/emma" version="1.0">
              <emma:interpretation id="{90F5F461-BD76-4E0D-A9FA-085BF96055A0}" emma:medium="tactile" emma:mode="ink">
                <msink:context xmlns:msink="http://schemas.microsoft.com/ink/2010/main" type="inkWord" rotatedBoundingBox="18976,15448 19420,15423 19426,15519 18982,15544"/>
              </emma:interpretation>
              <emma:one-of disjunction-type="recognition" id="oneOf8">
                <emma:interpretation id="interp12" emma:lang="" emma:confidence="1">
                  <emma:literal/>
                </emma:interpretation>
              </emma:one-of>
            </emma:emma>
          </inkml:annotationXML>
          <inkml:trace contextRef="#ctx0" brushRef="#br0" timeOffset="67164.65">-6745 12945 299 0,'0'0'134'16,"0"0"-47"-16,0 0-38 0,0 0-15 16,0 0-14-16,0 0-11 15,128-88 0-15,-83 79-8 16,-3 5 0-16,-2-3 7 15,4 7-8-15,-9 0 0 16,-5 0-8-16,-1 0-20 16,-8 0-11-16,-7 20-23 15,-4-1-33-15,-5 4-58 16,-5 1-47-16</inkml:trace>
        </inkml:traceGroup>
      </inkml:traceGroup>
    </inkml:traceGroup>
  </inkml:traceGroup>
</inkml:ink>
</file>

<file path=ppt/ink/ink4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44:58.92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718C283-AE77-4D42-ACA4-9C143FF9E81A}" emma:medium="tactile" emma:mode="ink">
          <msink:context xmlns:msink="http://schemas.microsoft.com/ink/2010/main" type="writingRegion" rotatedBoundingBox="15320,5101 17826,4935 17942,6686 15435,6852"/>
        </emma:interpretation>
      </emma:emma>
    </inkml:annotationXML>
    <inkml:traceGroup>
      <inkml:annotationXML>
        <emma:emma xmlns:emma="http://www.w3.org/2003/04/emma" version="1.0">
          <emma:interpretation id="{1359B477-290A-4B7D-AF84-BCEDF8208817}" emma:medium="tactile" emma:mode="ink">
            <msink:context xmlns:msink="http://schemas.microsoft.com/ink/2010/main" type="paragraph" rotatedBoundingBox="15320,5101 17826,4935 17942,6686 15435,6852" alignmentLevel="1"/>
          </emma:interpretation>
        </emma:emma>
      </inkml:annotationXML>
      <inkml:traceGroup>
        <inkml:annotationXML>
          <emma:emma xmlns:emma="http://www.w3.org/2003/04/emma" version="1.0">
            <emma:interpretation id="{B7762722-B9A1-471A-A7E5-526534D2A630}" emma:medium="tactile" emma:mode="ink">
              <msink:context xmlns:msink="http://schemas.microsoft.com/ink/2010/main" type="line" rotatedBoundingBox="15320,5101 17826,4935 17942,6686 15435,6852"/>
            </emma:interpretation>
          </emma:emma>
        </inkml:annotationXML>
        <inkml:traceGroup>
          <inkml:annotationXML>
            <emma:emma xmlns:emma="http://www.w3.org/2003/04/emma" version="1.0">
              <emma:interpretation id="{8DCD119C-16F5-46A6-9D14-7A4F43E9572A}" emma:medium="tactile" emma:mode="ink">
                <msink:context xmlns:msink="http://schemas.microsoft.com/ink/2010/main" type="inkWord" rotatedBoundingBox="15319,5100 17058,4985 17173,6737 15435,6852"/>
              </emma:interpretation>
              <emma:one-of disjunction-type="recognition" id="oneOf0">
                <emma:interpretation id="interp0" emma:lang="" emma:confidence="1">
                  <emma:literal/>
                </emma:interpretation>
              </emma:one-of>
            </emma:emma>
          </inkml:annotationXML>
          <inkml:trace contextRef="#ctx0" brushRef="#br0">1079 538 369 0,'0'0'118'15,"0"0"-56"1,0 0 11-16,0 0-32 0,0 0-29 16,0 0 6-16,65-85-7 15,-20 69 1-15,4 11-1 16,11 1 2-16,4 4-3 16,2 0 5-16,-6 0-15 15,-1 4 6-15,-4 20 0 16,-8 1 0-16,-4 6-4 15,-3 3 0-15,-14 6 2 16,1 3-2-16,-22 3 0 16,-5 10 7-16,0 2 18 0,0 8-7 15,-18 5 9 1,-27-1-7-16,-14-3-7 0,-5-5 1 16,3-7 1-16,1 0 0 15,10-15-4-15,2-5-4 16,1-9-2-16,11-16 1 15,6-2-7-15,5-8 1 16,6 0 1-16,3 0-6 16,6 0-3-16,1 0-21 15,-1-12 0-15,4-5-13 16,6-13-19-16,0-6-86 16,0-2-56-16,35 1-259 15</inkml:trace>
          <inkml:trace contextRef="#ctx0" brushRef="#br0" timeOffset="-482.98">1433 494 178 0,'0'0'328'0,"0"0"-234"16,0 0 38-16,0 0-67 15,0 0-32-15,0 0-13 16,-9 0-5-16,9 0-9 15,-4 17-6-15,4 26 12 16,0 19 10-16,0 9 6 16,0 15-4-16,-3-5-8 15,-2-1-4-15,-3-11-4 0,6-22-6 16,2-14-1-16,-4-10-1 16,4-10-1-16,0-7-9 15,0-6-29-15,0 0-25 16,-9 0-1-16,-11-38-59 15,-11-5-155-15</inkml:trace>
          <inkml:trace contextRef="#ctx0" brushRef="#br0" timeOffset="-1053.45">0 5 459 0,'0'0'107'16,"0"0"-62"-16,0 0-1 0,0 0-12 15,0 0 11 1,0 0-40-16,0 0-2 0,0 0 5 16,50 0 2-16,-21 0-6 15,0 0 13-15,-7 0-8 16,-2 0-7-16,-2 7 0 16,-5 7 0-16,6 8-1 15,-6-7 1-15,6 17-2 16,-11 0 4-16,-3 2 3 15,-5 1-4-15,0-3 3 16,0 7 3-16,0 1 7 16,0 2-3-16,0 1 5 0,0-2-2 15,0 7-1 1,-5-4-1-16,1 3 2 0,0 5-5 16,-1-6-4-16,1 6-4 15,4-11-1-15,0 0 3 16,0-12-2-16,0-8-1 15,0-1-4-15,0-11 3 16,9 6-3-16,4-8 3 16,6 0 1-16,4 0 1 15,-1-7-1-15,-1 0-4 16,4 0-3-16,-2 0-4 16,3-3 6-16,3-15-4 15,-4 7 0-15,-9-2 1 16,1 0 0-16,-12 3 8 15,-5-1-1-15,0-1 1 0,0 1 5 16,0-2-1-16,0 1 4 16,0 6-1-16,-18-7 4 15,-2 13-1-15,0 0 8 16,1 0-6-16,-6 0-6 16,-1 0 0-16,4 13-3 15,-5 15-3-15,8-1 1 16,1 11-1-16,0-1 0 15,3 5 1-15,2 0 1 16,13 2-2-16,-4-1-2 16,-1 3 0-16,5 5 4 15,0-4-4-15,0 0 2 0,0-6-1 16,0-4 1-16,9-4-3 16,0-1 3-16,5-6 0 15,-1-6-3-15,2 8 5 16,-2-6-2-16,-3-1 0 15,3 1 1-15,-6-5-1 16,-2-2 0-16,-1 0 0 16,-4-1 0-16,0-7 3 15,0 16-1-15,0-5 1 16,0-2-2-16,-9 2 4 16,-7-3 8-16,2-3 6 15,1-2-6-15,-6-6 5 16,0 0 9-16,6-4-5 0,0 0-14 15,-2 0 0-15,7 0-8 16,6 0 0-16,-2 0-8 16,0-14-40-16,4-17-29 15,0-1-28-15,0-11-152 16</inkml:trace>
        </inkml:traceGroup>
        <inkml:traceGroup>
          <inkml:annotationXML>
            <emma:emma xmlns:emma="http://www.w3.org/2003/04/emma" version="1.0">
              <emma:interpretation id="{70D57766-C287-4C78-A090-158B0EDED3AD}" emma:medium="tactile" emma:mode="ink">
                <msink:context xmlns:msink="http://schemas.microsoft.com/ink/2010/main" type="inkWord" rotatedBoundingBox="17315,5543 17864,5507 17915,6289 17367,6325"/>
              </emma:interpretation>
              <emma:one-of disjunction-type="recognition" id="oneOf1">
                <emma:interpretation id="interp1" emma:lang="" emma:confidence="1">
                  <emma:literal>=</emma:literal>
                </emma:interpretation>
                <emma:interpretation id="interp2" emma:lang="" emma:confidence="0">
                  <emma:literal>[</emma:literal>
                </emma:interpretation>
                <emma:interpretation id="interp3" emma:lang="" emma:confidence="0">
                  <emma:literal>5</emma:literal>
                </emma:interpretation>
                <emma:interpretation id="interp4" emma:lang="" emma:confidence="0">
                  <emma:literal>E</emma:literal>
                </emma:interpretation>
                <emma:interpretation id="interp5" emma:lang="" emma:confidence="0">
                  <emma:literal>F</emma:literal>
                </emma:interpretation>
              </emma:one-of>
            </emma:emma>
          </inkml:annotationXML>
          <inkml:trace contextRef="#ctx0" brushRef="#br0" timeOffset="530.1">2003 559 370 0,'0'0'165'15,"0"0"-73"-15,0 0-39 16,0 0-34-16,0 0 3 16,0 0-12-16,161-88 7 15,-108 73-17-15,3 2 5 16,-6 2-10-16,0 3-3 15,-11 4-52-15,-9 4-46 16,-5 0-83-16</inkml:trace>
          <inkml:trace contextRef="#ctx0" brushRef="#br0" timeOffset="799.38">2132 1220 268 0,'0'0'245'16,"0"0"-196"-16,0 0 24 15,0 0-9-15,0 0-11 16,0 0-24-16,126-4-6 16,-78-15-9-16,6 2-5 15,-2-1-8-15,-6-1 5 0,-4-2-6 16,-10 5 0-16,-4 2-4 15,-20 5-22-15,6 5-28 16,-9-4-51-16,-5 0-60 16,0 4-252-16</inkml:trace>
        </inkml:traceGroup>
        <inkml:traceGroup>
          <inkml:annotationXML>
            <emma:emma xmlns:emma="http://www.w3.org/2003/04/emma" version="1.0">
              <emma:interpretation id="{F7F7379C-8BD8-4BA6-AD22-6709F2EF0046}" emma:medium="tactile" emma:mode="ink">
                <msink:context xmlns:msink="http://schemas.microsoft.com/ink/2010/main" type="inkWord" rotatedBoundingBox="17634,5781 17661,5780 17683,6121 17657,6123"/>
              </emma:interpretation>
              <emma:one-of disjunction-type="recognition" id="oneOf2">
                <emma:interpretation id="interp6" emma:lang="" emma:confidence="1">
                  <emma:literal/>
                </emma:interpretation>
              </emma:one-of>
            </emma:emma>
          </inkml:annotationXML>
          <inkml:trace contextRef="#ctx0" brushRef="#br0" timeOffset="307.18">2341 684 463 0,'0'0'127'0,"0"0"-38"16,0 0 7-16,0 0-54 0,0 0-11 16,0 0-1-1,0 0-22-15,0 0-2 0,0 3-5 16,0 27 0-16,0 6 4 16,0 3-2-16,0 2 3 15,0 0-5-15,0-8 2 16,0-1-2-16,0-2-1 15,0-9-6-15,0-7-32 16,0-1-11-16,0-6-57 16,0-4-35-16,0-3-93 15</inkml:trace>
        </inkml:traceGroup>
      </inkml:traceGroup>
    </inkml:traceGroup>
  </inkml:traceGroup>
</inkml:ink>
</file>

<file path=ppt/ink/ink4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9:32.96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27F4FCF-0202-4DB0-A5EC-F7AECA3C04F0}" emma:medium="tactile" emma:mode="ink">
          <msink:context xmlns:msink="http://schemas.microsoft.com/ink/2010/main" type="inkDrawing" rotatedBoundingBox="23881,10381 24764,9724 24942,9964 24059,10620" semanticType="callout" shapeName="Other">
            <msink:sourceLink direction="to" ref="{484ACD72-91F2-41FC-AA1E-87CF02365CBC}"/>
          </msink:context>
        </emma:interpretation>
      </emma:emma>
    </inkml:annotationXML>
    <inkml:trace contextRef="#ctx0" brushRef="#br0">-1790 7770 216 0,'0'0'40'0,"0"0"-13"16,0 0 56-16,0 0-22 15,0 0-22-15,0 0-13 0,0 0-3 16,0-18 6-16,0 18-6 15,0 0-5-15,0-5 12 16,0 5-11-16,0-4 16 16,0 4-8-16,0 0-2 15,0 0-6-15,0 0-1 16,0 0 1-16,0 0-9 16,0 0 0-16,0 0-7 15,0 0 0-15,0 0-3 16,0 0-7-16,0 0 6 15,0 0 0-15,0 13-1 16,0 9-4-16,0-2 6 16,5 4 1-16,6 2-1 0,-2-7 2 15,1 5-2-15,2-7 2 16,-4 6 0-16,2-8-2 16,-1-2-1-16,3 2 1 15,-4-11 5-15,0 11-5 16,0-10-4-16,-8-1 3 15,5 0 1-15,-1-4 0 16,-4 0 1-16,0 0 1 16,0 0-2-16,0 0 0 15,2 0 0-15,2 0 7 16,5 0-4-16,14-8-2 16,0-20 17-16,9-11-5 15,4-11 6-15,-4 9-3 16,3-3 0-16,0 4-16 0,4-1 1 15,2 3 1-15,1-6 3 16,1 1-3-16,1 4-2 16,-4 3 1-16,-14 17 0 15,2 0-1-15,-8 6 2 16,-4 5-7-16,-10-2 10 16,3 0-11-16,-2 7 12 15,6-1-9-15,3-13 7 16,3 3-4-16,5-8 2 15,11-6-2-15,-9 8 0 16,-1-1-2-16,-5 7 2 16,-10 4 6-16,4 7-3 15,-4-7-3-15,-4 10 0 0,-6 0-5 16,0-4 9-16,0 4-4 16,0 0 0-16,0-2 0 15,0 2-1-15,0 0-6 16,0 0 2-16,0 2-11 15,0 47-14-15,-35 3-24 16,-19-3-65-16,-11-23-91 16</inkml:trace>
  </inkml:traceGroup>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7:57.49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0BC90A6-EA18-4F7D-9DD1-E38E6BD41D31}" emma:medium="tactile" emma:mode="ink">
          <msink:context xmlns:msink="http://schemas.microsoft.com/ink/2010/main" type="inkDrawing" rotatedBoundingBox="24007,5265 28483,4801 28492,4891 24017,5355" semanticType="underline" shapeName="Other">
            <msink:sourceLink direction="with" ref="{85B0FB59-E740-4375-A6FB-C586497A91C1}"/>
          </msink:context>
        </emma:interpretation>
      </emma:emma>
    </inkml:annotationXML>
    <inkml:trace contextRef="#ctx0" brushRef="#br0">0 518 275 0,'0'0'39'0,"0"0"-26"15,0 0 80-15,0 0-12 16,0 0-28-16,0 0-28 0,15-41-22 16,43 23 10-16,20 0 17 15,26 4-4-15,23-7 5 16,19 4 4-16,26-2 8 15,35-2-18-15,35-5 2 16,42-7-5-16,37 1 0 16,46-13-16-16,17 1 1 15,-7 3-2-15,-13 3 1 16,-48 12-9-16,-59 10 8 16,-53 5 2-16,-54 0-7 15,-33 3 2-15,-33 2-2 16,-26 1 0-16,-31 1 6 15,-16 1-4-15,-11-1 0 16,0 4-2-16,0 0 0 0,0 0-13 16,-19 0-32-16,-52 0-59 15,-38 22-5-15,-42 3-2 16,-23-4-165-16</inkml:trace>
  </inkml:traceGroup>
</inkml:ink>
</file>

<file path=ppt/ink/ink4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46:14.13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5CD0748-3DF3-4813-8559-27E60D45E385}" emma:medium="tactile" emma:mode="ink">
          <msink:context xmlns:msink="http://schemas.microsoft.com/ink/2010/main" type="writingRegion" rotatedBoundingBox="7711,5379 5286,5357 5296,4237 7721,4259"/>
        </emma:interpretation>
      </emma:emma>
    </inkml:annotationXML>
    <inkml:traceGroup>
      <inkml:annotationXML>
        <emma:emma xmlns:emma="http://www.w3.org/2003/04/emma" version="1.0">
          <emma:interpretation id="{361764C8-4B3B-43CE-B9E2-8D3EA5B18490}" emma:medium="tactile" emma:mode="ink">
            <msink:context xmlns:msink="http://schemas.microsoft.com/ink/2010/main" type="paragraph" rotatedBoundingBox="7711,5379 5286,5357 5296,4237 7721,4259" alignmentLevel="1"/>
          </emma:interpretation>
        </emma:emma>
      </inkml:annotationXML>
      <inkml:traceGroup>
        <inkml:annotationXML>
          <emma:emma xmlns:emma="http://www.w3.org/2003/04/emma" version="1.0">
            <emma:interpretation id="{616CFB57-25D2-4010-B002-2AFC27357B6C}" emma:medium="tactile" emma:mode="ink">
              <msink:context xmlns:msink="http://schemas.microsoft.com/ink/2010/main" type="line" rotatedBoundingBox="7711,5379 5286,5357 5296,4237 7721,4259"/>
            </emma:interpretation>
          </emma:emma>
        </inkml:annotationXML>
        <inkml:traceGroup>
          <inkml:annotationXML>
            <emma:emma xmlns:emma="http://www.w3.org/2003/04/emma" version="1.0">
              <emma:interpretation id="{7B956F3E-C69F-441D-A30B-EC694D301BB0}" emma:medium="tactile" emma:mode="ink">
                <msink:context xmlns:msink="http://schemas.microsoft.com/ink/2010/main" type="inkWord" rotatedBoundingBox="7711,5332 5287,5310 5296,4237 7721,4259"/>
              </emma:interpretation>
              <emma:one-of disjunction-type="recognition" id="oneOf0">
                <emma:interpretation id="interp0" emma:lang="" emma:confidence="1">
                  <emma:literal/>
                </emma:interpretation>
              </emma:one-of>
            </emma:emma>
          </inkml:annotationXML>
          <inkml:trace contextRef="#ctx0" brushRef="#br0">2362-8577 9 0,'0'0'104'0,"0"0"-79"16,0 0 10-16,0 0-7 16,0 0 1-16,0 0 5 15,0 0-13-15,0 0 6 16,0 0-16-16,0 0-3 0,0 0-3 16,0 0-1-16,0 0-4 15,9 0-15-15,12 0 14 16,8 0 1-16,11 0 7 15,6 0-7-15,0 0 5 16,4 0-5-16,3 0 0 16,3 0 0-16,-1 0 0 15,8 0 0-15,10-7 0 16,4 3 0-16,6-4 0 16,4-1 0-16,-6 1-4 15,-4 1 3-15,-8 2 0 16,-2 2 1-16,-12 0-6 15,-8-1 5-15,-20 4 1 0,1-5-2 16,-20 5 2-16,5 0 0 16,-13 0 2-16,0 0 1 15,0 0 4-15,0-1 0 16,0 1-4-16,5 0-2 16,-4 0-1-16,-1 0 0 15,0 0 0-15,0 0 5 16,0 0 11-16,0 0 16 15,0 0 8-15,0 0-9 16,0 0-10-16,0 0 2 16,0 0-11-16,0 0 2 15,0 0-4-15,0 0-3 0,0 0 3 16,0 0-8 0,0 0 1-16,0 0-3 0,0 0 5 15,0 0-4-15,0 0 6 16,0 0 3-16,0 0-9 15,0 0 2-15,0 0-1 16,0 0-1-16,0 0-1 16,0 0 0-16,0 0 0 15,0 0 0-15,0 0 0 16,0 0 0-16,0 0-3 16,0 0 3-16,0 0 2 15,0 0 0-15,0 0-2 16,0 0 2-16,0 0-1 15,0 0 1-15,0 0-2 16,0 0 1-16,0 0 0 0,0 0 1 16,0 0-1-16,0 0 4 15,0 0-4-15,0 0 4 16,0 0 1-16,0 0-5 16,0 0 9-16,0 0-10 15,0 0 5-15,0 0-5 16,0-4 1-16,0 4 4 15,0 0-4-15,0 0-1 16,0 0 0-16,0 0 0 16,0 0-6-16,0 0-11 15,0 0-19-15,0-8-30 16,0 2-31-16,0-6-112 0</inkml:trace>
          <inkml:trace contextRef="#ctx0" brushRef="#br0" timeOffset="68120.2">3811-9271 224 0,'0'0'46'15,"0"0"44"-15,0 0 6 16,0 0-49-16,0 0 1 16,0 0-24-16,0 0 11 0,0 0-15 15,-5-43 5-15,-8 35 2 16,4 0-9-16,-2 4-4 15,-2-3-2-15,8 0 0 16,-8 1-8-16,-4-1 9 16,1-3-10-16,-1 7 6 15,-10-3-8-15,4-2 6 16,0 0-5-16,-3 3 1 16,-7-3-2-16,2-2-1 15,-2 2 2-15,-2-1-2 16,-7 9 0-16,6-10 1 15,-1 7 1-15,0-1-2 16,-2 4 0-16,1 0 0 16,-9 0-2-16,8 0 2 0,-7 0 0 15,1 0 0-15,4 0 1 16,3 0-1-16,-1 0 1 16,2 0-1-16,-4 0 0 15,5 0 1-15,-2 0-1 16,-1 0 0-16,6 0 2 15,-2 0-2-15,-7 0 6 16,0 0-6-16,2 0 0 16,-2 0 0-16,-4 0 0 15,7 0 1-15,-8 0 1 16,7 7 3-16,12-7 0 16,-8 4-5-16,13-4 12 15,-3 0-6-15,1 0 1 0,8 0-4 16,-5 0 3-16,-3 0-3 15,-1 0-2-15,-2 0-2 16,5 6 1-16,1-1 0 16,-2 3 0-16,6-4 0 15,-3 6 5-15,0-2-5 16,8-3 2-16,-4 7-2 16,-5-4-1-16,2 7 0 15,-6-2 1-15,-2 9 0 16,-4-3-4-16,-4 5 4 15,8-1 7-15,2-6-7 16,6 1-1-16,3 1 0 16,-1-1 1-16,9-4-1 0,-5-1-2 15,4 10 1-15,-3-2 2 16,0 5-1-16,4-1-5 16,5 3 12-16,-7 2-8 15,7 4 2-15,3-2-2 16,1-4 1-16,0 0-1 15,0-5-1-15,0 1 2 16,0-1-4-16,0-1 3 16,0 0 0-16,8 0 2 15,13 4-2-15,0-2 1 16,1-6 1-16,3 6 0 16,1-1 0-16,-1-6 0 0,5 3 1 15,-1 1 4-15,6 3-5 16,3-5 0-16,5 6-6 15,4-3 5-15,-5-3 2 16,3 0 5-16,8-6-6 16,-6-2 0-16,3 0 2 15,0-7-2-15,3 2 0 16,-6-3 1-16,4 3-1 16,-1-6-4-16,-6 7 4 15,7-7 2-15,-1 0-2 16,6 2 1-16,-9-2-2 15,4 0 4-15,4 0-3 16,0 0 2-16,1 0-1 16,7 0-1-16,-3 0 0 0,-6 0-1 15,-4 0 2-15,0-9 1 16,-4 0-1-16,-1-5-2 16,9 0-2-16,-8-3 3 15,14 1 1-15,-5-6 0 16,0 0-1-16,-6-3 0 15,-4 6 0-15,-3 2 1 16,2-1 0-16,-7 1 0 16,-5-3-1-16,5 10 0 15,-20-4 4-15,-7 4-4 16,9 2 0-16,-10 0 2 0,-5 1 1 16,5 0 1-16,-5-7-1 15,6-7 14-15,-1-1-11 16,-3-4 1-16,2 4-2 15,-3 0 2-15,3-5-6 16,6 11-1-16,-4-1 0 16,1 2 1-16,1 0 0 15,-8 4 0-15,5 1-1 16,-9-3 5-16,0 3-5 16,0-4 11-16,0-3 8 15,0 2-15-15,0-5 13 16,0 3-11-16,-25-1-4 15,-1-6 11-15,0 8-12 16,-7-6 6-16,7 5-7 16,-8-1 0-16,17-1 0 0,-12 8 5 15,11 1 0-15,-3-2-4 16,12 6 1-16,5 3 4 16,-8-1-6-16,12 4 0 15,-12-6 5-15,11 3-5 16,-3 3-2-16,-5-3 2 15,9 3 0-15,-4-3 0 16,-1-1-1-16,1-3 2 16,4 3-2-16,0 4 1 15,0 0-13-15,0 0-20 16,0 24-62-16,0 7-212 16</inkml:trace>
          <inkml:trace contextRef="#ctx0" brushRef="#br0" timeOffset="18087.08">2166-8682 273 0,'0'0'63'16,"0"0"16"-16,0 0-5 16,0 0-34-16,0 0 6 0,0 0-27 15,-55 7-11-15,55-3-2 16,0-4-6-16,0 8 0 15,0 6-7-15,13 0 7 16,29 3 5-16,-3 0-3 16,21-8 0-16,4-1 4 15,4-8 13-15,4 0-8 16,12 0 2-16,2 0 0 16,8 0-7-16,8-12-4 15,4 3 2-15,1-4-4 16,-1 3 1-16,4 3 2 15,-7 1-3-15,3-2 0 16,-6 8 4-16,-9-4-4 16,-18 4 2-16,-27-5-3 15,-24 5 1-15,-17 0-4 0,-5 0 4 16,0 0 21-16,0 0 21 16,0 0-1-16,-22 0-15 15,-3-5-19-15,3-3-7 16,-11-3 0-16,7 11-4 15,-12-7-45-15,3 7-15 16,-7 0-53-16,-11 0-53 16,-5 0-134-16</inkml:trace>
        </inkml:traceGroup>
        <inkml:traceGroup>
          <inkml:annotationXML>
            <emma:emma xmlns:emma="http://www.w3.org/2003/04/emma" version="1.0">
              <emma:interpretation id="{D0B0EDCF-3FB6-447E-845D-87C0719CCC2F}" emma:medium="tactile" emma:mode="ink">
                <msink:context xmlns:msink="http://schemas.microsoft.com/ink/2010/main" type="inkWord" rotatedBoundingBox="7276,5375 5869,5363 5870,5152 7278,5165"/>
              </emma:interpretation>
              <emma:one-of disjunction-type="recognition" id="oneOf1">
                <emma:interpretation id="interp1" emma:lang="" emma:confidence="0">
                  <emma:literal>-</emma:literal>
                </emma:interpretation>
                <emma:interpretation id="interp2" emma:lang="" emma:confidence="0">
                  <emma:literal>_</emma:literal>
                </emma:interpretation>
                <emma:interpretation id="interp3" emma:lang="" emma:confidence="0">
                  <emma:literal>.</emma:literal>
                </emma:interpretation>
                <emma:interpretation id="interp4" emma:lang="" emma:confidence="0">
                  <emma:literal>•</emma:literal>
                </emma:interpretation>
                <emma:interpretation id="interp5" emma:lang="" emma:confidence="0">
                  <emma:literal>S</emma:literal>
                </emma:interpretation>
              </emma:one-of>
            </emma:emma>
          </inkml:annotationXML>
          <inkml:trace contextRef="#ctx0" brushRef="#br0" timeOffset="18943.8">2141-8343 459 0,'0'0'41'15,"0"0"19"-15,0 0 2 16,0 0-53-16,0 0-9 16,0 0-2-16,0 0 2 15,132-18 0-15,-62 5 8 16,13-1-4-16,7-2 12 15,1-1-6-15,14-2-2 16,0 0 1-16,-2 10-5 16,3-6 1-16,-14 5-4 15,3 3 1-15,-9-2-1 16,-8-1 1-16,-11 6-2 0,-16-7 1 16,-18 11-1-16,-15 0 8 15,-14 0 1-15,-4 0 10 16,0-3 16-16,0 3 18 15,0 0-21-15,0 0-5 16,0 0-5-16,0 0-6 16,0-4-4-16,0 4-2 15,0 0 0-15,0 0-10 16,0 0 5-16,0 0-4 16,0 0-1-16,0 0 1 15,0 0-1-15,0 0 1 16,0 0-1-16,0 0 1 0,0 0-1 15,0 0 0-15,0 0 0 16,0 0 0-16,0 0 0 16,0 0-1-16,0 0 1 15,0 0 0-15,0 0-1 16,0 0 0-16,0 0-1 16,0 0 2-16,0 0 0 15,0 0 0-15,0 0 0 16,0 0 0-16,0 0 2 15,0 0-3-15,0 0 1 16,0 0-1-16,0 0 0 16,0 0 2-16,0 0-1 15,0 0 0-15,0 0-7 16,0 0 5-16,0 0 2 0,0 0-2 16,0 0-1-16,0 0 3 15,0 0 0-15,0 0 0 16,0 0 2-16,0 0-4 15,0 0 1-15,0 0 1 16,0 0 1-16,0 0 1 16,0 0-1-16,0 0-1 15,0 0 0-15,0 0 0 16,0 0-1-16,0 0 1 0,0 0-2 16,0 0 2-1,0 0-5-15,0 0-13 0,0 0-16 16,0 0-30-16,0 0-48 15,0 0-111-15,0 0-105 16</inkml:trace>
        </inkml:traceGroup>
      </inkml:traceGroup>
    </inkml:traceGroup>
  </inkml:traceGroup>
</inkml:ink>
</file>

<file path=ppt/ink/ink4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46:26.43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F950277-78BC-4FF5-B5CF-DE79CDAE9FA5}" emma:medium="tactile" emma:mode="ink">
          <msink:context xmlns:msink="http://schemas.microsoft.com/ink/2010/main" type="inkDrawing" rotatedBoundingBox="25783,1822 30476,1180 30502,1370 25809,2012" semanticType="underline" shapeName="Other">
            <msink:sourceLink direction="with" ref="{1DB6B304-1762-43B6-ADBA-EA2330856761}"/>
          </msink:context>
        </emma:interpretation>
      </emma:emma>
    </inkml:annotationXML>
    <inkml:trace contextRef="#ctx0" brushRef="#br0">0 669 375 0,'0'0'35'16,"0"0"33"-16,0 0 27 16,0 0-40-16,0 0-41 15,0 0-14-15,-21 4-1 16,21-4-8-16,31 0 9 15,15 0 18-15,23 0-10 0,12 0 8 16,23-4-3 0,25-9 3-16,25-5 6 0,14-9-2 15,11 3-4-15,12-3 1 16,11 3-9-16,10 4-6 16,2 1 4-16,5-2 0 15,-13 0-4-15,-1 8-1 16,-6-1 0-16,-8-3-1 15,-2 5-1-15,-4-7 1 16,-5 3 8-16,-6-3-8 16,-8-6 1-16,-7-6-1 15,-8-4 0-15,-13-1 0 0,-21 1 1 16,-8-3-1-16,-18 10 0 16,-17 3 0-16,-19 7 1 15,-20 6-1-15,-6 7 2 16,-17-1 2-16,-3 3 10 15,-1 0-2-15,-8 3 5 16,0 0-1-16,0 0-5 16,2-4-1-16,-2 4-2 15,4 0-5-15,-4 0-3 16,0 0 0-16,0 0 4 16,4-4-4-16,-4 4 0 15,0 0 1-15,0 0 0 16,0 0 0-16,0-3 0 0,0 3 0 15,0 0 1 1,0 0-2-16,0 0-5 0,0-7-21 16,0-5-13-16,-10 7-138 15,-39-5-113-15</inkml:trace>
  </inkml:traceGroup>
</inkml:ink>
</file>

<file path=ppt/ink/ink4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6:15.42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A5EFF26-AE7B-4E3D-A88E-B2EEFD6DE6A8}" emma:medium="tactile" emma:mode="ink">
          <msink:context xmlns:msink="http://schemas.microsoft.com/ink/2010/main" type="inkDrawing" rotatedBoundingBox="21372,13894 23887,14212 23857,14450 21342,14132" semanticType="strikethrough" shapeName="Other"/>
        </emma:interpretation>
      </emma:emma>
    </inkml:annotationXML>
    <inkml:trace contextRef="#ctx0" brushRef="#br0">-4349 11540 301 0,'0'0'6'0,"0"0"39"16,0 0 11-16,0 0-5 16,0 0-11-16,0 0-10 15,0 0-1-15,0 0-4 16,0-64 6-16,0 57 8 16,-4-1-14-16,-5 8 0 15,4 0 14-15,5-3-17 0,-2-1-8 16,-2 4 8-16,4 0-9 15,0-6-2-15,0 6-8 16,0 0 0-16,0 0 1 16,0 0-4-16,0 0-7 15,0 0 7-15,0 0-1 16,0 0 0-16,0 0-7 16,0 0-8-16,0 0 8 15,0 0 4-15,0 0 3 16,16 0 1-16,3 0 0 15,5 0 1-15,2 0 3 16,9 0-8-16,1 0 6 0,-4 0-2 16,5-3 1-16,-3-1 2 15,-3 4-4-15,-2-11 1 16,-3 7-2-16,3 3 2 16,0-3 4-16,-12 4-3 15,11-4 0-15,0 4 1 16,-5-5-2-16,-1 5 0 15,2 0 0-15,5 0 2 16,-4-1-2-16,-3 1-1 16,-4 0 1-16,7 0-3 15,0 0 3-15,-3 0 4 16,-2 0-2-16,-1 0-2 16,1 0 0-16,5 0-2 0,-6 0 1 15,2 0 1-15,4 0 1 16,-9 0 2-16,-2 0-6 15,4 0 6-15,-4 1-7 16,4 8 8-16,-4-5-4 16,14 1 0-16,-11 6 0 15,-2-11 0-15,1 4 0 16,0 5 0-16,-2-5-3 16,2-1 1-16,1 8 2 15,-6-7 0-15,0 2 3 16,7-2-1-16,-7-1-2 15,4 3 0-15,4-5-1 16,-6 7 1-16,0-4 1 16,-3-2-1-16,1 5 0 0,10-1 0 15,-7-2 0-15,4 5 0 16,2 1 0-16,-4-10 1 16,-2 9-1-16,2-5 0 15,9-3 0-15,-6 3 0 16,1 2-1-16,-5-1-1 15,5 3-1-15,-4-3 3 16,-1 1-2-16,5-2 8 16,-4 0-8-16,-2 1 4 15,7-5-4-15,-8 4 5 16,4 2-8-16,-4 1 9 16,3-2-11-16,3-4 10 15,-7-1-3-15,8 4 0 0,3-4 0 16,-4 0-2-1,3 4 2-15,-3 0 0 0,4-1 2 16,-10 4-2-16,6-3 1 16,2-4-1-16,4 0 0 15,0 0 4-15,-6 0-4 16,1 2-1-16,0 2-3 16,-1-4 2-16,-3 3 2 15,4 4 2-15,-1-7-2 16,4 0 4-16,-4 0-4 15,6 0 1-15,-5 0-2 16,-1 0-3-16,-3 0 4 0,-1 0-2 16,0 0 4-16,-6 0-4 15,3 0 2-15,-4 0 0 16,-2 0 5-16,3 4-5 16,3-4 0-16,1 4-2 15,-2 2 2-15,4-6-1 16,-2 0 1-16,6 0 0 15,-6 0 4-15,-5 0-4 16,7 0 0-16,-3 0 0 16,-2 0 0-16,9 0 0 15,-9 0 1-15,1 0-2 16,2 0 2-16,-11 0-1 16,7 0 0-16,-5 0 0 0,2 0-1 15,-5 0 5 1,3 0-8-16,1 0 3 0,4 0 0 15,-7 0 1-15,7 0 7 16,-5 0-7-16,-4 0-5 16,2 0 4-16,2 0 1 15,1 0 0-15,-5 0 1 16,0 0-1-16,4 0 0 16,-4 0-2-16,0 0 5 15,0 0-3-15,4 0 1 16,-4 0 3-16,3 0-3 15,6 0-1-15,-5 0 5 0,4 0-5 16,0 0-2 0,-3 0 2-16,-4 0 2 0,3 0-2 15,-4 0 0-15,0 0 1 16,0 0 1-16,0 0-2 16,0 0 0-16,0 0 2 15,0 0-2-15,0 0 0 16,0 0 1-16,5 0 6 15,-5 0-7-15,0 0 0 16,0 0-4-16,0 0 3 16,0 0 1-16,4 0 0 15,-4 0 1-15,0 0 0 16,0 0-1-16,0 0-1 16,0 0 1-16,0 0-1 15,0 0 4-15,0 0-6 0,0 0 8 16,0 0-10-16,0 0 7 15,0 0-2-15,0 0 0 16,0 0-1-16,0 0 0 16,0 0-1-16,0 0 2 15,4 0-2-15,-1 0-8 16,-3 0 6-16,5 0-19 16,-5 0-15-16,0 0-13 15,0 3-34-15,0-3-19 16,0 0-177-16</inkml:trace>
  </inkml:traceGroup>
</inkml:ink>
</file>

<file path=ppt/ink/ink4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7:09.44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2518615-68DC-4DFF-BDCB-DB6BB97309CE}" emma:medium="tactile" emma:mode="ink">
          <msink:context xmlns:msink="http://schemas.microsoft.com/ink/2010/main" type="writingRegion" rotatedBoundingBox="10572,6294 32132,3067 34414,18306 12853,21533"/>
        </emma:interpretation>
      </emma:emma>
    </inkml:annotationXML>
    <inkml:traceGroup>
      <inkml:annotationXML>
        <emma:emma xmlns:emma="http://www.w3.org/2003/04/emma" version="1.0">
          <emma:interpretation id="{C52861A1-3EB0-4495-9EB1-87B7128AA580}" emma:medium="tactile" emma:mode="ink">
            <msink:context xmlns:msink="http://schemas.microsoft.com/ink/2010/main" type="paragraph" rotatedBoundingBox="11769,5569 22204,5687 22183,7539 11748,7422" alignmentLevel="1"/>
          </emma:interpretation>
        </emma:emma>
      </inkml:annotationXML>
      <inkml:traceGroup>
        <inkml:annotationXML>
          <emma:emma xmlns:emma="http://www.w3.org/2003/04/emma" version="1.0">
            <emma:interpretation id="{4B510020-4F58-4FDB-A540-9A277D4A62FC}" emma:medium="tactile" emma:mode="ink">
              <msink:context xmlns:msink="http://schemas.microsoft.com/ink/2010/main" type="line" rotatedBoundingBox="11769,5569 22204,5687 22183,7539 11748,7422"/>
            </emma:interpretation>
          </emma:emma>
        </inkml:annotationXML>
        <inkml:traceGroup>
          <inkml:annotationXML>
            <emma:emma xmlns:emma="http://www.w3.org/2003/04/emma" version="1.0">
              <emma:interpretation id="{08AF8A82-C361-44AA-8F08-0654909ED6D9}" emma:medium="tactile" emma:mode="ink">
                <msink:context xmlns:msink="http://schemas.microsoft.com/ink/2010/main" type="inkWord" rotatedBoundingBox="11764,6059 14549,6090 14533,7453 11748,7422"/>
              </emma:interpretation>
              <emma:one-of disjunction-type="recognition" id="oneOf0">
                <emma:interpretation id="interp0" emma:lang="" emma:confidence="1">
                  <emma:literal/>
                </emma:interpretation>
              </emma:one-of>
            </emma:emma>
          </inkml:annotationXML>
          <inkml:trace contextRef="#ctx0" brushRef="#br0">1124 33 280 0,'0'0'246'16,"0"0"-147"-16,0 0-28 15,0 0-51-15,0 0-20 16,0 0-13-16,-10-7-97 0,10 7-79 15,26 0-215-15</inkml:trace>
          <inkml:trace contextRef="#ctx0" brushRef="#br0" timeOffset="355.4">1433 84 449 0,'0'0'132'0,"0"0"-51"16,0 0-31 0,0 0-26-16,0 0-10 0,0 0-11 15,-42 155-2-15,42-125-2 16,0-2 2-16,16 0-3 16,10-5 0-16,1-1-1 15,14-6 1-15,5-7-13 16,-2 9-7-16,4-8-19 15,-3-2 9-15,-15 2-8 16,-10 0 3-16,-11 9 27 16,-9 4 6-16,0 4 4 15,-14 10 14-15,-23 4 23 16,-9 2 0-16,-5-3-5 0,8-12-12 16,11-4-12-1,17-11-7-15,7-13-1 0,3 0-70 16,5-22-100-16</inkml:trace>
          <inkml:trace contextRef="#ctx0" brushRef="#br0" timeOffset="626.78">1692-228 362 0,'0'0'88'0,"0"0"-36"16,0 0-5-16,0 0-8 0,0 0-10 16,0 0 13-1,99 214-2-15,-70-143-13 0,-14 7 2 16,1-3-19-16,-1-3-10 16,-6-2 0-16,6-9-1 15,-2-10 1-15,-2-9-23 16,1-16-48-16,1-12-23 15,-4-7-58-15,-3-7-236 16</inkml:trace>
          <inkml:trace contextRef="#ctx0" brushRef="#br0" timeOffset="815.28">1811 121 233 0,'0'0'214'16,"0"0"-155"-16,0 0-31 16,0 0-17-16,0 0-11 15,173-208 0-15,-114 169-18 16,-3 15-90-16,-7 8-299 16</inkml:trace>
          <inkml:trace contextRef="#ctx0" brushRef="#br0" timeOffset="-176.53">-230-17 340 0,'0'0'149'0,"0"0"-120"0,0 0 29 16,0 0-37-16,0 0-5 16,156-199-2-16,-84 160-11 15,-8 12-2-15,-4 13 5 16,-11 14-6-16,-9 0-2 16,-12 18-3-16,-9 35 5 15,-6 16-2-15,-13 9 4 16,0 15-2-16,-9-3 45 15,-27 1-5-15,8-12-9 16,-5-10 2-16,7-13-12 0,4-7-7 16,11-19 2-16,6-7-12 15,5-6-4-15,0-8-5 16,0 6 5-16,25-1 0 16,10-3 0-16,7-3 0 15,9-8 0-15,4 0 1 16,-3-8-3-16,3-17 0 15,-9-8 1-15,1-2-3 16,-20-5 0-16,-2 0-1 16,-5 8-9-16,-11 9 14 15,-9-1 0-15,0 9 3 16,0 2-1-16,0-4 1 16,-9 11 0-16,-4 2 2 15,-6 4 5-15,5 0 2 0,5 0-2 16,0 0-3-16,5 0-5 15,0 8-1-15,4 11-1 16,0 4-10-16,0 2 6 16,4 5-2-16,24-5 5 15,8-6-6-15,3-6-3 16,3-9 3-16,5-4-4 16,-2 0-1-16,1-17 2 15,-5-17-5-15,-11 10-9 16,-1-6 6-16,-16 9 0 15,-4 8 18-15,-9-4 4 16,0 11-2-16,0-1 21 16,0-4 0-16,-13 11 3 0,0 0-9 15,5 0-2-15,4 0-14 16,0 0-2-16,4 14-2 16,0 22 2-16,0 20-6 15,0 10 6-15,16 12 0 16,11-7 1-16,4 2-5 15,1-5 2-15,-9-3-3 16,0-4 1-16,-10-6-8 16,-4-8 10-16,-8-2 2 15,-1-16-2-15,0 2 3 16,0-12 2-16,-10-8 0 16,-12-7 26-16,-2-4 3 15,-7 0-7-15,-2-15-11 0,-2-35-6 16,6-13-4-16,12-12 0 15,8-8-3-15,9-2-9 16,0-3 9-16,13 14 0 16,25 6-3-16,5 6-14 15,4 19-1-15,-1 2 1 16,-14 20 2-16,-4 6-12 16,-11 15 20-16,-7 0-14 15,10 0-2-15,-9 9 20 16,7 25 3-16,-9 6-3 15,-3-3-2-15,1 7 7 16,-2-13-2-16,-1-4 6 16,2-9-2-16,-6-5-1 15,4-11-3-15,0-2 0 0,-4 0-27 16,6 0-42-16,-1 0-57 16,-1-20-154-16</inkml:trace>
          <inkml:trace contextRef="#ctx0" brushRef="#br0" timeOffset="-1262.31">62 0 365 0,'0'0'135'0,"0"0"-58"15,0 0-31-15,0 0-14 16,0 0-8-16,0 0-2 15,0 0-8-15,0 187 7 16,0-155-1-16,0 7-4 16,0-4 4-16,-9 8-6 0,-2-7-8 15,-1 5 2-15,3-9-7 16,4-2 7-16,0-4-6 16,-3-8-2-16,8-9-12 15,0-5-39-15,0-4-48 16,0 0-45-16,-5 0-148 15</inkml:trace>
          <inkml:trace contextRef="#ctx0" brushRef="#br0" timeOffset="1400.72">1961 673 132 0,'0'0'57'0,"0"0"-49"16,0 0-7-16,0 0 0 15,0 0 5-15,133-216-5 16,-124 182 153-16,-9 11-130 16,0 9 41-16,0 8-15 15,0 6 4-15,0 0 3 0,0 0-12 16,-9 0-4-16,-1 0-16 15,-7 20-9-15,1 7-15 16,13 10 6-16,3 5-4 16,0-2-3-16,0 0 0 15,0-9 0-15,14-3 0 16,4-4-3-16,5-11 2 16,9 1-1-16,-2-14-16 15,4 0-3-15,-8 0-2 16,3 0 0-16,-7-28-2 15,-4 1 6-15,-5-7 8 16,2 3 1-16,-11 1 10 16,-4 3 1-16,0-4-1 0,0 7 3 15,0-2 7-15,0 7-7 16,0 13-3-16,5-3 4 16,-5 0-4-16,13 9 0 15,1 0 0-15,9 0-4 16,-1 0 8-16,0 0-10 15,3 0 12-15,1 18-12 16,-3 0 6-16,9 0-37 16,-13 3-136-16</inkml:trace>
        </inkml:traceGroup>
        <inkml:traceGroup>
          <inkml:annotationXML>
            <emma:emma xmlns:emma="http://www.w3.org/2003/04/emma" version="1.0">
              <emma:interpretation id="{57BA894B-E78E-46F4-A7A8-FA5854E17A06}" emma:medium="tactile" emma:mode="ink">
                <msink:context xmlns:msink="http://schemas.microsoft.com/ink/2010/main" type="inkWord" rotatedBoundingBox="14739,5603 15623,5613 15609,6862 14725,6852"/>
              </emma:interpretation>
              <emma:one-of disjunction-type="recognition" id="oneOf1">
                <emma:interpretation id="interp1" emma:lang="" emma:confidence="1">
                  <emma:literal>7</emma:literal>
                </emma:interpretation>
                <emma:interpretation id="interp2" emma:lang="" emma:confidence="0">
                  <emma:literal>1</emma:literal>
                </emma:interpretation>
                <emma:interpretation id="interp3" emma:lang="" emma:confidence="0">
                  <emma:literal>3</emma:literal>
                </emma:interpretation>
                <emma:interpretation id="interp4" emma:lang="" emma:confidence="0">
                  <emma:literal>^</emma:literal>
                </emma:interpretation>
                <emma:interpretation id="interp5" emma:lang="" emma:confidence="0">
                  <emma:literal>]</emma:literal>
                </emma:interpretation>
              </emma:one-of>
            </emma:emma>
          </inkml:annotationXML>
          <inkml:trace contextRef="#ctx0" brushRef="#br0" timeOffset="190756.6">2744-365 456 0,'0'0'88'15,"0"0"-67"-15,0 0 13 16,0 0 22-16,0 0-16 15,0 0-13-15,0 0-11 16,0 0-4-16,9-18 1 16,-3 4 2-16,8-5-13 15,-5 0 1-15,-1 2 6 0,6-3-5 16,-4-7-4-16,9 5 2 16,-6 1-2-16,14-1 3 15,1-5-3-15,8 3 0 16,5 0 1-16,-1-3-1 15,5 4-4-15,-3 2 3 16,2 8 0-16,-5-4 0 16,2 12 1-16,-2 1 5 15,-2 4-5-15,-5 0-7 16,5 0 7-16,-7 0 0 16,3 0-4-16,-6 15 3 15,-3 0 1-15,-5-1 0 0,1 8-4 16,1 3 0-16,-4 9 4 15,0 13 0-15,-6 0 3 16,0-4-3-16,1 9-5 16,-8 0 5-16,1-6 3 15,-5 1-3-15,0-2 0 16,0 3 10-16,0-7-9 16,0 13-1-16,-5 3-1 15,-14 3-2-15,2 15 2 16,-2 3 0-16,6 12-13 15,-10-12-72-15,13-1-151 16,1 11-59-16</inkml:trace>
        </inkml:traceGroup>
        <inkml:traceGroup>
          <inkml:annotationXML>
            <emma:emma xmlns:emma="http://www.w3.org/2003/04/emma" version="1.0">
              <emma:interpretation id="{0FFBE9C9-2283-4E34-A65D-5F92E90EE5BA}" emma:medium="tactile" emma:mode="ink">
                <msink:context xmlns:msink="http://schemas.microsoft.com/ink/2010/main" type="inkWord" rotatedBoundingBox="15045,6617 15060,6618 15059,6633 15044,6632"/>
              </emma:interpretation>
              <emma:one-of disjunction-type="recognition" id="oneOf2">
                <emma:interpretation id="interp6" emma:lang="" emma:confidence="1">
                  <emma:literal/>
                </emma:interpretation>
              </emma:one-of>
            </emma:emma>
          </inkml:annotationXML>
          <inkml:trace contextRef="#ctx0" brushRef="#br0" timeOffset="1566.27">3054 258 434 0,'0'0'65'16,"0"0"-65"-16,0 0-252 16</inkml:trace>
        </inkml:traceGroup>
        <inkml:traceGroup>
          <inkml:annotationXML>
            <emma:emma xmlns:emma="http://www.w3.org/2003/04/emma" version="1.0">
              <emma:interpretation id="{9BBFC116-A1F4-4B7A-9AE3-6DE8C5CA0374}" emma:medium="tactile" emma:mode="ink">
                <msink:context xmlns:msink="http://schemas.microsoft.com/ink/2010/main" type="inkWord" rotatedBoundingBox="17824,5812 21609,5854 21591,7474 17806,7431"/>
              </emma:interpretation>
              <emma:one-of disjunction-type="recognition" id="oneOf3">
                <emma:interpretation id="interp7" emma:lang="" emma:confidence="1">
                  <emma:literal/>
                </emma:interpretation>
              </emma:one-of>
            </emma:emma>
          </inkml:annotationXML>
          <inkml:trace contextRef="#ctx0" brushRef="#br0" timeOffset="14024.49">5825 187 360 0,'0'0'297'16,"0"0"-237"-16,0 0-8 15,0 0-13-15,0 0-26 16,0 0-7-16,10 153 1 16,2-62 7-16,7 10-2 15,-5-2-9-15,3-6 3 16,-2-6-6-16,2-12-3 15,7-18-3-15,-10-5-32 16,11-16-59-16,-1-18-56 0,-5-18-138 16</inkml:trace>
          <inkml:trace contextRef="#ctx0" brushRef="#br0" timeOffset="14412.97">6476 329 359 0,'0'0'166'16,"0"0"-20"-16,0 0-41 16,0 0-68-16,0 0-28 15,0 0-3-15,-66 217 3 16,45-126-6-16,2 3 8 0,6-12-11 16,10-14 0-1,3-8 0-15,0-15-1 0,0-8-1 16,27-5 0-16,13-13-2 15,7-14 0-15,-4-5-1 16,8 0 1 0,1-9 2-16,-7-28 2 0,-9-3 0 15,-8 1 0-15,-15 7-3 16,-9-2 3-16,-4 7 2 16,0 3 1-16,-4 4 6 15,-28 5-9-15,-3 6 4 16,-8 9-4-16,2 0-2 15,2 0 0-15,8 13-5 16,7 18-7-16,9 9-28 16,7 1-43-16,8-5-44 0,0-4-98 15</inkml:trace>
          <inkml:trace contextRef="#ctx0" brushRef="#br0" timeOffset="14623.46">7200 831 337 0,'0'0'14'0,"0"0"42"0,0 0-28 16,0 0-28-16,215-149-25 15,-179 129-187-15</inkml:trace>
          <inkml:trace contextRef="#ctx0" brushRef="#br0" timeOffset="15268.72">7920 681 321 0,'0'0'171'0,"0"0"-151"0,0 0 48 15,10-184-38-15,23 110 9 16,-3 3-1-16,-2 1-3 16,-9 2 0-16,-15-6-5 15,-4 5-9-15,0 0-2 16,-10 3 4-16,-7 28-7 15,1 14-3-15,0 17 0 16,11 7 3-16,4 0-8 16,-8 0-6-16,-2 18-2 15,-5 29 0-15,-7 21-1 16,2 13 0-16,15-2 1 0,2 4 0 16,4-1 0-16,0-3-1 15,15-4 1-15,19-11 0 16,8-8 0-16,8-4-2 15,5-14-2-15,-6-11 1 16,1 0-4-16,-11-14-8 16,-5-9 1-16,-2-4-17 15,-1 0 1-15,-2 0 1 16,-10-17-12-16,-3-17-38 16,-6-6 79-16,-10-2 3 15,0-1 0-15,0 2-3 16,0 0 22-16,-5 14 9 15,0 1-10-15,0 12 4 0,5 2-1 16,0 2-19 0,0 7-5-16,0-7-6 0,15 10 4 15,14 0 0-15,-3 0-2 16,3 0 3-16,-3 13-7 16,2 23 8-16,-7 3-3 15,-6 5 3-15,1 0 0 16,-5-3 4-16,-2-3-4 15,-3-11-38-15,-2-4-30 16,1-12-37-16,-5-11-129 16</inkml:trace>
          <inkml:trace contextRef="#ctx0" brushRef="#br0" timeOffset="15446.26">8468 77 539 0,'0'0'92'16,"0"0"-20"-16,0 0-7 15,0 0-55-15,0 0-10 16,0 0-21-16,32-81-72 16,-8 71-78-16</inkml:trace>
          <inkml:trace contextRef="#ctx0" brushRef="#br0" timeOffset="15703.58">8923-513 467 0,'0'0'126'0,"0"0"-75"15,0 0 14-15,0 0-34 16,-14 258 2-16,14-165-5 15,0 14-9-15,14 5-10 16,-4 4 4-16,-5 8-11 16,2-8 0-16,2-9 2 15,-1-16-4-15,3-25-12 16,3-27-51-16,-4-22-31 0,2-11-15 16,-3-6-92-16</inkml:trace>
          <inkml:trace contextRef="#ctx0" brushRef="#br0" timeOffset="16189.69">8855 282 200 0,'0'0'255'0,"0"0"-241"16,0 0-1-16,0 0 0 15,0 0-5-15,0 0 9 16,273-165-15-16,-208 125 1 15,2 0-1-15,-12 3-2 0,-12 9 4 16,-12 1-4 0,-11 18 1-16,-11 5 7 0,-9 4 31 15,0 0 16-15,0 0 15 16,0 0-11-16,0 0-20 16,-9 17-12-16,-13 20-27 15,-11 16 5-15,3 3 6 16,1-3-8-16,13-5 1 15,10-17-2-15,6 0-2 16,0-7-2-16,6-4-4 16,30 3 6-16,-1-4 6 15,8 3-6-15,2-8 0 0,-4 1 0 16,-3 9-7 0,-8-2 14-16,-2 2-11 0,-14 4 4 15,-1-2-3-15,-9-2-3 16,-4 1 6-16,0 1 0 15,0-3 0-15,-8 5 14 16,-11-4-5-16,-1-4 1 16,4-7-10-16,1-6 0 15,6 0-1-15,7-7-36 16,2 0-131-16,0 0-303 16</inkml:trace>
        </inkml:traceGroup>
        <inkml:traceGroup>
          <inkml:annotationXML>
            <emma:emma xmlns:emma="http://www.w3.org/2003/04/emma" version="1.0">
              <emma:interpretation id="{53042E13-1116-4358-976D-E86C31819E82}" emma:medium="tactile" emma:mode="ink">
                <msink:context xmlns:msink="http://schemas.microsoft.com/ink/2010/main" type="inkWord" rotatedBoundingBox="22153,6570 22194,6570 22193,6578 22153,6577"/>
              </emma:interpretation>
              <emma:one-of disjunction-type="recognition" id="oneOf4">
                <emma:interpretation id="interp8" emma:lang="" emma:confidence="1">
                  <emma:literal/>
                </emma:interpretation>
              </emma:one-of>
            </emma:emma>
          </inkml:annotationXML>
          <inkml:trace contextRef="#ctx0" brushRef="#br0" timeOffset="16355.25">10203 218 699 0,'0'0'136'16,"0"0"-58"-16,0 0-29 16,0 0-39-16,0 0-10 15,0 0-8-15,-11 0-83 16,-18-8-195-16</inkml:trace>
        </inkml:traceGroup>
      </inkml:traceGroup>
    </inkml:traceGroup>
    <inkml:traceGroup>
      <inkml:annotationXML>
        <emma:emma xmlns:emma="http://www.w3.org/2003/04/emma" version="1.0">
          <emma:interpretation id="{965D2407-0862-4DEE-B414-92CF89937A6D}" emma:medium="tactile" emma:mode="ink">
            <msink:context xmlns:msink="http://schemas.microsoft.com/ink/2010/main" type="paragraph" rotatedBoundingBox="11699,7331 14547,7409 14510,8742 11663,8663" alignmentLevel="1"/>
          </emma:interpretation>
        </emma:emma>
      </inkml:annotationXML>
      <inkml:traceGroup>
        <inkml:annotationXML>
          <emma:emma xmlns:emma="http://www.w3.org/2003/04/emma" version="1.0">
            <emma:interpretation id="{06CA15B1-EA41-41A3-97F1-C2061F6B6FC4}" emma:medium="tactile" emma:mode="ink">
              <msink:context xmlns:msink="http://schemas.microsoft.com/ink/2010/main" type="line" rotatedBoundingBox="11699,7331 14547,7409 14510,8742 11663,8663">
                <msink:destinationLink direction="with" ref="{39478D53-4F18-4021-8775-870E23004741}"/>
              </msink:context>
            </emma:interpretation>
          </emma:emma>
        </inkml:annotationXML>
        <inkml:traceGroup>
          <inkml:annotationXML>
            <emma:emma xmlns:emma="http://www.w3.org/2003/04/emma" version="1.0">
              <emma:interpretation id="{E7B6DD5C-72D4-4AFB-A1F2-E0362005E365}" emma:medium="tactile" emma:mode="ink">
                <msink:context xmlns:msink="http://schemas.microsoft.com/ink/2010/main" type="inkWord" rotatedBoundingBox="11699,7331 14547,7409 14510,8742 11663,8663"/>
              </emma:interpretation>
              <emma:one-of disjunction-type="recognition" id="oneOf5">
                <emma:interpretation id="interp9" emma:lang="" emma:confidence="1">
                  <emma:literal/>
                </emma:interpretation>
              </emma:one-of>
            </emma:emma>
          </inkml:annotationXML>
          <inkml:trace contextRef="#ctx0" brushRef="#br0" timeOffset="7157.01">1164 1299 570 0,'0'0'110'0,"0"0"-9"16,0 0-56-16,0 0-41 15,0 0-4-15,0 0-11 16,-8-24-46-16,31 19-66 16,-1 5-38-16</inkml:trace>
          <inkml:trace contextRef="#ctx0" brushRef="#br0" timeOffset="7512.16">1505 1368 586 0,'0'0'111'15,"0"0"-20"-15,0 0-48 0,0 0-15 16,0 0-12-16,-119 199-1 16,119-171-14-16,0-4-1 15,0-1 0-15,0-1 0 16,29-7-9-16,6-2 8 15,12-2 1-15,8-2-3 16,-5-5 3-16,-6 0-13 16,2 6-2-16,-14-1-17 15,-4 0 5-15,-24-2 7 16,-4 4 16-16,0 7 4 16,0-3 2-16,-4 7 13 0,-28-7 2 15,10-2-1 1,-1-8-16-16,-6-5 0 0,12 0-4 15,-5-5-46-15,6-31-138 16,4-11-307-16</inkml:trace>
          <inkml:trace contextRef="#ctx0" brushRef="#br0" timeOffset="6979.45">-299 1253 434 0,'0'0'65'0,"0"0"-44"16,0 0 21-16,0 0-23 0,174-196 1 15,-110 157-10-15,-5 16-5 16,-4 11-5-16,-11 12 0 16,-6 0 1-16,-17 22-1 15,-6 30 0-15,-15 8 6 16,0 17 0-16,0 8 4 16,-15-2 13-16,-11-8-1 15,2-4 10-15,3-16 6 16,7-10-13-16,5-16-10 15,5-10 2-15,4-2-17 0,0-4-2 16,0-7 2 0,21 2-1-16,22-5 5 0,1-3-4 15,12 0 0-15,-3 0-3 16,2-15-6-16,-4-17-6 16,-7-2-16-16,-7-3 10 15,-5-3 9-15,-9 2 5 16,-18 1-10-16,-5 13 14 15,0 7 3-15,0 3 3 16,0 4 7-16,-5 10 4 16,-15 0 15-16,3 0-17 15,-5 0 4-15,0 24-2 16,2 3 2-16,7 10-6 16,4 1-4-16,9 2-3 15,0-2-2-15,0 3 1 16,5-8-4-16,22-4 1 15,9-7-2-15,6-5 4 0,3-13-2 16,6-4-12-16,3 0-15 16,-8-17 14-16,-1-21-29 15,-4 2-10-15,-15-9 7 16,-1 7 42-16,-17 2 4 16,1-1 0-16,-9 13 0 15,0 1 1-15,0 14 26 16,0 0 32-16,-4 7-7 15,-14 2-4-15,2 0-15 16,-4 0-2-16,5 0-11 0,2 15-16 16,5 9 3-16,2 8-7 15,6 6 0-15,0 1-7 16,0 5 7-16,19 9 1 16,4-1-1-16,18 5-1 15,8 2-4-15,5 5-2 16,2 6 5-16,4-9 1 15,-7-10-21-15,-16 8 15 16,-6-17 5-16,-17-3-16 16,-6-7 18-16,-8-10-4 15,0-5 10-15,-4-1 2 16,-31-11 29-16,-16 1 1 16,-8-6 18-16,-5 0-37 0,-4 0 6 15,4-30-18 1,10-15-5-16,14-2-2 0,6-18 0 15,26 1-1-15,8-10-8 16,0-8-5-16,23 0 6 16,26-1-2-16,6 9-3 15,0 15 2-15,5 7-5 16,-11 16-6-16,-8 11 3 16,-8 12 7-16,-7 9-8 15,-11 4 9-15,1 0 3 16,0 0 8-16,-8 5 0 15,5 21 0-15,-11 3-2 16,1 3 2-16,-3-5 2 16,0 7 7-16,0-7-7 0,4-7 2 15,-4-3-4-15,5 1 1 16,3-8-5-16,-2-3 9 16,4-4-11-16,-1-3-3 15,4 0-56-15,-4 0-94 16,-1-10-23-16</inkml:trace>
          <inkml:trace contextRef="#ctx0" brushRef="#br0" timeOffset="5846.37">-116 1209 594 0,'0'0'114'15,"0"0"-31"-15,0 0-14 16,0 0-28-16,0 0-30 15,0 0-8-15,13 33-3 16,-9 28 0-16,2 11-2 0,-2-1 4 16,6 3 0-1,-5-5 1-15,-1-3-2 0,5-9-1 16,-5-8 0-16,-4-8-1 16,0-17-30-16,0-5-33 15,0-19-66-15,0 0-97 16</inkml:trace>
          <inkml:trace contextRef="#ctx0" brushRef="#br0" timeOffset="7754.51">1684 1179 409 0,'0'0'73'16,"0"0"-30"-16,0 0-15 0,0 0 15 16,0 0 3-16,0 0 1 15,50 226-18-15,-41-162 5 16,4-2-17-16,-4-12-1 16,1 2-12-16,3-17-1 15,2-6-6-15,-7-10 2 16,1-5-32-16,0-14-50 15,-8 0-57-15,-1 0-167 16</inkml:trace>
          <inkml:trace contextRef="#ctx0" brushRef="#br0" timeOffset="7936.02">1734 1371 538 0,'0'0'48'0,"0"0"10"15,0 0-30-15,0 0-25 16,0 0-1-16,150-197-2 16,-114 166-22-16,5 14-44 15,-12 1-37-15,-7 16-139 16</inkml:trace>
          <inkml:trace contextRef="#ctx0" brushRef="#br0" timeOffset="8473.18">1954 1703 488 0,'0'0'61'0,"0"0"-40"16,0 0 15-16,0 0-35 16,0 0 1-16,0 0 12 15,62-3 1-15,-39-24-8 16,5-9-6-16,-11 1 4 15,2 0-5-15,0 2 4 16,-15 2-4-16,5-2 1 16,-9 15 2-16,0 7-2 15,0 3 18-15,0 8 25 16,0 0-4-16,0 0-23 16,0 0-8-16,0 0-5 0,0 23-4 15,0 9 2-15,0 7-5 16,9-3 8-16,5-4-2 15,2-8-3 1,4-6-2-16,-2-5 1 0,-5-7-1 16,1-6 2-16,5 0-7 15,-6 0-1-15,6-6-4 16,-2-25 11-16,2 1-4 16,-10-5 5-16,0 4-5 15,-8 11 5-15,-1-3 1 16,5 9 2-16,-5 4 3 15,4 10-6-15,-4 0 5 16,4 0-5-16,1 0-1 16,6 0-2-16,5 0 3 0,3 0 10 15,1 18-9-15,1 1 0 16,0 0-1-16,-3 7-4 16,2-5-12-16,-7 5-82 15,-4 6-75-15,0 6-305 16</inkml:trace>
        </inkml:traceGroup>
      </inkml:traceGroup>
    </inkml:traceGroup>
    <inkml:traceGroup>
      <inkml:annotationXML>
        <emma:emma xmlns:emma="http://www.w3.org/2003/04/emma" version="1.0">
          <emma:interpretation id="{5542D84B-E162-4F94-A7A9-5A58951911EC}" emma:medium="tactile" emma:mode="ink">
            <msink:context xmlns:msink="http://schemas.microsoft.com/ink/2010/main" type="paragraph" rotatedBoundingBox="11401,8450 14268,8872 14074,10191 11207,9770" alignmentLevel="1"/>
          </emma:interpretation>
        </emma:emma>
      </inkml:annotationXML>
      <inkml:traceGroup>
        <inkml:annotationXML>
          <emma:emma xmlns:emma="http://www.w3.org/2003/04/emma" version="1.0">
            <emma:interpretation id="{279BCB6F-531A-4897-9714-92B2FDBFC52B}" emma:medium="tactile" emma:mode="ink">
              <msink:context xmlns:msink="http://schemas.microsoft.com/ink/2010/main" type="line" rotatedBoundingBox="11401,8450 14268,8872 14074,10191 11207,9770">
                <msink:destinationLink direction="with" ref="{39478D53-4F18-4021-8775-870E23004741}"/>
              </msink:context>
            </emma:interpretation>
          </emma:emma>
        </inkml:annotationXML>
        <inkml:traceGroup>
          <inkml:annotationXML>
            <emma:emma xmlns:emma="http://www.w3.org/2003/04/emma" version="1.0">
              <emma:interpretation id="{D990B3CD-7EDE-4690-8FE7-581A78CE8D44}" emma:medium="tactile" emma:mode="ink">
                <msink:context xmlns:msink="http://schemas.microsoft.com/ink/2010/main" type="inkWord" rotatedBoundingBox="11401,8450 14268,8872 14074,10191 11207,9770"/>
              </emma:interpretation>
              <emma:one-of disjunction-type="recognition" id="oneOf6">
                <emma:interpretation id="interp10" emma:lang="" emma:confidence="1">
                  <emma:literal/>
                </emma:interpretation>
              </emma:one-of>
            </emma:emma>
          </inkml:annotationXML>
          <inkml:trace contextRef="#ctx0" brushRef="#br0" timeOffset="3522.45">876 2643 314 0,'0'0'278'15,"0"0"-139"-15,0 0-70 16,0 0-44-16,0 0-15 15,0 0-10-15,-21-43-21 16,21 29-81-16,25 5-95 0,8 5-215 16</inkml:trace>
          <inkml:trace contextRef="#ctx0" brushRef="#br0" timeOffset="3891.66">1195 2596 358 0,'0'0'207'0,"0"0"-122"15,0 0-25-15,0 0-30 16,0 0-7-16,0 0-8 16,-81 181 2-16,81-153-10 0,0-10-4 15,0-1-3 1,0-3-3-16,5 3 1 0,22-8-2 15,6-1 3-15,-3-1-2 16,2-4-2-16,-4 1-20 16,-5 4-6-16,-6-3-3 15,-6 3 25-15,-7-2-5 16,-4 4 14-16,0 8 1 16,0 5 5-16,-4 0 31 15,-15 2-5-15,-3 1-26 16,-3-6-1-16,8-8-8 15,8-11 3-15,1-1-47 0,3 0-98 16,5-16-233 0</inkml:trace>
          <inkml:trace contextRef="#ctx0" brushRef="#br0" timeOffset="4123.03">1331 2373 359 0,'0'0'156'16,"0"0"-62"-16,0 0-34 16,0 0 7-16,0 0-8 15,0 250-15-15,5-167-22 16,6-8-9-16,-6 0-3 16,3-2-5-16,1-9-4 15,-5-12-1-15,-2-10 0 16,2-6-18-16,0-16-34 15,4-7-49-15,-4-13-93 0</inkml:trace>
          <inkml:trace contextRef="#ctx0" brushRef="#br0" timeOffset="4310.54">1260 2790 384 0,'0'0'127'16,"0"0"-77"-16,0 0-30 0,0 0-18 16,0 0-2-1,0 0 0-15,177-194-21 0,-135 175-65 16,-6 1-154-16</inkml:trace>
          <inkml:trace contextRef="#ctx0" brushRef="#br0" timeOffset="3325.62">-627 2345 344 0,'0'0'116'16,"0"0"-65"-16,0 0-22 16,0 0-10-16,0 0-6 15,0 0-4-15,157-111-7 16,-105 107-2-16,3 4 2 15,-4 0-2-15,-9 0 0 16,-10 33 1-16,-5 4-1 0,-14 8-1 16,-13 12 1-16,0 13 4 15,0 1 1 1,-24 0 19-16,-11-11-3 0,3-12 17 16,9-17-9-16,1-8 1 15,12-9-21-15,6-10 0 16,4 2-7-16,0-1-2 15,0 0-4-15,0 8 4 16,10-4-15-16,24 0 11 16,9-3 4-16,7-6-1 15,7 0-5-15,2 0 5 16,-2 0-9-16,-2 0-9 16,-1-20 1-16,-12-2 2 15,-10-7-4-15,-11 2 9 0,3 3 1 16,-16 2 9-1,-8 3 2-15,0 2-2 0,0 2 2 16,0 0 6-16,0 6 16 16,0 9 16-16,-4 0 2 15,-5 0-18-15,1 0-12 16,-3 0 9-16,6 9-19 16,0 14-1-16,5 8-1 15,0 3-3-15,0-2 4 16,0 1 0-16,21-5-1 15,9-6 0-15,8-8-5 16,-2-3 2-16,9-11 3 0,-4 0-9 16,8 0-3-1,-3-25-2-15,5-10-9 0,-15-7-11 16,1 4-2-16,-14 1 20 16,-12 9-3-16,-11 5 17 15,0 9 3-15,0 4 8 16,0-2 15-16,-4 7 0 15,-12 5 7-15,2 0 1 16,-4 0-8-16,-1 0-13 16,6 9-8-16,8 14-2 15,0 16-3-15,5 6 1 16,0 9 2-16,0 7 2 16,9 0-2-16,17-7 0 0,12 11-4 15,-11-14 1 1,11-4-7-16,-6 5-3 0,-6-2-1 15,-7-6-12-15,0 0 19 16,-15-2-1-16,-4 0 3 16,0-1 7-16,-19 1-2 15,-17-1 33-15,-9-7 12 16,-3-6-1-16,5-5-10 16,6-15 10-16,10-8-11 15,-2 0 2-15,11-9-14 16,5-41-21-16,9-5 6 15,4-20-6-15,0-2-3 0,22-2-4 16,20-2-4 0,-6 16-5-16,13 5-7 0,-11 14-10 15,6 4 9-15,-7 20 2 16,-15 2 1-16,3 15 6 16,-8 5-1-16,1 0 6 15,-1 0 7-15,3 19 1 16,2 9 0-16,-9 0 2 15,0-1 2-15,-7 1-2 16,0-4 2-16,2-5-2 16,-3-4-2-16,-5-8 2 15,4-1 3-15,0-6-3 16,-4 0-26-16,5 0-50 16,-4 0-65-16,-1 0-167 15</inkml:trace>
          <inkml:trace contextRef="#ctx0" brushRef="#br0" timeOffset="2195.35">-554 2124 231 0,'0'0'111'0,"0"0"26"16,0 0-47-16,0 0-42 15,1 227-7-15,-1-145 0 16,0 7-6-16,0-2-9 16,0-2-15-16,0-3 9 15,0-22-16-15,4-8-1 16,1-17-1-16,-1-16 0 15,-4-4-3-15,6-15 3 16,-2 0-2-16,1 0 0 16,-1 0-14-16,-4 0-18 15,0-8-22-15,0-30-56 16,0-8-101-16</inkml:trace>
          <inkml:trace contextRef="#ctx0" brushRef="#br0" timeOffset="4789.67">1360 3174 252 0,'0'0'98'0,"0"0"-27"16,0 0-38-16,0 0-8 0,0 0-16 15,211-133-8-15,-175 104 1 16,-13-2-2-16,2 3 0 16,-5 4-4-16,-11 5 9 15,-5 4-3-15,-4 4 7 16,0 2 39-16,0 9-7 16,0 0 9-16,0 0-5 15,-9 0 1-15,1 0-16 16,-4 0 12-16,-4 0-11 15,7 13-15-15,-1 5 4 0,2 1-14 16,8 5-3 0,0 7-3-16,0-8 0 0,0-3 2 15,0-2-2-15,23 1-3 16,4-8 2-16,4 1 0 16,-4-8 1-16,14-4-6 15,1 0-11-15,2 0-10 16,-5-1-9-16,-3-17-16 15,-1-9-21-15,-16 7 5 16,-1 2-9-16,-9-4-15 16,-4 4-50-16,-1 4 28 15,-4 0-60-15</inkml:trace>
          <inkml:trace contextRef="#ctx0" brushRef="#br0" timeOffset="5001.29">2025 2929 88 0,'0'0'116'0,"0"0"-18"0,0 0 1 16,0 0-22-16,0 0-16 15,0 0-25-15,50 51 6 16,-45-42-14-16,5 1 14 16,-1-2-29-16,-5 2 1 15,-1 1-12-15,1 1 12 16,-4-1-8-16,5-2-6 16,6 5 0-16,-2-2-4 15,4 0 5-15,-3-8-1 16,-3-1 0-16,2-3-63 15,3 0-39-15,-8 0-77 16</inkml:trace>
        </inkml:traceGroup>
      </inkml:traceGroup>
    </inkml:traceGroup>
    <inkml:traceGroup>
      <inkml:annotationXML>
        <emma:emma xmlns:emma="http://www.w3.org/2003/04/emma" version="1.0">
          <emma:interpretation id="{861A574D-C62C-4C4D-8DB6-2D41AF7615EF}" emma:medium="tactile" emma:mode="ink">
            <msink:context xmlns:msink="http://schemas.microsoft.com/ink/2010/main" type="paragraph" rotatedBoundingBox="11231,10019 27774,7660 27974,9062 11431,11421" alignmentLevel="1"/>
          </emma:interpretation>
        </emma:emma>
      </inkml:annotationXML>
      <inkml:traceGroup>
        <inkml:annotationXML>
          <emma:emma xmlns:emma="http://www.w3.org/2003/04/emma" version="1.0">
            <emma:interpretation id="{B62B465B-9B96-45BF-A891-38F0097BD57E}" emma:medium="tactile" emma:mode="ink">
              <msink:context xmlns:msink="http://schemas.microsoft.com/ink/2010/main" type="line" rotatedBoundingBox="11231,10019 27774,7660 27974,9062 11431,11421"/>
            </emma:interpretation>
          </emma:emma>
        </inkml:annotationXML>
        <inkml:traceGroup>
          <inkml:annotationXML>
            <emma:emma xmlns:emma="http://www.w3.org/2003/04/emma" version="1.0">
              <emma:interpretation id="{2B5EB84A-EF5E-42B2-B593-EB798593D5C3}" emma:medium="tactile" emma:mode="ink">
                <msink:context xmlns:msink="http://schemas.microsoft.com/ink/2010/main" type="inkWord" rotatedBoundingBox="11250,10148 13923,9766 14105,11040 11431,11421"/>
              </emma:interpretation>
              <emma:one-of disjunction-type="recognition" id="oneOf7">
                <emma:interpretation id="interp11" emma:lang="" emma:confidence="1">
                  <emma:literal/>
                </emma:interpretation>
              </emma:one-of>
            </emma:emma>
          </inkml:annotationXML>
          <inkml:trace contextRef="#ctx0" brushRef="#br0" timeOffset="10730.77">1088 4110 459 0,'0'0'111'16,"0"0"-38"-16,0 0 2 0,0 0-44 15,0 0-12-15,0 0-6 16,-102 122 2-16,98-95-9 16,4-3-5-16,0-6-1 15,0 2-1-15,13-7-1 16,16-4-1-16,-3-4 3 16,7-1-2-16,-2 0-1 15,-5-4 3-15,3 5-16 16,-7-5 4-16,-8 4-7 15,1 2-8-15,-7 1 4 0,-8-1 6 16,0 9 13 0,0-2 8-16,0 5 32 0,0-5 0 15,-23 2 0-15,4-6-26 16,6-3-1-16,-4-6-9 16,5 0 0-16,-5 0-27 15,5-15-54-15,6-31-94 16,-2-10-177-16</inkml:trace>
          <inkml:trace contextRef="#ctx0" brushRef="#br0" timeOffset="10984.83">1201 3781 251 0,'0'0'257'15,"0"0"-172"-15,0 0-29 16,0 0-35-16,0 0-12 15,0 0-4-15,23 94 26 16,-10-40-2-16,-9 8 5 16,9 3-19-16,-2 0-11 15,-3-10 5-15,2-5-5 16,-5-7-3-16,-1-11 1 16,0-4-2-16,1-9-2 15,3-6-33-15,-2-13-49 16,3 0-56-16,-5 0-106 15</inkml:trace>
          <inkml:trace contextRef="#ctx0" brushRef="#br0" timeOffset="11177.31">1256 4038 363 0,'0'0'137'0,"0"0"-110"16,0 0 15-16,0 0-24 15,0 0-12-15,0 0-4 16,143-176-2-16,-103 153-8 16,-4 8-44-16,-10 6-47 15,-7 5-138-15</inkml:trace>
          <inkml:trace contextRef="#ctx0" brushRef="#br0" timeOffset="11771.8498">1352 4412 134 0,'0'0'292'16,"0"0"-275"-16,0 0 28 16,0 0-19-16,0 0-11 15,0 0-4-15,103-69-5 16,-66 31-4-16,-15 2 2 15,3 3-2-15,-12-3 2 16,0 8-2-16,-9 0 0 16,-4 9 24-16,0 4 3 0,0 8 31 15,0-3-11-15,-9 10-4 16,1 0-5-16,-1 0-7 16,-5 0-12-16,-1 0-4 15,-2 17-15-15,-1 21 3 16,4 9-5-16,14-6 0 15,0 4-3-15,0-12 1 16,32-4 0-16,-5-7 2 16,9-13-4-16,-1-5 0 15,4-4 1-15,-2 0 2 16,2 0-8-16,-6-13-2 16,-7-9-4-16,-4 0-1 15,-6-2 0-15,-12 4 16 0,-4-7-2 16,0 3 3-16,0-2-1 15,0 2 11-15,0 1-7 16,0 4-2-16,0 10 3 16,0-6-5-16,0 12-2 15,0-7 2-15,0 10-2 16,5 0-2-16,9 0 0 16,7 0 0-16,8 6 4 15,-3 12 0-15,7 5 0 16,-11 0 1-16,1 1-1 15,0 0 1-15,-5-3-1 16,-8-2-39-16,3 3-100 0,-3-13-105 16</inkml:trace>
          <inkml:trace contextRef="#ctx0" brushRef="#br0" timeOffset="10335.83">632 3985 220 0,'0'0'386'0,"0"0"-281"0,0 0-13 16,0 0-56-1,0 0-33-15,0 0-2 0,-16 0-1 16,16 0-35-16,0-5-59 16,0 5-65-16,16 0-148 15</inkml:trace>
          <inkml:trace contextRef="#ctx0" brushRef="#br0" timeOffset="10151.32">-737 3815 247 0,'0'0'47'0,"0"0"5"15,0 0-14-15,0 0-20 16,0 0-7-16,207-57-10 15,-176 57 0-15,-2 10 3 16,-8 27-4-16,-7 10 9 16,-13 7 19-16,-1 8 14 15,0 2 6-15,-1-3-11 16,-17-1 7-16,9-9-12 16,5-9-2-16,4-11-4 15,0-7-17-15,0-11-2 0,4 2-7 16,28-1 0-16,13-9 5 15,10-5-5-15,5 0 0 16,4 0 0-16,-5-5 4 16,-1-29 0-16,-7-2-2 15,-2-1-4-15,-18-1 0 16,-7 1-11-16,-11 9 7 16,-11 5 6-16,-2 6 0 15,0 2 7-15,0 6-6 16,-10 6 20-16,-3 3-4 15,-8 0 3-15,10 0 0 16,1 0-16-16,-3 13 2 0,8 18 0 16,5 7-6-16,0 5 0 15,0-8-3-15,0-2 0 16,19-2 1-16,17-11 2 16,-4-5 0-16,9-2 0 15,4-13-1-15,4 0 1 16,2 0-6-16,-5-17 4 15,-2-21-19-15,-6-2-11 16,-12 1-4-16,-10 7-12 16,-12 4 26-16,-4 9 16 15,0 1 6-15,0 4 12 16,-9 8 22-16,-15-2 0 0,6 8-3 16,-4 0-9-1,2 0-11-15,7 0-5 0,0 14-3 16,4 14 4-16,5 4-6 15,4 10-1-15,0-5-3 16,0 4 3-16,26 7-1 16,2-4-4-16,8-1 5 15,-13 7 0-15,13 1-8 16,-12-4-6-16,3 7 2 16,-9-7 8-16,0 0 2 15,-10-6-3-15,-4 2 5 16,-4-8 0-16,0-2 2 15,0-15 8-15,-20 2 7 16,-4-6 12-16,-3-14 13 16,-1 0-22-16,-4 0 2 0,6-10-8 15,-1-27-10-15,2-12-1 16,12-18-3-16,4-2 0 16,9-8-3-16,0 6-1 15,19 6-10-15,17 10-1 16,-1 12 6-16,3 12 0 15,-6 7-2-15,-5 11 0 16,-8 12-4-16,-3-5-1 16,5 6 8-16,-8 0 2 15,1 0 3-15,2 7 1 16,-6 21-2-16,5-5 4 16,-7 3 1-16,1-5 1 15,-4 2-1-15,-4-1-1 0,2-9 1 16,1-3-1-16,1-6 0 15,-1-4-2-15,-4 0-37 16,1 0-52-16,4 0-34 16,-5-24-142-16</inkml:trace>
          <inkml:trace contextRef="#ctx0" brushRef="#br0" timeOffset="9087.25">-585 3910 443 0,'0'0'125'0,"0"0"-38"15,0 0 31-15,0 0-56 16,0 0-23-16,0 0-11 0,-33 11-20 15,28 36-8-15,1 17 7 16,1 7-6-16,3-2-1 16,0-9 0-16,0-6-3 15,0-2 3-15,0-12-22 16,0-10-23-16,0-12-12 16,0-13-60-16,0-5-29 15,0 0-156-15</inkml:trace>
        </inkml:traceGroup>
        <inkml:traceGroup>
          <inkml:annotationXML>
            <emma:emma xmlns:emma="http://www.w3.org/2003/04/emma" version="1.0">
              <emma:interpretation id="{99794AF1-2AD2-433D-8C08-8897C4F71FCE}" emma:medium="tactile" emma:mode="ink">
                <msink:context xmlns:msink="http://schemas.microsoft.com/ink/2010/main" type="inkWord" rotatedBoundingBox="18683,8975 21484,8575 21671,9886 18870,10285"/>
              </emma:interpretation>
              <emma:one-of disjunction-type="recognition" id="oneOf8">
                <emma:interpretation id="interp12" emma:lang="" emma:confidence="1">
                  <emma:literal/>
                </emma:interpretation>
              </emma:one-of>
            </emma:emma>
          </inkml:annotationXML>
          <inkml:trace contextRef="#ctx0" brushRef="#br0" timeOffset="22997.64">7210 2691 577 0,'0'0'59'15,"0"0"44"-15,0 0-29 16,0 0-50-16,0 0-24 16,0 0 3-16,-46 197-3 15,46-105 12-15,0-1-11 16,14 8 5-16,-8 5-4 16,-6-4-2-16,0-2 2 15,0-9-1-15,0-19-1 16,0-15-22-16,-10-18-60 15,-5-23-61-15,-3-14-71 0</inkml:trace>
          <inkml:trace contextRef="#ctx0" brushRef="#br0" timeOffset="23554.1498">6755 3051 330 0,'0'0'102'15,"0"0"-35"-15,0 0 2 16,20-210-28-16,41 132-41 16,22 3 6-16,4 7-3 15,3 21 1-15,-2 19-3 16,-12 28-2-16,-11 0-4 16,-10 28 5-16,-16 26-3 15,-14 13 3-15,-18 15 0 0,-7 7 0 16,0 9 0-16,-28-3 16 15,-17-10 20-15,-8-16-7 16,6-9 2-16,7-23 0 16,8-13 7-16,17-14-14 15,11-7 1-15,4-3-7 16,0 0-11-16,0 0-4 16,0-9-3-16,32-19-10 15,19-3 9-15,4 4-10 16,9 14 8-16,-6 9-4 0,1 4-11 15,1 0 4-15,-11 34-5 16,-4 7 1-16,-22 19 5 16,-17 2 12-16,-6 10 0 15,0-6 2-15,-29 3 7 16,-16-5 5-16,0-12 12 16,-10-10-15-16,4-6 11 15,-4-18 8-15,0-12-18 16,-5-6 3-16,12 0-14 15,-2-14 0-15,9-13 1 16,18-6-1-16,5 5-18 16,14 4-10-16,4-4-17 15,0 5-56-15,19 2-103 16,16 1-200-16</inkml:trace>
          <inkml:trace contextRef="#ctx0" brushRef="#br0" timeOffset="24085.41">8398 3245 326 0,'0'0'135'0,"0"0"-71"15,0 0-14-15,0 0-22 0,32-185 10 16,-32 153-7-16,0 11-1 16,-7-1 2-16,-28 7-12 15,-4 11 1-15,-16 4-4 16,0 0 4-16,-9 41-3 16,-3 16-11-16,3 12-6 15,9 9 3-15,15 1-3 16,15-4-1-16,16-2 1 15,9-12-1-15,0-11-1 16,10-12 0-16,24-14-2 16,5-15 1-16,12-9-1 15,-1 0-1-15,6-6 1 16,-3-34 0-16,-8-11 0 0,-3 6-1 16,-1-2-4-16,-18 9-7 15,-3 14 5-15,-10 11 9 16,-1 3 1-16,-3 10 0 15,-2 0-3-15,6 0-3 16,15 0 0-16,9 0-1 16,-3 11 7-16,14 1 1 15,-3-2 0-15,2-5-1 16,2-5-22-16,7 0-55 16,5-11-21-16,-10-25-26 15,2-15-149-15</inkml:trace>
          <inkml:trace contextRef="#ctx0" brushRef="#br0" timeOffset="24453.53">9005 2865 182 0,'0'0'180'15,"0"0"-49"-15,0 0-38 16,0 0-14-16,0 0-37 16,0 0-15-16,-146 37-7 15,122 3-3-15,2 17-1 16,9-2 5-16,9-4-16 15,4 1-1-15,0-6-4 16,4-11 0-16,28-1 0 16,10-11 0-16,3 1 0 15,-2 0 0-15,4-10-7 16,-5 3 3-16,-15-3-2 16,-2-1 0-16,-9 2 4 0,-7 0-2 15,-8-2 7-15,-1 2-7 16,0 8 8-16,0-2 7 15,-20-1 29-15,-11 4-12 16,-3-6-17-16,3-5 6 16,5-4-8-16,-3-9-8 15,13 0 2-15,-3 0-6 16,9 0-35-16,10-26-39 16,0-9-91-16,6 4-123 15</inkml:trace>
          <inkml:trace contextRef="#ctx0" brushRef="#br0" timeOffset="24759.71">9197 3322 237 0,'0'0'100'15,"0"0"-35"-15,0 0-25 16,0 0-15-16,182-181 15 16,-143 138-23-16,-9-1-12 15,-14 2 6-15,-7 15 8 16,-9-1 17-16,0 10 20 15,0 14 24-15,0-6-31 16,0 10 7-16,-13 0-15 16,-3 0-9-16,-4 0-12 15,1 4-10-15,1 30-3 16,0 10-7-16,16 3 0 16,2 4-6-16,0 1 11 0,0 3-10 15,0-7 6-15,26-5-4 16,5-3-20-16,9-14-27 15,20-8-46-15,5-8-24 16,8-10-220-16</inkml:trace>
        </inkml:traceGroup>
        <inkml:traceGroup>
          <inkml:annotationXML>
            <emma:emma xmlns:emma="http://www.w3.org/2003/04/emma" version="1.0">
              <emma:interpretation id="{8541C864-006B-4DBA-89AD-FE1614DD8BF1}" emma:medium="tactile" emma:mode="ink">
                <msink:context xmlns:msink="http://schemas.microsoft.com/ink/2010/main" type="inkWord" rotatedBoundingBox="22809,8368 26966,7775 27138,8981 22981,9574"/>
              </emma:interpretation>
              <emma:one-of disjunction-type="recognition" id="oneOf9">
                <emma:interpretation id="interp13" emma:lang="" emma:confidence="0">
                  <emma:literal>ss.</emma:literal>
                </emma:interpretation>
                <emma:interpretation id="interp14" emma:lang="" emma:confidence="0">
                  <emma:literal>H.</emma:literal>
                </emma:interpretation>
                <emma:interpretation id="interp15" emma:lang="" emma:confidence="0">
                  <emma:literal>se.</emma:literal>
                </emma:interpretation>
                <emma:interpretation id="interp16" emma:lang="" emma:confidence="0">
                  <emma:literal>re.</emma:literal>
                </emma:interpretation>
                <emma:interpretation id="interp17" emma:lang="" emma:confidence="0">
                  <emma:literal>s.</emma:literal>
                </emma:interpretation>
              </emma:one-of>
            </emma:emma>
          </inkml:annotationXML>
          <inkml:trace contextRef="#ctx0" brushRef="#br0" timeOffset="26966.3">11671 2847 421 0,'0'0'100'0,"0"0"-22"15,0 0-32-15,0 0-17 0,0 0-4 16,-83-214 7 0,55 182-14-16,-6 14 9 0,-10 12-10 15,-15 6 8-15,-17 0-10 16,-9 43-10-16,-1 21 3 15,6 9-1-15,21 2-4 16,18-1 3-16,21-10-2 16,20-6-4-16,0-12 0 15,0-9-1-15,35-7-1 16,10-10 2-16,4-12 0 16,9-8 1-16,10 0-1 15,-3-23 5-15,2-18-4 16,-3-13-1-16,-9-3-4 0,-4 2-6 15,-9 14 2-15,-20 8 3 16,-8 9 4-16,-10 19 1 16,1 5 4-16,-5 0-4 15,7 0-12-15,6 0 6 16,9 11 4-16,11 17 4 16,2-5-9-16,11 4 8 15,5-3-1-15,9-7 3 16,9-7-1-16,5-10-2 15,-1 0 3-15,5 0-5 16,-2-39 5-16,-8 0-4 16,-13-12 1-16,-13-2 0 15,-10 8 4-15,-15-1-4 16,-7-1-3-16,-10 4 3 0,0 7 2 16,0 2-2-16,-11 6 1 15,-23 8-1-15,-8 5 3 16,-5 15-1-16,-9 0-1 15,1 15 4-15,0 25-2 16,9 6-3-16,14 1 2 16,9 5-1-16,14-1-1 15,9-1-3-15,0 0 0 16,0-10 3-16,25-9-6 16,5-10 5-16,2-9 2 15,11-12 2-15,5 0-3 16,7-20-2-16,3-24 2 0,-2-18-1 15,-3-4-4 1,-12-6-1-16,-8-3-2 0,-14-9 6 16,-12-4 2-16,-7-4 0 15,0-6 2-15,0-5-2 16,-7 2-8-16,-12 9 8 16,0 31 6-16,9 25-6 15,3 21 1-15,-2 12 16 16,5 3 4-16,-2 0 0 15,-3 0-19-15,-7 37-1 16,1 17 11-16,-4 21-12 16,3 12 5-16,7 12-1 15,9 13-1-15,0-2-3 0,0 1 2 16,4-10-6 0,27-16 10-16,9-7-5 0,4-18-1 15,2-12 0-15,9-17-2 16,1-13 2-16,7-10-1 15,-2-8 1-15,8 0-8 16,-10 0-22-16,-2-31 24 16,-8-15-5-16,-14-1-12 15,-9 0 11-15,-9 6 12 16,-14 0-1-16,-3 5 1 16,0 1 2-16,0 5-1 15,-26 2 13-15,-4 3-3 16,-4 10 4-16,8 8-5 15,-3 7 2-15,3 0-12 0,-3 4 0 16,4 19-2-16,8 19 0 16,-3-6 2-16,6 3 0 15,4 3 0-15,2-1-2 16,8-4 2-16,0 1 5 16,0-8-5-16,0-5-1 15,8-6-3-15,16-8 2 16,3-11-1-16,8 0 2 15,8 0-2-15,2-24-3 16,-4-24 0-16,4-9-10 16,-6-3-3-16,-8-3 1 15,-7-18 5-15,-8 4 11 16,-11-11 0-16,-5-1 2 16,0-3 0-16,0-9 4 0,-29-13-3 15,4 9-1-15,-1 14 6 16,5 25-5-16,7 34 1 15,5 17 27-15,2 11 1 16,3 4-12-16,-5 0-10 16,2 12-8-16,-6 36-1 15,3 21 1-15,-2 10 4 16,12 13 1-16,0 0-5 16,0 7 2-16,0-6 2 15,0 3-3-15,22-8 3 16,7-13-8-16,1-5 4 0,11-15 0 15,-2-8 0-15,4-12 3 16,-1-10-3-16,-2-12-12 16,-8-13 1-16,4 0-5 15,-9 0 9-15,-3-13 4 16,-4-15-3-16,-4-9 4 16,-10-9-2-16,2-1 0 15,-3 1 4-15,-5-5 0 16,0 3 0-16,0-2 0 15,0 13 0-15,-13 5 0 16,3 5 0-16,5 17 16 16,1 6-4-16,4 4 6 15,0 0-7-15,0 0-10 16,0 0 1-16,0 0-2 16,0 0-8-16,0 0-5 0,0 23 13 15,13 5 5 1,10 10-5-16,-3-3 0 0,2 2 0 15,3 6 0-15,1-8 1 16,-1-1-8-16,2-11 14 16,-4-6-7-16,-4-7 0 15,2-5-2-15,-1-5-4 16,-1 0 4-16,5 0 1 16,1-8-4-16,5-31-9 15,1-11 7-15,-1-5-18 0,-5 3 16 16,-9 5 5-1,-7 2 2-15,-9 7-2 0,0 7 8 16,0-7 0-16,0 14 4 16,-9 2 10-16,-11 2 4 15,-2 12-7-15,-3 7 6 16,1 1-19-16,2 0 3 16,-1 0 4-16,2 9-9 15,1 21-1-15,6 10 1 16,9 7-4-16,5 0 8 15,0 3-4-15,0-3 0 16,10 0-1-16,24-6 1 16,-4-6 1-16,1-5-1 15,5-7-7-15,-1-18-1 16,4-5-32-16,10 0-21 0,25-18-59 16,16-39-37-16,16-17 141 15,-2-9-245-15</inkml:trace>
          <inkml:trace contextRef="#ctx0" brushRef="#br0" timeOffset="27663.43">14499 1988 445 0,'0'0'117'0,"0"0"-15"16,0 0-10-16,0 0-46 16,0 0-29-16,0 0-11 15,-87 0-6-15,87 21-3 16,0 10 1-16,0 5 2 15,16 6-4-15,14-1 4 16,2 3 0-16,0-3 0 0,0 2 3 16,3-3-3-16,-5 2 0 15,-5-4-1-15,-6-12 0 16,-7-3 1-16,-8 6 0 16,-4-6 0-16,0 0-5 15,0 1 10-15,0-10 2 16,-20-2-1-16,1-3 17 15,-2 1-11-15,6-10 5 16,4 0 19-16,-2 0-17 16,6 0-16-16,3 0 7 15,4-19-2-15,0-17-8 16,0-9-5-16,24-3-9 16,18-8 6-16,11-2-11 0,9-4 6 15,-4 2-4-15,9-6 15 16,-12 3-16-16,-12 2 0 15,-14 0 7-15,-8 10 11 16,-15 5-5-16,-6 14 4 16,0 9 2-16,0 9 9 15,0 6-1-15,-6 8 6 16,-28 0-5-16,8 0-7 16,-7 8 1-16,7 14 0 15,1 2 2-15,14-1-6 0,0 9 2 16,11-2-2-1,0 1-2-15,0 1 2 0,2-3 5 16,22 2-5-16,5-4 0 16,-2-2 3-16,-7-2-3 15,3-1 0-15,0-1 0 16,-5-6 1-16,1 5-2 16,-8 4-3-16,-1-1 2 15,-10 4 3-15,0 1-1 16,0 2 1-16,0 5 0 15,0-6 3-15,-5 2-3 16,0-8 6-16,1-3-7 16,4-5-32-16,0-11-41 15,0-4-147-15</inkml:trace>
        </inkml:traceGroup>
        <inkml:traceGroup>
          <inkml:annotationXML>
            <emma:emma xmlns:emma="http://www.w3.org/2003/04/emma" version="1.0">
              <emma:interpretation id="{F84E077D-B2C1-4487-9804-66EFC21DA656}" emma:medium="tactile" emma:mode="ink">
                <msink:context xmlns:msink="http://schemas.microsoft.com/ink/2010/main" type="inkWord" rotatedBoundingBox="27842,8277 27862,8274 27865,8294 27845,8296"/>
              </emma:interpretation>
            </emma:emma>
          </inkml:annotationXML>
          <inkml:trace contextRef="#ctx0" brushRef="#br0" timeOffset="27835.97">15874 1934 581 0,'0'0'172'0,"0"0"-92"16,0 0-48-16,0 0-32 16,0 0-10-16,0 0-118 15,-22-14-358-15</inkml:trace>
        </inkml:traceGroup>
      </inkml:traceGroup>
    </inkml:traceGroup>
    <inkml:traceGroup>
      <inkml:annotationXML>
        <emma:emma xmlns:emma="http://www.w3.org/2003/04/emma" version="1.0">
          <emma:interpretation id="{40FB4C86-B317-4C5E-A737-3FF394BC1179}" emma:medium="tactile" emma:mode="ink">
            <msink:context xmlns:msink="http://schemas.microsoft.com/ink/2010/main" type="paragraph" rotatedBoundingBox="19510,11133 31596,8152 32195,10579 20108,13560" alignmentLevel="2"/>
          </emma:interpretation>
        </emma:emma>
      </inkml:annotationXML>
      <inkml:traceGroup>
        <inkml:annotationXML>
          <emma:emma xmlns:emma="http://www.w3.org/2003/04/emma" version="1.0">
            <emma:interpretation id="{4E09B62C-20BA-4749-A8E2-D535057F6A3B}" emma:medium="tactile" emma:mode="ink">
              <msink:context xmlns:msink="http://schemas.microsoft.com/ink/2010/main" type="line" rotatedBoundingBox="19510,11133 31596,8152 32195,10579 20108,13560"/>
            </emma:interpretation>
          </emma:emma>
        </inkml:annotationXML>
        <inkml:traceGroup>
          <inkml:annotationXML>
            <emma:emma xmlns:emma="http://www.w3.org/2003/04/emma" version="1.0">
              <emma:interpretation id="{2CBE4040-E25C-4C06-8588-86B0F13F1FC0}" emma:medium="tactile" emma:mode="ink">
                <msink:context xmlns:msink="http://schemas.microsoft.com/ink/2010/main" type="inkWord" rotatedBoundingBox="19510,11133 20832,10807 21145,12078 19823,12404"/>
              </emma:interpretation>
              <emma:one-of disjunction-type="recognition" id="oneOf10">
                <emma:interpretation id="interp18" emma:lang="" emma:confidence="1">
                  <emma:literal/>
                </emma:interpretation>
              </emma:one-of>
            </emma:emma>
          </inkml:annotationXML>
          <inkml:trace contextRef="#ctx0" brushRef="#br0" timeOffset="28473.33">7634 4745 424 0,'0'0'170'16,"0"0"-30"-16,0 0-64 16,0 0-52-16,0 0-15 15,0 0 1-15,-38 144-6 16,38-51-1-16,0 10 11 15,33 15-4-15,2-1-1 16,3-7 0-16,1-8-5 16,0-31-4-16,2-16-1 15,-6-17 1-15,2-19 0 0,0-15-22 16,8-4 0 0,5-4-22-16,19-43 4 15,-4-27-68-15,-1-14-35 0,-15 9-138 16</inkml:trace>
          <inkml:trace contextRef="#ctx0" brushRef="#br0" timeOffset="28839.86">8179 4898 296 0,'0'0'159'0,"0"0"-59"15,0 0 1-15,0 0-35 16,0 0-20-16,0 0-9 0,-130-41-13 15,130 41-10 1,0 0-9-16,-5 0-3 0,5 0-2 16,0 0-8-16,0 0-1 15,0 10 0-15,0 17 9 16,0 14 0-16,16 14 4 16,-1 2 1-16,4 8-3 15,-5 6 3-15,2-7-5 16,-6-10-2-16,0-11 1 15,1-11 2-15,4-13 4 16,4-4-5-16,15-12-10 16,3-3 10-16,11 0 3 15,12-9-1-15,2-29 0 0,2-8-2 16,-5 4-7-16,-8 11-32 16,-7 2-60-16,-10 7-52 15,-13-2-125-15</inkml:trace>
          <inkml:trace contextRef="#ctx0" brushRef="#br0" timeOffset="29313.77">8564 4996 428 0,'0'0'103'0,"0"0"-54"15,0 0-44-15,0 0-5 0,0 0-2 16,0 0 2-16,71 0 0 16,-16 14 2-16,0 6-2 15,9 6 2-15,-5 2 3 16,1 9-5-16,-11 10 1 16,-8 12 7-16,-8 11-5 15,-20 5 8-15,-13 6-9 16,0-10 10-16,0-1 26 15,-25-9-4-15,-1-16 10 16,0-13 3-16,1-8 0 16,12-14-16-16,9-6 1 15,1-4-4-15,3 0 0 16,-4 0-2-16,-5-18 5 0,3-25-29 16,-13-8 3-16,2-13-5 15,-2-15 2-15,-10-9 0 16,-1-10 1-16,-2 6-2 15,0 17-1-15,4 11 0 16,9 27 0-16,6 13-2 16,10 6 2-16,3 14-13 15,0-5-16-15,0-1-37 16,0-4-28-16,3-4-140 16</inkml:trace>
        </inkml:traceGroup>
        <inkml:traceGroup>
          <inkml:annotationXML>
            <emma:emma xmlns:emma="http://www.w3.org/2003/04/emma" version="1.0">
              <emma:interpretation id="{93AEFDC8-45D7-4918-9B36-775EAE66AEC1}" emma:medium="tactile" emma:mode="ink">
                <msink:context xmlns:msink="http://schemas.microsoft.com/ink/2010/main" type="inkWord" rotatedBoundingBox="22179,10659 26260,9653 26816,11906 22734,12912"/>
              </emma:interpretation>
              <emma:one-of disjunction-type="recognition" id="oneOf11">
                <emma:interpretation id="interp19" emma:lang="" emma:confidence="1">
                  <emma:literal/>
                </emma:interpretation>
              </emma:one-of>
            </emma:emma>
          </inkml:annotationXML>
          <inkml:trace contextRef="#ctx0" brushRef="#br0" timeOffset="29867.3">10541 4514 51 0,'0'0'391'0,"0"0"-307"15,0 0 15-15,0 0-46 16,0 0-10-16,-212 105-4 16,205-61-26-16,-2 6-9 15,9-3-4-15,0-1-2 16,16 4 0-16,22-12 2 16,8 3 0-16,3-1 0 15,11 0 0-15,-5 1 0 16,4-8 0-16,-8 3 2 15,-6-2 3-15,-14-7-4 0,-17-4-1 16,-10-5 3-16,-4 4-2 16,0 3 2-16,-27 12 22 15,-15 4 4-15,-8-7-9 16,1-7-18-16,9-13-1 16,8-14 2-16,-2 0-3 15,5 0-5-15,9-37-30 16,10-18-45-16,10-26-129 15,0-7-170-15</inkml:trace>
          <inkml:trace contextRef="#ctx0" brushRef="#br0" timeOffset="30289.29">10887 4741 312 0,'0'0'141'16,"0"0"-70"-16,0 0-26 15,0 0-18-15,225-170 0 16,-126 127-12-16,5 5-15 16,-8 6-1-16,-15 14-34 0,-13 9-120 15</inkml:trace>
          <inkml:trace contextRef="#ctx0" brushRef="#br0" timeOffset="30125.72">11108 4073 468 0,'0'0'145'0,"0"0"-8"15,0 0-77-15,0 0-37 16,0 0-14-16,0 0-6 16,-42 208 5-16,42-105 4 15,0 7-11-15,0 12 2 16,0-6-3-16,16-10 1 16,-2-13-1-16,6-18 0 15,1-12-4-15,-7-15-18 16,-2-21-29-16,1-16-62 0,-13-7-27 15,0-4-121 1</inkml:trace>
          <inkml:trace contextRef="#ctx0" brushRef="#br0" timeOffset="31016.01">11737 4936 355 0,'0'0'124'0,"0"0"-50"16,0 0-64-16,0 0-6 16,0 0 6-16,0 0 10 15,87-66-14-15,-66 39 6 16,-5-4-11-16,-15 3 3 15,-1-5 1-15,0 4 0 16,0 12-1-16,-28 3 0 16,-16 14 13-16,-4 0 13 0,-7 13-20 15,-1 28 9-15,10 17 6 16,2-4 1-16,14 6-5 16,10-5-15-16,7-9 0 15,13 1-6-15,0-14 2 16,0 0-2-16,13-12 0 15,17-11 0-15,5-10-2 16,10 0-1-16,6-14 3 16,4-32 9-16,-1-6-9 15,-4-2 1-15,-9-2-5 16,-11 5 5-16,-9 13-1 0,-7 7 1 16,-5 9 1-16,-5 10 2 15,3 10 0-15,-7 2 9 16,5 0-13-16,-1 0 0 15,6 0-7-15,11 0 2 16,8 22 4-16,10 1-3 16,0 5 4-16,3-4 0 15,3 3 5-15,-10-14-5 16,0 1 2-16,-6-13-6 16,-3-1 4-16,4 0-2 15,4 0 2-15,0-27 0 16,-2-13 1-16,-8 0-1 0,-4-1 5 15,-9 8-4 1,-2-4-1-16,-9 4 0 0,0 5 1 16,0 14 3-16,0 10-2 15,0 4-4-15,6 0 2 16,7 0-5-16,9 0 5 16,11 0-7-16,5 0 7 15,1 18 1-15,6-5-1 16,-6-2 7-16,5-3-14 15,-7-6-12-15,2-2-43 16,-5 0-110-16,-4-21-142 16</inkml:trace>
          <inkml:trace contextRef="#ctx0" brushRef="#br0" timeOffset="31555.57">12861 4380 439 0,'0'0'74'0,"0"0"-55"16,0 0 11-16,0 0-6 16,0 0-11-16,221-107-12 15,-162 93-1-15,-6 10 6 0,-7 4-6 16,-11 0-3 0,-5 0 3-16,-5 8 0 0,-9 26-1 15,-7 3 1-15,-4 7 15 16,4 1 17-16,-5-6 5 15,1 0-16-15,-5-3-10 16,3-8-3-16,5-5-2 16,0-5-6-16,0-8-1 15,7-7-49-15,-6-3-69 16,-5 0-138-16</inkml:trace>
          <inkml:trace contextRef="#ctx0" brushRef="#br0" timeOffset="31270.33">12956 3699 352 0,'0'0'244'0,"0"0"-80"16,0 0-96-16,0 0-54 15,0 0-14-15,0 0 0 16,-31 167 6-16,52-66 0 16,5-2 2-16,7 7-5 15,-7-5-3-15,2-13 0 16,-1-6 4-16,-8-11-4 15,1-10-1-15,-6-6-22 0,-12-15-43 16,-2-10-83-16,0-17-80 16</inkml:trace>
          <inkml:trace contextRef="#ctx0" brushRef="#br0" timeOffset="31737.12">13378 3875 580 0,'0'0'143'16,"0"0"-44"-16,0 0-69 16,0 0-30-16,0 0-6 15,0 0-34-15,-18-9-84 16,27 9-67-16,7 0-143 15</inkml:trace>
          <inkml:trace contextRef="#ctx0" brushRef="#br0" timeOffset="32500.59">13610 4144 173 0,'-16'18'410'0,"7"5"-336"16,5 11-7-16,4 6-23 15,0 2-35-15,0 5 2 16,9-3 2-16,7 0-5 16,-2-7-3-16,-1-5 6 15,-6-13-8-15,-7-10-2 16,5-9 0-16,-5 0 7 16,0 0-3-16,8 0 17 15,0-43-1-15,5-11-17 16,1-11-4-16,7-1-1 15,-5 11-2-15,-6 20-8 0,-2 18 1 16,-3 14 2-16,6 3 2 16,5 0-19-16,12 0 19 15,7 17 5-15,11 7-5 16,5-1 5-16,8-5 1 16,1-12 1-16,-5-6-1 15,-9 0 0-15,2 0 0 16,-12-14 3-16,-1-19-1 15,-6-3 1-15,-11-7 1 16,-5-4-1-16,-13 10 4 16,0-4-3-16,0 7 10 15,-16 8 8-15,-7 3-13 0,-6 15 14 16,-2 8-10-16,-10 0 5 16,-5 0-11-16,-2 26-6 15,2 11 1-15,11 10 0 16,15 5-2-16,20 2-1 15,0 4-2-15,11 4 0 16,37 4 3-16,12-1 2 16,12 4-2-16,12 19 2 15,6 4 0-15,0 11-2 16,-1 6 0-16,-13-6-1 16,-16-2 6-16,-12 9-10 15,-16-15 10-15,-26-3-8 16,-6-13 6-16,0-17 0 15,-56-17-1-15,-5-11 11 16,-18-21 12-16,-7-13 16 0,-4 0-8 16,0-37 3-16,6-37-7 15,13-18-10-15,16-7-9 16,23-2-1-16,20-1-9 16,12 10 0-16,0 3-4 15,40 1-2-15,23 0-18 16,20-10-33-16,16 7-88 15,2 1 0-15,-2 2-296 16</inkml:trace>
        </inkml:traceGroup>
        <inkml:traceGroup>
          <inkml:annotationXML>
            <emma:emma xmlns:emma="http://www.w3.org/2003/04/emma" version="1.0">
              <emma:interpretation id="{9044CF73-59A9-47BB-8479-D353CE8D39A1}" emma:medium="tactile" emma:mode="ink">
                <msink:context xmlns:msink="http://schemas.microsoft.com/ink/2010/main" type="inkWord" rotatedBoundingBox="27094,9389 31626,8272 31906,9409 27374,10527"/>
              </emma:interpretation>
            </emma:emma>
          </inkml:annotationXML>
          <inkml:trace contextRef="#ctx0" brushRef="#br0" timeOffset="34577.63">15973 3717 463 0,'0'0'90'0,"0"0"21"16,0 0-42-16,0 0-46 16,0 0-14-16,0 0 12 15,-51-156-3-15,21 131 2 16,-8 12 0-16,-4 13-8 16,-13 0-5-16,-13 27-7 15,-9 37 0-15,3 5 7 16,3 6-7-16,11 2 0 15,25-11 3-15,18-9-3 16,17-4-2-16,0-13-3 16,27-12 4-16,24 0-8 15,9-25 9-15,-5-3-1 0,9 0-1 16,-6-23 2-16,-3-18 1 16,-7-11 0-16,-5 7-1 15,-7 12 5-15,-14 0-5 16,-4 16-6-16,-8 13 3 15,1-2 3-15,10 6-9 16,2 0 5-16,17 0-3 16,1 0 7-16,14 0 2 15,0 6-2-15,3-2-2 16,-1-4 1-16,2 0 2 16,1 0-1-16,-5-27 0 15,-11-7 0-15,-7-4 3 16,2-16-3-16,-2 7 3 0,-10-5-2 15,-6-1-1 1,-14 5 0-16,-7 1-3 0,0 1 3 16,0 13 2-16,-18 7-2 15,-19 8 0-15,-5 12 0 16,-2 6-2-16,-7 0-2 16,2 28 3-16,13 8 0 15,2 7 1-15,13-2-2 16,8 0 1-16,7 2 1 15,6 2 0-15,0-1 1 16,10-4-1-16,25-2 0 16,4-20-1-16,0 1 1 0,2-15 1 15,-7-4-1 1,6 0 0-16,0-28 0 0,1-19 0 16,-9-7 3-16,-9-16-3 15,-10-5 0-15,-10-12 0 16,-3-10 0-16,0-2 0 15,0-6 0-15,-22-7 0 16,-2 1 1-16,-1 9 3 16,2 37 3-16,11 31 11 15,6 31 31-15,-2 3-17 16,3 0-7-16,-1 0-16 16,6 6-6-16,-1 48-2 15,1 11 1-15,0 20 0 16,0 2-1-16,0 2 5 15,1 4-6-15,24-5 2 16,4 7-1-16,2-7 0 0,-1-5-1 16,2-12-1-16,7-11 1 15,-6-13 0-15,2-9-4 16,4-11 0-16,-2-18 3 16,8-9-13-16,5 0 0 15,10-15 4-15,4-33-7 16,7-10 1-16,-7-11-8 15,-8-1 6-15,-11 5-15 16,-17 1 7-16,-17 10 24 16,-11-2-7-16,0 7 8 15,-39 9-1-15,-6 5 4 0,6 18 4 16,-3 13-4 0,7 4 8-16,0 0-9 0,6 28 1 15,-1 18 3-15,5 6-3 16,9 10-1-16,6 5 5 15,6-3-3-15,4-6-2 16,0-10 2-16,0-2-6 16,6-15 0-16,18-10 3 15,1-7 0-15,5-14-1 16,1 0 1-16,12-14 3 16,2-31-3-16,-3-12 0 15,-5-11-16-15,-20-2 3 16,2-5-2-16,-19-7 9 0,0-4 4 15,0-4 2 1,0-8 2-16,-25-8 1 0,-4-6 1 16,3 13 1-16,1 18-4 15,11 33 6-15,2 28 13 16,4 17 5-16,3 3-5 16,1 0-1-16,4 0-19 15,0 27-2-15,0 34-4 16,0 13 5-16,0 15 2 15,0 4-1-15,9 4 2 16,20-5-2-16,1-4 2 16,1-5-1-16,13-8-1 15,-4-1 7-15,2-14-7 0,1-7 0 16,-8-22 0-16,10-10-3 16,-6-14-2-16,-1-7-6 15,5 0 3-15,5-42-8 16,-6-18-15-16,-1-10 19 15,-18 0-10-15,-11 2 19 16,-12 2-2-16,0 7 2 16,0 2 3-16,-16 15 0 15,1 15 1-15,-1 8 7 16,12 19-5-16,-5 0 16 16,9 0-2-16,0 0-13 15,0 0-4-15,0 0-10 16,0 19 7-16,21 8-4 0,10 2 11 15,6-1-8-15,-2 4 8 16,-1-1-9-16,6 2 7 16,0-4-2-16,-5-2 1 15,0-1-1-15,1-9-1 16,-5 0 1-16,-1-11 0 16,-1-6 1-16,1 0 2 15,4 0-3-15,-4-10 4 16,9-31 5-16,2-6-6 15,0-4 1-15,-8 1-4 16,-11-1 2-16,-9 4-2 16,-13 5 6-16,0 5-1 15,0 10 26-15,-9 8-10 0,-10 10 4 16,3 3 5-16,6 6-4 16,0 0-3-16,6 0-19 15,-2 0-4-15,2 15-3 16,-5 21 0-16,6 1-2 15,3 0 2-15,0 0 0 16,0-4-2-16,17-9-2 16,17-5-9-16,5-6-11 15,3-7-1-15,7-6-13 16,2 0-7-16,3-40-29 16,1-15-109-16,0-11-100 15</inkml:trace>
          <inkml:trace contextRef="#ctx0" brushRef="#br0" timeOffset="35156.08">18900 2508 210 0,'0'0'236'16,"0"0"-112"-16,0 0-5 15,0 0-44-15,0 0-44 16,0 0-20-16,-96 31-8 16,96 7 5-16,0 5-16 15,0-7 13-15,0 2-11 16,28-7 6-16,11 1-2 15,-4-2 2-15,0-7 0 16,1-1 4-16,-4 0-8 16,-5-1-1-16,-8-1 1 0,-6-4 1 15,-6-2 1-15,-2 3 2 16,-5-2 2-16,0 4-2 16,0-1 6-16,0-4-6 15,0 14 2-15,-12-10 0 16,-7-1 21-16,3-2-13 15,8-15 12-15,3 0-3 16,5 0-13-16,0-7 8 16,0-44-14-16,0-20-1 15,13-11-8-15,14-6 2 16,4-1-10-16,-7 14 16 16,-4 14 0-16,-4 29 1 15,-7 10 0-15,-9 18 1 16,0 4-1-16,0 0-1 15,0 0-6-15,0 18 2 0,0 19 1 16,0 0 8-16,0 0-3 16,0 4 0-16,0-8 1 15,5 8 4-15,16-13-10 16,8 1 8-16,-3-11-2 16,1 0-2-16,-3 6-2 15,-1-5 2-15,-3 3 5 16,0-5-4-16,-5-1-1 15,-2 11 3-15,-1 0-3 16,-4 1-6-16,0 2-32 16,0-7-85-16,-6-11-146 15</inkml:trace>
          <inkml:trace contextRef="#ctx0" brushRef="#br0" timeOffset="35315.6599">19866 2847 104 0,'0'0'611'0,"0"0"-529"16,0 0-7-16,0 0-37 15,0 0-38-15,0 0-11 16,-16 0-90-16,-43 0-559 16</inkml:trace>
        </inkml:traceGroup>
      </inkml:traceGroup>
    </inkml:traceGroup>
    <inkml:traceGroup>
      <inkml:annotationXML>
        <emma:emma xmlns:emma="http://www.w3.org/2003/04/emma" version="1.0">
          <emma:interpretation id="{0BB189AF-E078-46A8-B2DA-AE46CA5D9A6C}" emma:medium="tactile" emma:mode="ink">
            <msink:context xmlns:msink="http://schemas.microsoft.com/ink/2010/main" type="paragraph" rotatedBoundingBox="11798,14490 32309,11419 32769,14496 12259,17567" alignmentLevel="1"/>
          </emma:interpretation>
        </emma:emma>
      </inkml:annotationXML>
      <inkml:traceGroup>
        <inkml:annotationXML>
          <emma:emma xmlns:emma="http://www.w3.org/2003/04/emma" version="1.0">
            <emma:interpretation id="{077E10B4-B8AE-434F-A3E0-3AE3BD11FE10}" emma:medium="tactile" emma:mode="ink">
              <msink:context xmlns:msink="http://schemas.microsoft.com/ink/2010/main" type="line" rotatedBoundingBox="11798,14490 32309,11419 32769,14496 12259,17567"/>
            </emma:interpretation>
          </emma:emma>
        </inkml:annotationXML>
        <inkml:traceGroup>
          <inkml:annotationXML>
            <emma:emma xmlns:emma="http://www.w3.org/2003/04/emma" version="1.0">
              <emma:interpretation id="{83BD0AC0-5DC0-42D2-B2E8-CD380A0BE07A}" emma:medium="tactile" emma:mode="ink">
                <msink:context xmlns:msink="http://schemas.microsoft.com/ink/2010/main" type="inkWord" rotatedBoundingBox="11838,14755 16057,14123 16314,15837 12095,16468"/>
              </emma:interpretation>
              <emma:one-of disjunction-type="recognition" id="oneOf12">
                <emma:interpretation id="interp20" emma:lang="" emma:confidence="1">
                  <emma:literal/>
                </emma:interpretation>
              </emma:one-of>
            </emma:emma>
          </inkml:annotationXML>
          <inkml:trace contextRef="#ctx0" brushRef="#br0" timeOffset="194264.87">816 8635 675 0,'0'0'32'0,"0"0"-5"16,0 0 45-16,0 0-44 16,0 0 0-16,-222 0 10 15,169-11-3-15,-7-6 8 16,9-3-27-16,2 2 5 15,7-10-3-15,0 0-11 16,12 0-1-16,12-6 0 16,8 7-3-16,10 6-6 15,0-3-2-15,10 1-10 16,42-1 9-16,19 9-1 0,19 11 2 16,0 4 1-1,7 19 3-15,-9 36-13 0,-9 24 6 16,-11 20 1-16,-25 15-3 15,-25 11-11-15,-18 14 8 16,0 10 12-16,-40 5-4 16,-33 2 5-16,-14-11 5 15,-4-22-4-15,-6-18 17 16,11-24 6-16,9-26-16 16,9-27 18-16,0-27-6 15,13-1-6-15,-5-29-7 16,9-35 4-16,17-11-11 0,18-3 0 15,16 9-7 1,0 4 2-16,16 18-2 0,23 1 2 16,16 13 3-16,4 14-4 15,11 10-1-15,10 9 2 16,8 0-7-16,-2 9-13 16,-5 29 14-16,-7 9-2 15,-4 4-11-15,-14 4-4 16,-5-4-4-16,-5 5 18 15,-14-15-28-15,5-9-23 16,-14-12-121-16,4-20-196 16</inkml:trace>
          <inkml:trace contextRef="#ctx0" brushRef="#br0" timeOffset="194480.5799">1356 9395 590 0,'0'0'100'15,"0"0"-84"-15,0 0 56 16,0 0-56-16,0 0-16 16,0 0 0-16,191-145 0 15,-127 110-8-15,-4 8-112 16,-17 15-148-16</inkml:trace>
          <inkml:trace contextRef="#ctx0" brushRef="#br0" timeOffset="195121.87">2438 9320 577 0,'0'0'43'16,"0"0"-12"-16,0 0 57 15,0 0-59-15,20-215-6 16,15 125 16-16,-6 0 2 0,-7-4-14 16,-8-1 3-16,-9 11-6 15,-5 1-6-15,0 31-9 16,0 20 4-16,0 19 10 15,0 13-11-15,0 0 4 16,0 0-16-16,0 0-1 16,0 26-13-16,0 45 6 15,0 30 8-15,0 25 2 16,4 11 1-16,19-11-3 16,12-5 0-16,4-11-1 15,11-20 2-15,-1-21-4 16,-3-18-2-16,4-14-19 0,-8-19 0 15,-10-13-7-15,4-5 4 16,-1 0-1-16,-6-19 8 16,-3-45 2-16,-3-11-21 15,-13-13 1-15,-5 4 4 16,-5 7-11-16,0 16 21 16,0 19 9-16,-5 14 15 15,-2 14 1-15,7 10 15 16,0 0-4-16,0-2-12 15,0 3 7-15,29-1-13 16,6 1 12-16,0 3-11 16,5 0 11-16,-5 7-7 15,-2 28 3-15,-2 12 4 0,-12 9 23 16,4-1-14 0,-14 6 11-16,-4-10-21 0,8-10 5 15,-8-13-6-15,-2-5-4 16,1-16-21-16,-4-7-93 15,0 0-76-15</inkml:trace>
          <inkml:trace contextRef="#ctx0" brushRef="#br0" timeOffset="195452.02">3033 8631 669 0,'0'0'5'16,"0"0"97"-16,0 0-61 16,0 0-41-16,0 0-11 15,0 0 5-15,36 52 4 16,0-46-4-16,-13-6-2 16,9 0-3-16,-4 0-2 15,-8-10 2-15,-4-17 4 16,-7-5-2-16,-9 3 9 15,0 3 4-15,0 10-1 16,-9 6 12-16,-11 10-1 16,0 0-7-16,9 0-7 15,7 0-12-15,4 26-18 16,0 9-29-16,0-8-41 0,4-6-72 16</inkml:trace>
          <inkml:trace contextRef="#ctx0" brushRef="#br0" timeOffset="195743.3598">3565 8036 413 0,'0'0'218'0,"0"0"-159"15,0 0 46-15,0 0-63 16,0 0-25-16,0 0-14 0,-9 222 22 15,9-106 2 1,0 13 2-16,5 3 0 0,-1 10-7 16,9-7-7-16,-7-8 6 15,3-9-8-15,2-17-13 16,10-16 0-16,-13-30-3 16,7-10 2-16,1-26-37 15,0-9-23-15,2-10-28 16,-2-10-43-16,-7-37-58 15,-9-12-334-15</inkml:trace>
          <inkml:trace contextRef="#ctx0" brushRef="#br0" timeOffset="195975.26">3584 8921 173 0,'0'0'359'15,"0"0"-323"-15,0 0 34 16,0 0-30-16,0 0-33 15,0 0 14-15,183-107-3 16,-106 60-5-16,7-4-11 16,-5 5 3-16,-15 0-5 15,-9 9 4-15,-23 13-2 16,-16 10-2-16,-7 6-2 16,-9 8 2-16,0 0 2 15,0 0-2-15,0 0-38 16,-20 0-129-16</inkml:trace>
          <inkml:trace contextRef="#ctx0" brushRef="#br0" timeOffset="196853.91">1220 8295 323 0,'0'0'69'0,"0"0"44"15,0 0-32-15,0 0-25 16,0 0-9-16,0 0-9 16,-89 125-3-16,72-66 0 15,-5 12-14-15,-6 14 4 16,1 16-5-16,4 5 3 15,-5 15-9-15,6-2-2 16,-1 7-2-16,4-14-2 16,10-2-5-16,5-13-1 15,4-12 2-15,0-12-4 16,0-4-4-16,9-17-5 16,14-6 9-16,9-9-4 0,-4-15 3 15,8-2 0-15,-13-7-2 16,9-9-4-16,0-4 6 15,-5 0-1-15,1 0 2 16,-6-17 1-16,5-17 1 16,-5-7 0-16,1-9 3 15,-4 2-4-15,-10-10-1 16,-5-3 4-16,-4-3 5 16,0-11 0-16,-9-13 5 15,-31-10 4-15,-7-5-6 16,-2-7-5-16,-10 3-1 15,-1 10 3-15,14 18-5 0,-4 14 5 16,18 24 5 0,-1 8 0-16,8 9-5 0,15 17-5 15,2 1 1-15,8 6-5 16,0 0-8-16,0 0-5 16,0 6-33-16,0 34-34 15,0 17 26-15,23 2-53 16,3-4-129-16</inkml:trace>
          <inkml:trace contextRef="#ctx0" brushRef="#br0" timeOffset="197232.57">1347 9314 483 0,'0'0'57'16,"0"0"4"-16,0 0 26 15,0 0-58-15,0 0-9 16,0 0-20-16,9 33 4 15,30-24 18-15,7-9-8 16,14 0 3-16,10 0 3 0,9-5-6 16,-5-17 0-16,-7-2-12 15,-7 5 0-15,-17 5 5 16,-7 5-7-16,-18 5-2 16,-12 4-15-16,-6 0-20 15,0 0-34-15,0 0-60 16,-44 0-134-16</inkml:trace>
        </inkml:traceGroup>
        <inkml:traceGroup>
          <inkml:annotationXML>
            <emma:emma xmlns:emma="http://www.w3.org/2003/04/emma" version="1.0">
              <emma:interpretation id="{65E4AC92-F508-4AD9-9DDC-E5EC500BC180}" emma:medium="tactile" emma:mode="ink">
                <msink:context xmlns:msink="http://schemas.microsoft.com/ink/2010/main" type="inkWord" rotatedBoundingBox="17357,15065 18695,14865 18807,15612 17469,15813"/>
              </emma:interpretation>
              <emma:one-of disjunction-type="recognition" id="oneOf13">
                <emma:interpretation id="interp21" emma:lang="" emma:confidence="1">
                  <emma:literal/>
                </emma:interpretation>
              </emma:one-of>
            </emma:emma>
          </inkml:annotationXML>
          <inkml:trace contextRef="#ctx0" brushRef="#br0" timeOffset="198458.25">5429 9125 268 0,'0'0'161'15,"0"0"-71"-15,0 0 4 16,0 0-50-16,0 0-32 15,0 0 7-15,296-121 7 16,-151 80 5-16,6-6-23 16,-11 5-3-16,-19 10 5 15,-18 8-10-15,-20 2-8 16,-40 13-25-16,-14 5-27 0,-27 4-30 16,-2 0-34-16,-11 0-78 15</inkml:trace>
          <inkml:trace contextRef="#ctx0" brushRef="#br0" timeOffset="198861.78">6280 8569 459 0,'0'0'42'16,"0"0"-12"-16,0 0 9 15,0 0-37-15,0 0 5 16,0 0 15-16,227-19-16 15,-159 19 5-15,-12 13-9 16,-6 28-2-16,-13 7 0 0,-19 16 1 16,-14 3 0-16,-4 5 1 15,0 13-1-15,-36-3 18 16,-13-3 11-16,-2-5-8 16,6-17 8-16,9-21 4 15,17-14-10-15,10-11 8 16,9-11 7-16,-4 0-16 15,-1 0-5-15,4-47-4 16,-3-19-12-16,4-12 3 16,0-10-3-16,0 0 3 15,0 9-2-15,0 11-3 16,0 17 12-16,0 12-12 0,0 17 1 16,0 9-2-16,0 6-1 15,0 0-43-15,14-3-45 16,14-4-126-16,-5-3-163 15</inkml:trace>
        </inkml:traceGroup>
        <inkml:traceGroup>
          <inkml:annotationXML>
            <emma:emma xmlns:emma="http://www.w3.org/2003/04/emma" version="1.0">
              <emma:interpretation id="{2BBD68FB-0DC8-402B-855F-658063C3D0F5}" emma:medium="tactile" emma:mode="ink">
                <msink:context xmlns:msink="http://schemas.microsoft.com/ink/2010/main" type="inkWord" rotatedBoundingBox="20691,13902 24628,13313 24979,15662 21042,16252"/>
              </emma:interpretation>
              <emma:one-of disjunction-type="recognition" id="oneOf14">
                <emma:interpretation id="interp22" emma:lang="" emma:confidence="1">
                  <emma:literal/>
                </emma:interpretation>
              </emma:one-of>
            </emma:emma>
          </inkml:annotationXML>
          <inkml:trace contextRef="#ctx0" brushRef="#br0" timeOffset="199575.3898">8887 7515 558 0,'0'0'42'0,"0"0"40"16,0 0 57-16,0 0-86 16,0 0-35-16,0 0-14 15,-87 308-2-15,87-142 20 16,0 14-16-16,23-4 6 0,-2-18 1 16,3-30-13-1,-9-42 7-15,-4-31-7 0,-2-32 0 16,-3-22-10-16,-2-1 10 15,6-1 4-15,5-58 3 16,5-25 4-16,9-19-9 16,3 2 3-16,4 13-5 15,-1 23 0-15,9 21 0 16,-5 27-7-16,7 17-7 16,14 0 8-16,3 17 3 15,9 31 3-15,2 9-7 16,-8-3 6-16,-6 6-17 15,-10-5-1-15,-10-15-6 16,-6-9-23-16,-5-16-18 0,-8-12-4 16,-2-3-7-16,-8-3 47 15,5-43 29-15,-7-2 2 16,-5-3 1-16,-4 1 19 16,0 8 42-16,0 24-10 15,0 7-1-15,0 11-5 16,0 0-12-16,0 0-23 15,0 0 0-15,0 11-11 16,15 20 4-16,5 6 2 16,11 9-4-16,-1 1-3 0,3-8 0 15,2-4-1 1,1-12-20-16,2-17-35 0,-10-6-91 16,-4-6-119-16</inkml:trace>
          <inkml:trace contextRef="#ctx0" brushRef="#br0" timeOffset="199760.05">9756 7878 487 0,'0'0'261'0,"0"0"-220"16,0 0 70-16,0 0-80 15,0 0-20-15,0 0-11 16,-44-20-21-16,84 12-63 15,6 5 3-15,-1 0-156 0</inkml:trace>
          <inkml:trace contextRef="#ctx0" brushRef="#br0" timeOffset="200289.0799">10581 8549 150 0,'0'0'508'16,"0"0"-508"-16,0 0 37 16,0 0-25-16,0 0-9 15,0 0 9-15,51-189-8 16,-39 100 4-16,-12 7-8 0,0 16 4 16,-21 7 0-16,-29 15 4 15,-6 18 17-15,-3 21 3 16,2 5-9-16,5 5 1 15,6 55-16-15,9 14 12 16,19 10-15-16,13 3 0 16,5-3-1-16,0-9 0 15,31-7 0-15,17-7 2 16,2-6-5-16,14-4 6 16,-4 1-3-16,2-2 4 15,-3 5-4-15,1 11 0 16,-5 9 0-16,-10 7 2 0,-9 8-2 15,-12 1 2-15,-24-8 1 16,0-8 6-16,-11-6 5 16,-38-3 16-16,-6-18-3 15,-6-4-1-15,-3-22 3 16,0-13 9-16,8-9-6 16,1-13-11-16,1-49 4 15,15-28-22-15,17-24-1 16,18-14-4-16,4-6-1 15,14-4-29-15,37-3-21 16,8 3-26-16,10-11-1 16,-3 6-8-16,-6 13-86 0,-1 5-57 15</inkml:trace>
          <inkml:trace contextRef="#ctx0" brushRef="#br0" timeOffset="201039.62">10845 7515 480 0,'0'0'86'0,"0"0"70"15,0 0-58-15,0 0-29 16,0 0-13-16,0 0-27 16,0 43-14-16,0 35-11 15,0 28 9-15,0 6-4 16,12 4-4-16,4-4-3 16,-2-5 3-16,-1-2-2 15,-5-26-5-15,0-14 4 16,-2-24-2-16,0-17 0 15,-2-19-3-15,-4-5 2 0,0 0-7 16,0-10-3-16,6-44 8 16,-2-17-14-16,9-8-7 15,-1 9 14-15,3 16 4 16,1 26-2-16,4 14-2 16,-1 4-1-16,10 10 5 15,6 0 0-15,11 0 6 16,5 0 0-16,8 19-1 15,1-10-6-15,2 1 14 16,-5-10-13-16,-7 0 6 16,1-14 0-16,-3-23 2 15,6-10-1-15,-11-12 0 0,5-7 3 16,-7 11-4-16,-22 8-1 16,-12 6 1-16,-7 13 1 15,0 14 2-15,-16-5 5 16,-15 19 0-16,-3 0 5 15,0 9-11-15,4 30-1 16,9 10 5-16,10-1-6 16,11 7-2-16,0 9-1 15,0-6 3-15,23-4-4 16,5-3 8-16,2-18-8 16,2-6 2-16,0-13 2 15,0-6 0-15,-2-8-5 16,4 0-2-16,-4-27-7 0,-4-15 3 15,3-4-6-15,-4-6 3 16,-6 1 14-16,1 1-8 16,-10-1 6-16,2 10 2 15,-4 17 2-15,0 10-1 16,0 10 5-16,3 4-1 16,9 0-5-16,13 0 0 15,9 0 2-15,6 22 5 16,7 15 0-16,6 1 2 15,12 8 1-15,-2 2-1 16,4-4-7-16,-1-6-4 16,2-1-44-16,-7-14-122 15,-14-23-413-15</inkml:trace>
        </inkml:traceGroup>
        <inkml:traceGroup>
          <inkml:annotationXML>
            <emma:emma xmlns:emma="http://www.w3.org/2003/04/emma" version="1.0">
              <emma:interpretation id="{7FDAB8D2-55BE-4175-BC0B-3B6E195F97EF}" emma:medium="tactile" emma:mode="ink">
                <msink:context xmlns:msink="http://schemas.microsoft.com/ink/2010/main" type="inkWord" rotatedBoundingBox="25973,12620 29849,12040 30082,13599 26206,14180"/>
              </emma:interpretation>
              <emma:one-of disjunction-type="recognition" id="oneOf15">
                <emma:interpretation id="interp23" emma:lang="" emma:confidence="0">
                  <emma:literal>bit</emma:literal>
                </emma:interpretation>
                <emma:interpretation id="interp24" emma:lang="" emma:confidence="0">
                  <emma:literal>hit</emma:literal>
                </emma:interpretation>
                <emma:interpretation id="interp25" emma:lang="" emma:confidence="0">
                  <emma:literal>lit</emma:literal>
                </emma:interpretation>
                <emma:interpretation id="interp26" emma:lang="" emma:confidence="0">
                  <emma:literal>fit</emma:literal>
                </emma:interpretation>
                <emma:interpretation id="interp27" emma:lang="" emma:confidence="0">
                  <emma:literal>at</emma:literal>
                </emma:interpretation>
              </emma:one-of>
            </emma:emma>
          </inkml:annotationXML>
          <inkml:trace contextRef="#ctx0" brushRef="#br0" timeOffset="202665.27">16531 7252 638 0,'0'0'50'16,"0"0"18"-16,0 0-29 0,0 0-37 15,45-217 1-15,-8 120-1 16,-4-5 1-16,-11-18 4 15,-2-2 5-15,-11-12-12 16,-5 14 4-16,-4 17-6 16,0 37 7-16,0 35-2 15,0 23 6-15,0 8 12 16,-4 8-3-16,-12 47-16 16,1 30 20-16,2 20-21 15,6 13 3-15,7 0 0 16,0-1-7-16,3-6 9 15,33-13-12-15,2-5 13 16,7-19-7-16,-2-15 0 0,-1-11-1 16,-3-17-7-16,1-13-2 15,-8-8-2-15,-9-10-11 16,1 0 12-16,-3-10 8 16,-11-31-2-16,-1-10-3 15,-9-9-6-15,0 5 6 16,0-7 8-16,-15 3 1 15,-5 3 0-15,4 11-1 16,3 17 2-16,13 4 0 16,0 14 0-16,0 1-2 15,0 0-2-15,16 5-1 16,17 4 0-16,2 0 3 0,4 0 2 16,3 17-2-16,-3 22-1 15,-7 3-5-15,0 3 4 16,-9 2 2-16,-5 3 0 15,-8-3 1-15,-10-1 2 16,0-1-2-16,0-7-1 16,0-10-17-16,0-8-73 15,0-20-112-15</inkml:trace>
          <inkml:trace contextRef="#ctx0" brushRef="#br0" timeOffset="202849.14">17165 6381 724 0,'0'0'55'15,"0"0"-24"-15,0 0 41 16,0 0-71-16,0 0-1 16,0 0-43-16,3-54-49 15,41 15-115-15</inkml:trace>
          <inkml:trace contextRef="#ctx0" brushRef="#br0" timeOffset="203238.01">17357 6855 555 0,'0'0'69'15,"0"0"37"-15,0 0-20 16,0 0-62-16,0 0-11 16,178-200-7-16,-76 149-6 15,8-2-5-15,0 8-37 16,8-2-171-16</inkml:trace>
          <inkml:trace contextRef="#ctx0" brushRef="#br0" timeOffset="203077.3898">17442 5743 700 0,'0'0'44'0,"0"0"41"15,0 0-33-15,0 0-30 16,-36 227 11-16,36-118 0 15,0 7-16-15,19 16-5 16,3 14 0-16,7-2-3 16,-3-4-8-16,-2-7-1 15,-3-11 0-15,-7-20-34 16,-5-15-30-16,-9-25-20 16,0-21-127-16,0-27 0 15</inkml:trace>
          <inkml:trace contextRef="#ctx0" brushRef="#br0" timeOffset="201506.37">14231 6910 660 0,'0'0'34'15,"0"0"63"-15,0 0 27 16,0 0-43-16,0 0-27 16,0 0-3-16,-71-14-16 15,71 18-33-15,-5 43-2 0,2 31 0 16,3 21 6-16,0 2-2 16,0-9-4-1,0-13-3-15,12-11-47 0,14-17-18 16,15-17-31-16,2-25-27 15,1-9-93-15,-4-14-192 16</inkml:trace>
          <inkml:trace contextRef="#ctx0" brushRef="#br0" timeOffset="201885.3598">14734 6784 662 0,'0'0'75'0,"0"0"27"15,0 0-13-15,0 0-46 16,0 0-17-16,-122 269-15 16,114-171 5-16,8 3-3 15,0-4-10-15,0-13-1 16,4-19-2-16,23-5-2 16,10-13-3-16,5-16-2 15,7-11-17-15,6-13-2 16,-5-7-6-16,5 0 14 15,-5-40 8-15,0-25 2 16,-15 1 7-16,-14 3-8 16,-12 9 6-16,-9 2 3 15,0 17 2-15,-35 5 9 0,-20 14-10 16,-4 14 4-16,-8 0 4 16,3 10-6-1,10 28 0-15,8 7-2 0,21 2-1 16,17 0-14-16,8-6-30 15,0-4-20-15,29-13-87 16,21-16-95-16</inkml:trace>
          <inkml:trace contextRef="#ctx0" brushRef="#br0" timeOffset="202066.87">15761 7291 285 0,'0'0'300'0,"0"0"-298"16,0 0-2-16,0 0-5 15,0 0 5-15,267-141-74 16,-187 105-161-16</inkml:trace>
        </inkml:traceGroup>
        <inkml:traceGroup>
          <inkml:annotationXML>
            <emma:emma xmlns:emma="http://www.w3.org/2003/04/emma" version="1.0">
              <emma:interpretation id="{586C7199-4FE3-4207-A23D-B87C1FDC8612}" emma:medium="tactile" emma:mode="ink">
                <msink:context xmlns:msink="http://schemas.microsoft.com/ink/2010/main" type="inkWord" rotatedBoundingBox="31298,11571 32309,11419 32527,12879 31517,13030"/>
              </emma:interpretation>
              <emma:one-of disjunction-type="recognition" id="oneOf16">
                <emma:interpretation id="interp28" emma:lang="" emma:confidence="1">
                  <emma:literal>is</emma:literal>
                </emma:interpretation>
                <emma:interpretation id="interp29" emma:lang="" emma:confidence="0">
                  <emma:literal>c's</emma:literal>
                </emma:interpretation>
                <emma:interpretation id="interp30" emma:lang="" emma:confidence="0">
                  <emma:literal>cs</emma:literal>
                </emma:interpretation>
                <emma:interpretation id="interp31" emma:lang="" emma:confidence="0">
                  <emma:literal>as</emma:literal>
                </emma:interpretation>
                <emma:interpretation id="interp32" emma:lang="" emma:confidence="0">
                  <emma:literal>o's</emma:literal>
                </emma:interpretation>
              </emma:one-of>
            </emma:emma>
          </inkml:annotationXML>
          <inkml:trace contextRef="#ctx0" brushRef="#br0" timeOffset="203865.3499">19659 6033 443 0,'0'0'299'0,"0"0"-250"0,0 0 49 16,0 0-29-16,0 0-24 16,0 0-28-16,-166 75-8 15,158-12-9-15,8 14 1 16,0 2-5-16,0-12 3 16,34-15-4-16,16-10 5 15,11-24-13-15,14-12-3 16,8-6 8-16,8-39-2 15,3-40-1-15,-12-7 2 16,-7 2-6-16,-21 10 1 16,-18 13 11-16,-23 10 2 15,-13 10 1-15,0 7 4 0,-13 14-4 16,-17 5 4 0,5 13-4-16,0 2 0 0,11 0 1 15,6 0-2-15,8 17-2 16,0 10-1-16,0 0-9 15,40 1 4-15,10 0 9 16,17-2 3-16,-3-1 0 16,-9 1-3-16,-10-2-4 15,-12 9 4-15,-12 8 0 16,-20 6 0-16,-1 1 0 16,-6 10 7-16,-37-2-4 15,-20-1 1-15,-12-9-4 16,-12-17-41-16,1-25-61 0,-5-4-167 15</inkml:trace>
          <inkml:trace contextRef="#ctx0" brushRef="#br0" timeOffset="204030.3598">19709 5301 429 0,'0'0'411'16,"0"0"-381"-16,0 0 75 15,0 0-83-15,0 0-22 16,0 0-10-16,31-78-16 16,28 31-44-16,-15 2-140 0</inkml:trace>
        </inkml:traceGroup>
      </inkml:traceGroup>
    </inkml:traceGroup>
    <inkml:traceGroup>
      <inkml:annotationXML>
        <emma:emma xmlns:emma="http://www.w3.org/2003/04/emma" version="1.0">
          <emma:interpretation id="{1592D41D-B847-4F62-8E65-8C645F82026C}" emma:medium="tactile" emma:mode="ink">
            <msink:context xmlns:msink="http://schemas.microsoft.com/ink/2010/main" type="paragraph" rotatedBoundingBox="21225,16191 33610,13383 34635,17904 22250,20713" alignmentLevel="2"/>
          </emma:interpretation>
        </emma:emma>
      </inkml:annotationXML>
      <inkml:traceGroup>
        <inkml:annotationXML>
          <emma:emma xmlns:emma="http://www.w3.org/2003/04/emma" version="1.0">
            <emma:interpretation id="{5FCDF6A8-70CC-4663-B5D7-A453FB2193D5}" emma:medium="tactile" emma:mode="ink">
              <msink:context xmlns:msink="http://schemas.microsoft.com/ink/2010/main" type="line" rotatedBoundingBox="21225,16191 33610,13383 34093,15515 21708,18324"/>
            </emma:interpretation>
          </emma:emma>
        </inkml:annotationXML>
        <inkml:traceGroup>
          <inkml:annotationXML>
            <emma:emma xmlns:emma="http://www.w3.org/2003/04/emma" version="1.0">
              <emma:interpretation id="{E23FCC54-C0E1-4576-B480-356056EA2566}" emma:medium="tactile" emma:mode="ink">
                <msink:context xmlns:msink="http://schemas.microsoft.com/ink/2010/main" type="inkWord" rotatedBoundingBox="21244,16275 24570,15521 24876,16868 21549,17622"/>
              </emma:interpretation>
              <emma:one-of disjunction-type="recognition" id="oneOf17">
                <emma:interpretation id="interp33" emma:lang="" emma:confidence="1">
                  <emma:literal/>
                </emma:interpretation>
              </emma:one-of>
            </emma:emma>
          </inkml:annotationXML>
          <inkml:trace contextRef="#ctx0" brushRef="#br0" timeOffset="206391.61">10177 10536 377 0,'0'0'5'16,"0"0"30"-16,0 0 20 0,200-53-20 15,-134 51-11-15,-2 2 3 16,-13 0-17-16,-12 10 14 16,-13 38-12-16,-8 11 15 15,-7 11 9-15,-2-6 4 16,-2-3-2-16,8-7-23 15,-2-20-12-15,7-3-2 16,2-13-1-16,3-12 0 16,12-6-4-16,0 0 4 15,7-20 5-15,-3-25-1 16,-5-10 3-16,-8-2-4 16,-12-2-3-16,-16 4 1 15,0 8 5-15,-25 1-3 16,-31 13-3-16,-13 5-1 15,-2 18 0-15,6 10 1 0,11 0 6 16,15 0-1-16,25 0 2 16,2 0-4-16,12 0 0 15,0 0-3-15,0 0-24 16,0-12 1-16,26-27 20 16,24-15 3-16,-1-18 2 15,2-9-2-15,-11 6-2 16,-12 1 2-16,-21 14 7 15,-7 8-4-15,0 17 7 16,-20 15-5-16,-18 6 6 16,-10 14-2-16,5 0-5 0,1 18 3 15,7 11-7 1,17 17 0-16,7-9-1 0,11 14-5 16,0 0 0-16,35-1 4 15,14 2 2-15,0-10-1 16,11 8 2-16,-1-7-1 15,-4-2 1-15,8 5 0 16,-4-7 3-16,1 5-4 16,1-10 0-16,-2 3-3 15,-8-10 6-15,1 0-2 16,-11-7 2-16,-4-6-3 16,3-10 0-16,-1-4 1 15,4 0-3-15,4 0 7 16,2-31-2-16,-3-17-3 15,-6-13 3-15,-6 1 0 0,-5-5 0 16,-8 5-1-16,-16 5 2 16,-5 3 0-16,0 11-3 15,-5 9 14 1,-24 8-1-16,4 14-2 0,-1 6 6 16,1 4-9-16,-1 0-9 15,1 10 0-15,-2 31 1 16,7 10-1-16,8 14-5 15,8-1 4-15,4 6-4 16,0-4 2-16,40-11 3 16,8-8 0-16,9-11 0 15,11-6 0-15,12-18-8 0,10-12 8 16,11 0 0-16,5-22 2 16,1-34 0-16,-9-6-2 15,-10-6 0-15,-23-6-1 16,-14 9 0-16,-26 14-6 15,-21 0 4-15,-4 15 0 16,-13 1 6-16,-28 14 0 16,-4 11-3-16,-5 10-4 15,-5 0 4-15,4 8 0 16,-3 22 2-16,13 16 1 16,5-5-6-16,17 6 3 15,11 3-4-15,8-7 4 16,0-3-5-16,0-12-4 0,8-4 9 15,7-10 0 1,5-10-4-16,2-4 4 0,7 0 0 16,6-22-4-16,0-30 6 15,1-18-2-15,-4-8 5 16,-13-20-4-16,-2-21-1 16,-11-17 0-16,-2-13 1 15,-4-7 0-15,0 3 1 16,0 28 8-16,0 32 6 15,0 36 9-15,0 40-1 16,-4 13 14-16,-2 4-6 16,6 0-15-16,-4 41-17 0,4 48 0 15,0 30 0 1,0 13 11-16,0 6-3 0,0-9-1 16,5 1-3-16,20-22-1 15,0-9-1-15,1-18 1 16,1-12-6-16,5-19-1 15,12-12-41-15,18-15-19 16,25-23-49-16,18-4-86 16</inkml:trace>
          <inkml:trace contextRef="#ctx0" brushRef="#br0" timeOffset="205027.3499">10248 9823 653 0,'0'0'48'0,"0"0"-16"16,0 0 12-16,14 237-19 15,9-111 11-15,-1 8-26 0,-3 10 6 16,4-14-7-1,-10-9-4-15,2-16-5 0,-4-17-30 16,-2-14-50-16,-9-31-86 16,0-11-181-16</inkml:trace>
          <inkml:trace contextRef="#ctx0" brushRef="#br0" timeOffset="204808.93">9512 11057 381 0,'0'0'300'0,"0"0"-281"15,0 0 66-15,0 0-59 16,126-270-25-16,-56 128-1 16,1-2 7-16,-7-2 0 15,-19 9-3-15,-16 16 9 16,-22 23-4-16,-7 23 4 16,0 27 2-16,-7 19 3 15,-22 15-4-15,-2 14-2 16,4 0-12-16,-11 14-6 0,-2 36 6 15,8 11 1 1,14 18-1-16,14-8-2 0,4 7-9 16,19 5-7-16,39-6 10 15,16 7-6-15,14-9 4 16,-4-6-15-16,-7-13 3 16,-7-9 11-16,-15-6-10 15,-20 0 8-15,-19-7 10 16,-9-7 2-16,-7 0-4 15,-15-3 5-15,-32 4 32 16,-19-1-5-16,3-14-16 16,-13-6-8-16,9-7-3 0,14 0-9 15,6-16-31-15,18-29-83 16,18-11-195-16</inkml:trace>
        </inkml:traceGroup>
        <inkml:traceGroup>
          <inkml:annotationXML>
            <emma:emma xmlns:emma="http://www.w3.org/2003/04/emma" version="1.0">
              <emma:interpretation id="{B3B6BD5F-F856-4187-A707-395F8A6489C6}" emma:medium="tactile" emma:mode="ink">
                <msink:context xmlns:msink="http://schemas.microsoft.com/ink/2010/main" type="inkWord" rotatedBoundingBox="26210,15553 27575,15244 27808,16273 26443,16582"/>
              </emma:interpretation>
              <emma:one-of disjunction-type="recognition" id="oneOf18">
                <emma:interpretation id="interp34" emma:lang="" emma:confidence="1">
                  <emma:literal/>
                </emma:interpretation>
              </emma:one-of>
            </emma:emma>
          </inkml:annotationXML>
          <inkml:trace contextRef="#ctx0" brushRef="#br0" timeOffset="207339.25">14219 9194 852 0,'0'0'1'0,"0"0"5"16,0 0-6-16,0 0-13 16,0 0-35-16,0 0-118 15,129-10-6-15</inkml:trace>
          <inkml:trace contextRef="#ctx0" brushRef="#br0" timeOffset="207157.4499">14483 9727 579 0,'0'0'93'16,"0"0"-36"-16,0 0 35 15,0 0-62-15,0 0-25 16,0 0 3-16,-25 231 2 16,25-166-5-16,21-4-3 15,9-20-1-15,4-10-1 16,0-12-5-16,4-19-2 16,10 0-16-16,-2-17 21 15,10-40 0-15,-1-25 2 16,-3-2 0-16,-6 5-1 0,-9-2 1 15,-19 23 6 1,-6 11-4-16,-12 20 0 0,0 18 3 16,0 9 13-16,0 0-14 15,0 0-4-15,13 0-6 16,7 23-8-16,4 14 12 16,8 10 2-16,-6-10 8 15,1-9-8-15,-7-5 1 16,1-10-1-16,-15-13 0 15,2 0-4-15,0 0 4 16,9-23 12-16,5-33-8 16,14-18 1-16,-4 4-2 15,-10 15 1-15,-4 22 9 0,-12 15 1 16,-1 10-12-16,2 8-4 16,6 0-4-16,13 4 3 15,13 28 3-15,11 9 5 16,0 7-5-16,5-2 2 15,-10-13 0-15,5-1-4 16,-15-15-16-16,-1-11-37 16,-9-6-71-16,-18 0-82 15</inkml:trace>
        </inkml:traceGroup>
        <inkml:traceGroup>
          <inkml:annotationXML>
            <emma:emma xmlns:emma="http://www.w3.org/2003/04/emma" version="1.0">
              <emma:interpretation id="{33F80A92-4468-445F-B4CC-688ACE31A3D5}" emma:medium="tactile" emma:mode="ink">
                <msink:context xmlns:msink="http://schemas.microsoft.com/ink/2010/main" type="inkWord" rotatedBoundingBox="28531,14831 29301,14657 29548,15745 28778,15920"/>
              </emma:interpretation>
              <emma:one-of disjunction-type="recognition" id="oneOf19">
                <emma:interpretation id="interp35" emma:lang="" emma:confidence="1">
                  <emma:literal/>
                </emma:interpretation>
              </emma:one-of>
            </emma:emma>
          </inkml:annotationXML>
          <inkml:trace contextRef="#ctx0" brushRef="#br0" timeOffset="207907.71">17326 8365 627 0,'0'0'2'15,"0"0"69"-15,-200-15-7 16,125 21-15-16,-4 35-25 16,-1 20 3-16,4 13-10 15,3 8 14-15,18 6-8 16,20-9-10-16,24-8-12 0,11-7-1 15,11-13-4 1,44 0-4-16,24-10 7 0,11-8-5 16,10-9 6-1,-5-1-5-15,1 1 1 0,-9 1-1 16,-11 2-2-16,-20 3-3 16,-11-7 2-16,-22-1-3 15,-15 1 10-15,-8-3-3 16,-3 7 4-16,-50 1 30 15,-12-1-5-15,-15 7 3 16,-5-11-11-16,5-5 9 16,10-3-6-16,15-7-2 15,15-8-5-15,16 0 3 0,13 0-1 16,11 0 3-16,0 0-10 16,0 0-8-16,0 0-4 15,0 0 2-15,0 0-6 16,0 0-21-16,0 0-24 15,11 0-11-15,26 0 21 16,9 0-9-16,9-23-44 16,12-5-70-16,7-8-263 15</inkml:trace>
        </inkml:traceGroup>
        <inkml:traceGroup>
          <inkml:annotationXML>
            <emma:emma xmlns:emma="http://www.w3.org/2003/04/emma" version="1.0">
              <emma:interpretation id="{978953DB-8238-4382-978A-875E1A708514}" emma:medium="tactile" emma:mode="ink">
                <msink:context xmlns:msink="http://schemas.microsoft.com/ink/2010/main" type="inkWord" rotatedBoundingBox="30072,14185 33610,13383 34093,15515 30556,16317"/>
              </emma:interpretation>
              <emma:one-of disjunction-type="recognition" id="oneOf20">
                <emma:interpretation id="interp36" emma:lang="" emma:confidence="1">
                  <emma:literal/>
                </emma:interpretation>
              </emma:one-of>
            </emma:emma>
          </inkml:annotationXML>
          <inkml:trace contextRef="#ctx0" brushRef="#br0" timeOffset="209462.1">19994 7697 611 0,'0'0'97'16,"0"0"-55"-16,0 0 39 15,0 0-65-15,0 0-16 16,0 0-21-16,-15-13-38 16,64 13-15-16,-6 0-87 15,-4 4-222-15</inkml:trace>
          <inkml:trace contextRef="#ctx0" brushRef="#br0" timeOffset="209775.12">20290 7965 617 0,'0'0'25'16,"0"0"64"-16,0 0-23 15,0 0-41-15,0 0-17 16,0 0-5-16,-77 181-3 15,77-144 0-15,0-8-3 16,16-3 2-16,3 4-1 0,12-4 0 16,4-7 1-1,4 5-2-15,6-5-7 0,-10-6-1 16,-4 1-8-16,-7 6-8 16,-14-3 2-16,-10 7 6 15,0 4 2-15,0 3 5 16,-23-8 12-16,-3 0 0 15,-3-9-6-15,7-12-21 16,-2-2-4-16,3 0-3 16,7-39-134-16</inkml:trace>
          <inkml:trace contextRef="#ctx0" brushRef="#br0" timeOffset="210221.4499">20488 7790 544 0,'0'0'15'0,"0"0"13"16,0 0-6-16,0 0-20 15,0 0 0-15,189-204-2 16,-118 167 0-16,-1 3-18 16,-15 13-33-16,-5 11 3 15,-19 10-15-15,-11 0-82 16</inkml:trace>
          <inkml:trace contextRef="#ctx0" brushRef="#br0" timeOffset="209287.56">18165 8193 423 0,'0'0'16'0,"0"0"27"15,206-142 15-15,-118 108-38 16,-7 10-5-16,3 10-2 0,-14 14-5 15,-15 0-7-15,-13 20-1 16,-17 21-1-16,-12 24 1 16,-13 6 15-16,0 11-1 15,-48 5 23-15,-3 2 0 16,-4-20-12-16,4 1-7 16,4-16 15-16,15-6-17 15,4-7 7-15,12-8-3 16,9-5-20-16,7-5 1 15,0 8-2-15,3-10 0 16,34 6 1-16,6-9 0 16,4-9 0-16,14-9-4 0,3 0 4 15,7 0 2 1,0-13 1-16,-1-30-3 0,2-17 0 16,-9 0-8-16,-4-8-20 15,-15-3 2-15,-18 6 12 16,-10 9 14-16,-16 6 2 15,0 9 3-15,0 3 8 16,-20 14 3-16,-7 11 2 16,-2 13 0-16,3 0 5 15,2 0-10-15,0 33-2 16,1 17 0-16,6 7-11 16,11 2-8-16,6 3 7 15,0-7-1-15,19-5-1 16,22-14 6-16,-1-6-7 15,9-12 8-15,2-13-4 0,0-5 0 16,4 0 0-16,-1-42-4 16,1-13-5-16,-6-16-11 15,-10 5-4-15,-17-1 1 16,-9 12 11-16,-13 8 8 16,0 4 4-16,0 16 7 15,-9 12 11-15,-1 6 9 16,2 9-5-16,3 0 5 15,2 0-18-15,-5 32-9 16,3 19-1-16,1 24-1 16,4 8-2-16,0 5 4 15,0 10-2-15,20 8 2 0,24 0 0 16,15-7 0-16,21 6 2 16,1-12-2-16,2-1 0 15,-16-8-2-15,-17-19-11 16,-22-8 1-16,-28-9 0 15,0-10 9-15,-28-4 3 16,-34-7 0-16,-16-13 21 16,-6-10 10-16,2-4-8 15,-2-9 5-15,15-48-4 16,9-25-6-16,18-23-9 16,17-22-9-16,21-3-2 15,4-10-5-15,9 12 6 16,37 13-10-16,5 9-1 15,6 7 7-15,-2 8-3 16,-5 22-4-16,1 22-4 0,-12 8 13 16,2 21-10-16,-11 13 10 15,-1 5 0-15,2 0-5 16,-1 10 6-16,-1 27 1 16,-3 10 0-16,-5 7 2 15,-7-6 0-15,-5 1 0 16,3-5 4-16,-8-13-4 15,5-10-1-15,-6-4 0 16,1-14-1-16,5-3-18 16,-8 0-40-16,3 0-92 15,5-41-25-15</inkml:trace>
          <inkml:trace contextRef="#ctx0" brushRef="#br0" timeOffset="208207.91">18281 8216 749 0,'0'0'61'0,"0"0"65"16,0 0-44-16,0 0-43 15,0 0-25-15,0 0-13 16,0 0 2-16,-5 269 7 15,5-167-4-15,13-1-1 16,15-8-5-16,-5-9 0 16,3-2 4-16,-6-14-9 15,-2-14 4-15,-11-7-35 0,-2-12-19 16,-5-19-16 0,0-13-8-16,0-3-75 0,-9 0-109 15</inkml:trace>
          <inkml:trace contextRef="#ctx0" brushRef="#br0" timeOffset="210779.4799">20604 8268 428 0,'0'0'11'16,"0"0"6"-16,0 0 33 15,0 0-21-15,0 0-4 16,0 0-12-16,214-28-7 16,-178-5 4-16,-1-9 1 15,-6-5-9-15,-10-3-2 0,-2 2 2 16,-7 4-2-16,-6 1 0 16,-4 5 0-16,0 7-3 15,0 7 8-15,0 7-5 16,0 7 0-16,0 10 0 15,-4 0 1-15,4 0-1 16,0 34-1-16,0 14 1 16,0 14 10-16,0-7 1 15,19-3 0-15,6-11 2 16,-4 0-11-16,0-17 3 16,-2-5 0-16,-4-5 12 15,-6-14-13-15,-4 0-2 16,-1 0-2-16,3 0 8 15,6-38 4-15,2-4-7 16,5-10-1-16,-4 1 2 0,3 1-5 16,1-1 0-16,-4 10-1 15,-1 17 1-15,-4 14 8 16,-6 10 2-16,-5 0-11 16,10 0 1-16,9 0 3 15,-1 6-1-15,4 18-1 16,-2 8-2-16,-4-1 4 15,-1 2-2-15,-2-4-2 16,3-5-12-16,4-7-37 16,-1-17-91-16,6 0-174 0</inkml:trace>
          <inkml:trace contextRef="#ctx0" brushRef="#br0" timeOffset="210021.46">20562 7263 616 0,'0'0'72'0,"0"0"16"16,0 0-17-16,0 0-41 15,0 0-29-15,0 0 5 16,-14 147 9-16,28-63 1 16,9 3-13-16,1 10 0 15,0-9-2-15,1 4 2 16,-3-11-3-16,-8 0 0 15,5-11-32-15,0-14-10 16,-16-13-53-16,1-20-93 16,1-23-218-16</inkml:trace>
          <inkml:trace contextRef="#ctx0" brushRef="#br0" timeOffset="210979.94">21801 7891 681 0,'0'0'83'16,"0"0"-3"-16,0 0-40 16,0 0-40-16,0 0-22 15,0 0-134-15</inkml:trace>
        </inkml:traceGroup>
      </inkml:traceGroup>
      <inkml:traceGroup>
        <inkml:annotationXML>
          <emma:emma xmlns:emma="http://www.w3.org/2003/04/emma" version="1.0">
            <emma:interpretation id="{6D31CE8C-9AEB-451B-B64C-C2772606B129}" emma:medium="tactile" emma:mode="ink">
              <msink:context xmlns:msink="http://schemas.microsoft.com/ink/2010/main" type="line" rotatedBoundingBox="22347,17685 31006,15753 31271,16943 22613,18875"/>
            </emma:interpretation>
          </emma:emma>
        </inkml:annotationXML>
        <inkml:traceGroup>
          <inkml:annotationXML>
            <emma:emma xmlns:emma="http://www.w3.org/2003/04/emma" version="1.0">
              <emma:interpretation id="{923E0176-811E-4D8E-B6D8-1F142E31AF60}" emma:medium="tactile" emma:mode="ink">
                <msink:context xmlns:msink="http://schemas.microsoft.com/ink/2010/main" type="inkWord" rotatedBoundingBox="22350,17701 24717,17173 24936,18154 22569,18682"/>
              </emma:interpretation>
              <emma:one-of disjunction-type="recognition" id="oneOf21">
                <emma:interpretation id="interp37" emma:lang="" emma:confidence="1">
                  <emma:literal/>
                </emma:interpretation>
              </emma:one-of>
            </emma:emma>
          </inkml:annotationXML>
          <inkml:trace contextRef="#ctx0" brushRef="#br0" timeOffset="212790.24">10517 11306 796 0,'0'0'17'0,"0"0"64"15,0 0-9-15,0 0-32 0,0 0-11 16,0 0-16-16,0 0-5 16,-21 251 1-16,12-132-2 15,9-15-7-15,0-12 1 16,9-13-1-16,21-1-3 15,6-13-1-15,6-18-23 16,6-15-45-16,12-24-17 16,9-8-26-16,2-40-81 15,-2-29-151-15</inkml:trace>
          <inkml:trace contextRef="#ctx0" brushRef="#br0" timeOffset="213929.94">10977 11710 534 0,'0'0'61'15,"0"0"60"-15,0 0-44 16,0 0-39-16,0 0-25 16,0 0-11-16,-100 214-2 15,100-169-1-15,19-6-4 16,6-8 5-16,1-10-6 16,-10-9-9-16,-2-12-6 15,-5 0 3-15,1 0 5 16,-8-29 11-16,-2-9-2 15,0-7 4-15,0 3-1 16,0-4-4-16,-12 2 6 16,2 9-1-16,5 12 0 15,5 9 7-15,0 4-14 16,0 6 6-16,0 4-8 0,6 0 1 16,30 0 8-16,11 0-1 15,-2 0 3-15,1 23-2 16,1 9 8-16,-4 6-8 15,-2 7 0-15,-15 6 6 16,-13 9 4-16,-6-8 6 16,-7-1-1-16,0-19-8 15,0-13 3-15,0-10-7 16,5-9-1-16,-5 0 1 16,4-4 4-16,5-43-7 0,1-11 5 15,6-3-6-15,4 4 2 16,3 16-1-16,-2 14 0 15,5 8-1-15,3 14-8 16,1-2 7-16,9 7-3 16,6 0 3-16,6 0 2 15,9 21 4-15,-4-7-4 16,-1 3 0-16,-11-7 3 16,-8 3-3-16,-6-7-1 15,-5-6 0-15,-2 0 2 16,-2 0 0-16,-7-23-1 15,-2-8 8-15,-4-3-2 16,-8-7 6-16,0-1 14 0,0 0 1 16,-30 5 4-1,-14 6-8-15,-11 7-12 0,-4 4-3 16,8 7-1-16,6 12-1 16,15 1 3-16,11 0-9 15,13 0 1-15,6 0-2 16,0 0-1-16,0 0-18 15,25 0-22-15,25-4 24 16,19-5 16-16,12-19-8 16,3-9 7-16,-7 4-19 15,-2-9-9-15,-15 10 8 16,-21 5 6-16,-14 3 0 16,-25 6 17-16,0 8 1 15,0 0 18-15,-21 10 12 0,-14 0-13 16,-1 0 2-16,0 0 3 15,4 14-1-15,6 19-1 16,6 18-14-16,7-4-4 16,13 4-3-16,0 4-1 15,0 2-2-15,20-6-2 16,19 0 3-16,2-1 1 16,2-13-2-16,8-9-7 15,-8-7 3-15,4-8 0 16,-4-13-7-16,-2 0 4 15,-5-16 8-15,-2-26-3 16,-13-13 2-16,0 3 3 16,-13-10 3-16,-3-4-1 0,-5 10-1 15,0-5 3 1,0 16-3-16,0 11 3 0,0 11 2 16,0 18 5-16,0 5-11 15,0 0-2-15,0 0-1 16,26 0-5-16,10 0 8 15,-1 24 6-15,3 14-2 16,-4 3-2-16,1 5 0 16,0-4-2-16,-3-1 0 15,6-3-27-15,-12-11-82 16,-7-7-196-16</inkml:trace>
        </inkml:traceGroup>
        <inkml:traceGroup>
          <inkml:annotationXML>
            <emma:emma xmlns:emma="http://www.w3.org/2003/04/emma" version="1.0">
              <emma:interpretation id="{3D6D628D-CA7E-46EE-AF41-E867F6E2AA25}" emma:medium="tactile" emma:mode="ink">
                <msink:context xmlns:msink="http://schemas.microsoft.com/ink/2010/main" type="inkWord" rotatedBoundingBox="25698,17250 26521,17066 26721,17959 25898,18142"/>
              </emma:interpretation>
              <emma:one-of disjunction-type="recognition" id="oneOf22">
                <emma:interpretation id="interp38" emma:lang="" emma:confidence="1">
                  <emma:literal/>
                </emma:interpretation>
              </emma:one-of>
            </emma:emma>
          </inkml:annotationXML>
          <inkml:trace contextRef="#ctx0" brushRef="#br0" timeOffset="214483.51">13874 10853 590 0,'0'0'111'0,"0"0"-82"16,0 0 50-16,0 0-62 16,0 0-15-16,-16 198 8 15,19-82 14-15,6 0-12 16,-9-14 6-16,0-15-10 16,0-21 0-16,0-20 0 15,0-21-5-15,0-17 2 0,0-8 0 16,0 0 4-16,0 0 3 15,0-9 0-15,0-29-11 16,0-3-1-16,0-10 0 16,14 14-13-16,22 1 12 15,15 12-9-15,7 5 8 16,13 0-4-16,9 6-5 16,3 6-4-16,12-4-12 15,-3-5-21-15,-8-5-36 16,-14-12-48-16,-30 4-63 15</inkml:trace>
          <inkml:trace contextRef="#ctx0" brushRef="#br0" timeOffset="214690.72">14348 11029 506 0,'0'0'83'16,"0"0"-12"-16,0 0 26 15,0 0-56-15,0 0-27 16,0 0-12-16,-10 86 6 15,25-19 16-15,12 6-6 16,5-5-14-16,0 3 1 16,-6-5-5-16,-1-7-2 15,-11-7-29-15,7-6-87 16,-8-22-230-16</inkml:trace>
        </inkml:traceGroup>
        <inkml:traceGroup>
          <inkml:annotationXML>
            <emma:emma xmlns:emma="http://www.w3.org/2003/04/emma" version="1.0">
              <emma:interpretation id="{5B7A3FF8-7E0F-4119-85C4-2DBBD75019AE}" emma:medium="tactile" emma:mode="ink">
                <msink:context xmlns:msink="http://schemas.microsoft.com/ink/2010/main" type="inkWord" rotatedBoundingBox="27187,16605 29429,16105 29661,17145 27419,17645"/>
              </emma:interpretation>
              <emma:one-of disjunction-type="recognition" id="oneOf23">
                <emma:interpretation id="interp39" emma:lang="" emma:confidence="1">
                  <emma:literal/>
                </emma:interpretation>
              </emma:one-of>
            </emma:emma>
          </inkml:annotationXML>
          <inkml:trace contextRef="#ctx0" brushRef="#br0" timeOffset="-214024.87">16127 11065 650 0,'0'0'8'16,"0"0"43"-16,0 0-23 16,26-231-12-16,7 151-16 15,-7 7 3-15,-6-1 6 16,-8-1-6-16,-8 10 7 16,-4 11 3-16,0 20 1 15,0 25 14-15,0 5 4 0,0 4-4 16,0 0-16-16,-4 8-8 15,-12 35-1-15,-4 21 2 16,5 14-3-16,8 3-4 16,7-6 3-16,0-3-4 15,0-6 3-15,35-16-4 16,7-3-1-16,12-11 5 16,1-12-3-16,-2-9 6 15,-2-7-6-15,-9-8 0 16,-4 0-8-16,-16-4-6 15,-2-28 6-15,-7-11 4 16,-13-3-3-16,0-5 4 16,0 4 6-16,0 0-4 0,-13-1 3 15,-3 14-4 1,10 6 3-16,6 15 0 0,0 3 2 16,0 9-4-16,18-3-2 15,9 4-3-15,9 0 5 16,-1 15 3-16,-4 22-1 15,2 4 1-15,-7 10 1 16,-5-4 3-16,-8-6 0 16,-6-3 0-16,-7-11-3 15,0-10-2-15,0-10-25 16,0-7-118-16,0 0-87 16</inkml:trace>
          <inkml:trace contextRef="#ctx0" brushRef="#br0" timeOffset="-213875.27">16576 10370 734 0,'0'0'93'0,"0"0"-13"16,0 0 56-16,0 0-85 16,0 0-26-16,0 0-25 15,-37 0-5-15,37 0-13 16,0 0-80-16,33-8-75 15,8-19-75-15</inkml:trace>
          <inkml:trace contextRef="#ctx0" brushRef="#br0" timeOffset="-213482.3199">17058 10430 582 0,'0'0'130'0,"0"0"-101"15,0 0 40-15,0 0-55 16,0 0-13-16,133-189 0 15,-53 151-1-15,0 7-18 16,5 3-137-16,1 5-261 16</inkml:trace>
          <inkml:trace contextRef="#ctx0" brushRef="#br0" timeOffset="-213622.9499">17023 9838 737 0,'0'0'36'0,"0"0"27"16,0 0-47-16,-7 194 4 16,14-105 2-16,12 8-5 15,6 0-2-15,-10 1 5 16,-4-6-13-16,2-14-1 16,-6-8-6-16,2-14-3 15,1-15-36-15,4-9-25 0,-8-21-43 16,-2-7-97-1,-4-4-210-15</inkml:trace>
          <inkml:trace contextRef="#ctx0" brushRef="#br0" timeOffset="-214622.3">15364 10996 664 0,'0'0'16'0,"0"0"1"15,0 0-4-15,0 0-13 16,251-180-2-16,-169 134-24 15,-15 8-124-15,-19 21-152 16</inkml:trace>
        </inkml:traceGroup>
        <inkml:traceGroup>
          <inkml:annotationXML>
            <emma:emma xmlns:emma="http://www.w3.org/2003/04/emma" version="1.0">
              <emma:interpretation id="{ADA9E93A-31E0-405B-95C4-86F635B30739}" emma:medium="tactile" emma:mode="ink">
                <msink:context xmlns:msink="http://schemas.microsoft.com/ink/2010/main" type="inkWord" rotatedBoundingBox="30287,16070 31039,15902 31221,16717 30469,16885"/>
              </emma:interpretation>
              <emma:one-of disjunction-type="recognition" id="oneOf24">
                <emma:interpretation id="interp40" emma:lang="" emma:confidence="1">
                  <emma:literal/>
                </emma:interpretation>
              </emma:one-of>
            </emma:emma>
          </inkml:annotationXML>
          <inkml:trace contextRef="#ctx0" brushRef="#br0" timeOffset="-212965.19">18430 10175 764 0,'0'0'25'16,"0"0"91"-16,0 0-50 15,0 0-28-15,0 0-26 16,0 0-12-16,-9 94 5 16,28-44 0-16,3 1-4 15,5-8-1-15,5-11 2 16,-1-10-4-16,8-12-1 0,10-10-18 15,5 0-9-15,5-28-7 16,4-38-7-16,-8-13 1 16,-4-3-6-16,-14 3 4 15,-19 9 8-15,-9 11 30 16,-9 17 7-16,0 9 11 16,0 11 15-16,0 16 16 15,-9 6 8-15,6 0-15 16,3 0-19-16,-4 0-11 15,4 16-5-15,0 12 0 16,0 9 9-16,0-6-8 16,16-4 0-16,11-3 5 15,1-1-6-15,6-5-1 0,1 1 1 16,-6-5 2-16,-7 4-2 16,-2-5 0-16,-7 2-1 15,-13 5-7-15,0 2 3 16,0 2 3-16,0 4 2 15,-29-1-1-15,-5-4-4 16,-17 1-26-16,-9-10-23 16,-11-4-31-16,-7-10-127 15</inkml:trace>
          <inkml:trace contextRef="#ctx0" brushRef="#br0" timeOffset="-212793.65">18442 9680 784 0,'0'0'41'16,"0"0"33"-16,0 0-11 15,0 0-62-15,0 0-1 16,0 0-45-16,-8 0-57 16,-22 9-238-16</inkml:trace>
        </inkml:traceGroup>
      </inkml:traceGroup>
      <inkml:traceGroup>
        <inkml:annotationXML>
          <emma:emma xmlns:emma="http://www.w3.org/2003/04/emma" version="1.0">
            <emma:interpretation id="{E1205CD8-E78B-4813-8333-A414D19C7437}" emma:medium="tactile" emma:mode="ink">
              <msink:context xmlns:msink="http://schemas.microsoft.com/ink/2010/main" type="line" rotatedBoundingBox="26614,18243 32773,16709 33137,18171 26978,19705"/>
            </emma:interpretation>
          </emma:emma>
        </inkml:annotationXML>
        <inkml:traceGroup>
          <inkml:annotationXML>
            <emma:emma xmlns:emma="http://www.w3.org/2003/04/emma" version="1.0">
              <emma:interpretation id="{3EC4E493-6333-46AC-AC5C-378AAB817332}" emma:medium="tactile" emma:mode="ink">
                <msink:context xmlns:msink="http://schemas.microsoft.com/ink/2010/main" type="inkWord" rotatedBoundingBox="26614,18243 30295,17326 30659,18788 26978,19705"/>
              </emma:interpretation>
              <emma:one-of disjunction-type="recognition" id="oneOf25">
                <emma:interpretation id="interp41" emma:lang="" emma:confidence="1">
                  <emma:literal/>
                </emma:interpretation>
              </emma:one-of>
            </emma:emma>
          </inkml:annotationXML>
          <inkml:trace contextRef="#ctx0" brushRef="#br0" timeOffset="-211979.8298">15848 11686 336 0,'0'0'132'0,"0"0"-42"15,0 0 61-15,0 0-55 16,0 0-24-16,0 0-37 16,-119-78-30-16,108 146 8 15,2 30-10-15,2 14 14 16,7 10-8-16,0-8-8 16,0-1-1-16,7-8-1 15,13-19 0-15,-1-19 1 16,1-26-39-16,5-18-14 15,-2-23-29-15,3 0-98 16,3-27-77-16</inkml:trace>
          <inkml:trace contextRef="#ctx0" brushRef="#br0" timeOffset="-212207.22">15139 12283 566 0,'0'0'56'0,"0"0"11"16,0 0-11-16,0 0-38 15,0 0-10-15,0 0 9 16,35-27 7-16,-27-10-7 0,-8-5-7 15,0 6 13-15,0 8-4 16,-30 9 11-16,-18 9-11 16,-3 10-18-16,0 0 0 15,-4 38 2-15,3 17 2 16,10 7-4-16,7 10-1 16,16-2 0-16,14-5-1 15,5-13-6-15,0-11 7 16,0-12 0-16,4-16-5 15,16-6-7-15,2-7-1 16,1 0-16-16,9-16 29 16,7-30-1-16,5-6-4 15,1-3 2-15,0 13 3 0,-5 14-1 16,-9 5 2-16,-1 19-3 16,-1 4-1-16,2 0-2 15,5 9 5-15,7 28-3 16,1-6 3-16,7 3 2 15,0-3 0-15,-1-8-2 16,3-4-8-16,-7-14-57 16,-3-5-60-16,0-18-21 15,-10-42-87-15</inkml:trace>
          <inkml:trace contextRef="#ctx0" brushRef="#br0" timeOffset="-211525.02">16038 12100 401 0,'0'0'143'0,"0"0"-76"16,0 0 36-16,0 0-62 15,0 0-27-15,0 0 6 16,0 235-12-16,6-175-8 16,7-19 8-16,-7-3-8 15,2-19 3-15,-3-14-3 16,-2-5-7-16,5 0-6 16,3-11 11-16,13-30 2 15,1-10 5-15,-3 5-5 0,2 14 0 16,-5 9 1-16,-7 6-2 15,5 14 1-15,-5 3 0 16,11 0-3-16,13 0 3 16,3 30 0-16,3-4 3 15,6-3 1-15,-6-5-1 16,2-4 0-16,-8-14 1 16,-5 0-8-16,-12 0 7 15,5-17-3-15,-8-25 4 16,-3-10 4-16,-11-3-8 15,-2-10 0-15,0 14 2 16,-15 4 7-16,-25 8-6 16,-5 6 3-16,-5 0 11 0,8 9-7 15,7 6-10-15,15 18 1 16,7 0-2-16,13 0-19 16,0 0-43-16,0 13-47 15,4 11-26-15,21-6-185 16</inkml:trace>
          <inkml:trace contextRef="#ctx0" brushRef="#br0" timeOffset="-211026.11">17165 12001 368 0,'0'0'32'0,"0"0"-31"16,0 0 1-16,0 0 2 15,63-193-3-15,-63 159 6 16,-5 11 40-16,-31-1 7 16,-9 15 6-16,-6 9-4 15,-8 0-2-15,-1 15-13 16,5 26-14-16,9 13-9 15,7 4-1-15,10 6-2 16,13 1-5-16,11-8 0 16,5-7-4-16,0-8-2 15,0-15-3-15,16-2 0 0,9-19-2 16,-2 4 2-16,8-10-1 16,5 0 4-16,3-41-4 15,9-5 0-15,-6-5 0 16,3 2 0-16,-6 16 0 15,-13 12-6-15,3 3 6 16,-10 14-3-16,-3 4-1 16,9 0 3-16,1 0 1 15,3 15 0-15,7 6-1 16,2 3 0-16,-2 0-9 16,-1-7-24-16,0-11-43 0,-5-6-39 15,-1 0-50-15</inkml:trace>
          <inkml:trace contextRef="#ctx0" brushRef="#br0" timeOffset="-210513.49">17684 11696 450 0,'0'0'163'16,"0"0"-42"-16,0 0-24 16,0 0-71-16,0 0-26 15,0 0-1-15,-29 60 0 16,29-32 1-16,12-4 2 15,8-11-2-15,-1 1-18 16,6-10-7-16,0-4-6 16,-4 0-8-16,8-31 5 15,-6-16-12-15,5-4-2 0,-9 0 42 16,-3 3 3 0,-3 21 3-16,-12 13 6 0,-1 6 32 15,0 8 42-15,0 0-34 16,0 0-23-16,0 22-7 15,0 31-8-15,0 16 2 16,0 9 11-16,5 1-20 16,-1 8 5-16,-4 2-3 15,6 9 6-15,-6-3-9 16,0-5-1-16,0-7 1 0,0-14 0 16,0-9 0-1,0-22 1-15,-16-11 2 0,-1-7 2 16,-4-11 1-16,-5-5 0 15,-3-4 3-15,3 0 13 16,-9-19 2-16,6-33-10 16,7-16-6-16,18-13-5 15,4-5-3-15,0-8-1 16,35 3 0-16,8 3-5 16,12 4-20-16,4 5-2 15,0 3-30-15,0 0-18 16,5 6-93-16,-13 6-110 15</inkml:trace>
          <inkml:trace contextRef="#ctx0" brushRef="#br0" timeOffset="-210186.56">18381 11275 500 0,'0'0'99'16,"0"0"24"-16,0 0-29 16,0 0-36-16,0 0-16 15,0 0-9-15,-147 51-25 16,112-6-6-16,2 1-1 15,11 9 7-15,9-4-8 16,13-3 0-16,0-2-4 16,0-8 1-16,25-17-2 15,14 2-12-15,3-8 13 16,6-2-12-16,-3-2-3 16,-9-3 0-16,-7 7 1 15,-3-2-3-15,-7 0 9 16,-9 8 4-16,-10 10 8 0,0-3 0 15,0 14 0-15,-30-9 14 16,-14 9 0-16,-1-9 2 16,11 3-11-16,-1-17-5 15,10-7-24-15,3-12-66 16,6 0-188 0</inkml:trace>
        </inkml:traceGroup>
        <inkml:traceGroup>
          <inkml:annotationXML>
            <emma:emma xmlns:emma="http://www.w3.org/2003/04/emma" version="1.0">
              <emma:interpretation id="{E7E0FDEE-E9EA-4797-81D3-275DA5FA6CC3}" emma:medium="tactile" emma:mode="ink">
                <msink:context xmlns:msink="http://schemas.microsoft.com/ink/2010/main" type="inkWord" rotatedBoundingBox="30602,17348 32796,16802 33109,18061 30915,18607"/>
              </emma:interpretation>
              <emma:one-of disjunction-type="recognition" id="oneOf26">
                <emma:interpretation id="interp42" emma:lang="" emma:confidence="0">
                  <emma:literal>Wo.</emma:literal>
                </emma:interpretation>
                <emma:interpretation id="interp43" emma:lang="" emma:confidence="0">
                  <emma:literal>wo.</emma:literal>
                </emma:interpretation>
                <emma:interpretation id="interp44" emma:lang="" emma:confidence="0">
                  <emma:literal>who.</emma:literal>
                </emma:interpretation>
                <emma:interpretation id="interp45" emma:lang="" emma:confidence="0">
                  <emma:literal>WIO.</emma:literal>
                </emma:interpretation>
                <emma:interpretation id="interp46" emma:lang="" emma:confidence="0">
                  <emma:literal>Who.</emma:literal>
                </emma:interpretation>
              </emma:one-of>
            </emma:emma>
          </inkml:annotationXML>
          <inkml:trace contextRef="#ctx0" brushRef="#br0" timeOffset="-209432.6">18680 10982 453 0,'0'0'30'0,"0"0"-26"15,0 0 3-15,0 0 10 16,0 0-15-16,211-63-2 15,-196 83 8-15,-15 32-7 16,0 8 35-16,0 19 15 16,-10 15 10-16,-15-6-15 15,3 5-16-15,2-10 3 16,3-13-15-16,9-7-3 16,4-16-2-16,4-16-3 15,0-3-7-15,0-9-3 0,25-9 1 16,1-5-1-16,8-5 0 15,11 0 0-15,6-41 8 16,1-11-2-16,4-7-6 16,-6-8-13-16,-3 0-6 15,-14 1 8-15,-7 15 2 16,-16 5 9-16,-10 13 0 16,0 11 2-16,0 7 13 15,0 14 13-15,-1 1-6 16,-12 0-1-16,-3 0-10 15,0 7-5-15,6 28-4 16,-3 8-4-16,8 2 2 16,5-7-6-16,0 8 4 0,0-13 1 15,5 8 1 1,24-17 4-16,-7-6-4 0,5-5-4 16,1-4 1-16,-1-9 3 15,9 0-6-15,4-23 1 16,-1-18 0-16,-4-13-10 15,1-8-17-15,-10 7 12 16,-6-7 14-16,-11 14-10 16,-9 3 12-16,0 5 4 15,0 11 1-15,0 10 8 16,0 11 8-16,0-1-9 16,0 9 0-16,9-3-8 15,5 3-3-15,6 0 3 0,1 0 0 16,5 0-3-16,-1 0 3 15,5 3 2-15,9 19-2 16,5-3 4-16,11-4 3 16,0-6-3-16,-4-5-4 15,-1-4-8-15,-2 0-43 16,-11-9-93-16,-11-23-50 16</inkml:trace>
          <inkml:trace contextRef="#ctx0" brushRef="#br0" timeOffset="-208629.5">19344 12103 604 0,'0'0'108'0,"0"0"-44"16,0 0 24-16,0 0-17 15,0 0-45-15,0 0-25 16,-44 51 4-16,127-74-1 16,27-24 0-16,21-12 2 15,1 3-3-15,6-4 9 16,-4 0-12-16,-9 4 0 16,-10 5 0-16,-25 8-7 15,-15 16-22-15,-33 4-31 16,-14 11-9-16,-28 7-76 15,-5 5-196-15</inkml:trace>
          <inkml:trace contextRef="#ctx0" brushRef="#br0" timeOffset="-209018.1">20149 10932 270 0,'0'0'96'0,"0"0"19"16,0 0-23-16,0 0 2 16,0 0 3-16,0 0-41 15,-44-57-2-15,41 57-15 0,-1 0-9 16,-9 28-12-16,3 14-9 16,-2 10 1-16,-1 8 2 15,13-9-12-15,0 3 0 16,0-7 1-16,0-8-1 15,21-8 0-15,2-8-2 16,6-6-5-16,1-17-7 16,7 0-9-16,6-3 4 15,-1-38-1-15,-3-1 5 16,-8-9-5-16,-7 3 7 16,-11 6 8-16,-10 1 5 15,-3 4 1-15,0 5 3 16,-20 4-4-16,-15 4 0 0,-7 6 0 15,-7 5 2-15,8 13-2 16,3 0-6-16,17 0 3 16,0 13-38-16,8 7-56 15,10 6-90-15,3-11-238 16</inkml:trace>
          <inkml:trace contextRef="#ctx0" brushRef="#br0" timeOffset="-208907.5">20889 10778 514 0,'0'0'209'0,"0"0"-200"16,0 0 38-16,0 0-47 16,0 0-22-16,0 0-105 15,-47 15-119-15</inkml:trace>
        </inkml:traceGroup>
      </inkml:traceGroup>
    </inkml:traceGroup>
  </inkml:traceGroup>
</inkml:ink>
</file>

<file path=ppt/ink/ink4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37:22.60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9478D53-4F18-4021-8775-870E23004741}" emma:medium="tactile" emma:mode="ink">
          <msink:context xmlns:msink="http://schemas.microsoft.com/ink/2010/main" type="inkDrawing" rotatedBoundingBox="16076,5560 16630,10372 15617,10488 15063,5677" semanticType="verticalRange" shapeName="Other">
            <msink:sourceLink direction="with" ref="{06CA15B1-EA41-41A3-97F1-C2061F6B6FC4}"/>
            <msink:sourceLink direction="with" ref="{279BCB6F-531A-4897-9714-92B2FDBFC52B}"/>
          </msink:context>
        </emma:interpretation>
      </emma:emma>
    </inkml:annotationXML>
    <inkml:trace contextRef="#ctx0" brushRef="#br0">0 182 55 0,'0'0'305'0,"0"0"-303"16,0 0 24-16,0 0 35 15,0 0-22-15,0 0-14 16,76-176-10-16,-39 176-5 16,-1 0-7-16,15 14 8 15,3 34 5-15,1 23-12 16,0 11 5-16,-10 17 7 16,-4 12-3-16,-11 11 5 0,-5 4-4 15,-15 6-3-15,-1 7 21 16,-5-10-13-16,-4 5-1 15,0 1-11-15,4-13 12 16,8-7-11-16,8-15 1 16,6-20-6-16,8-6-3 15,6-16 0-15,5-10 9 16,6-10-9-16,0-10 0 16,3-8-1-16,4-12 0 15,-8-8-1-15,1 0 2 16,-4 0 2-16,-16-8 0 15,-4-14 0-15,-3-4-2 16,-3 3 6-16,-11 5-4 0,-6 1-2 16,-4 0 6-16,0 3 1 15,0-3-4-15,0 7 3 16,-9 4 13-16,-12 6 6 16,-8 0-13-16,2 0 0 15,-4 0 0-15,-1 33-12 16,4 5 0-16,-5 17 0 15,7 2 3-15,-3 7-2 16,4 0-2-16,6-2-1 16,5 2 1-16,8-3 1 15,1 3-5-15,5 1 12 16,0 0-9-16,0-1 3 16,0-9-2-16,0-7-4 0,15-2 3 15,8 2 2-15,-5-8-13 16,5 6 8-16,4 1-13 15,-3 13 7-15,7 5 0 16,-3 4 0-16,4 1 8 16,-9 5 3-16,2-2 0 15,4-4-12-15,-3 15 12 16,3-13-1-16,-3-9-2 16,-4 4 1-16,2-6 4 15,-5 0-3-15,-3-8 1 16,0 2 0-16,-11 2 2 15,-5 0-2-15,0-1 3 16,0 3 0-16,0-8-2 16,0-9-1-16,0 1 6 0,0 4-4 15,-5-1 0-15,-11-5 10 16,5-5 17-16,-4-1-25 16,2-8 0-16,-10 6 5 15,0-3 5-15,-8-2-5 16,7-3 4-16,-7 0-10 15,2-6 18-15,-1-3-5 16,-4-2 4-16,-1-2-1 16,-7 6-14-16,-3-3-2 15,5 0 7-15,-5-4-5 16,1 2 4-16,1-7-8 16,5 5 2-16,8 0 1 0,1-6-4 15,7-1 1-15,4-3 1 16,3 7-2-16,1-7-2 15,7 0-7-15,-2 0-31 16,-1 0-34-16,-19 0-46 16,-5 0-205-16</inkml:trace>
  </inkml:traceGroup>
</inkml:ink>
</file>

<file path=ppt/ink/ink4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0:59.93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8C751AF-F40C-420F-A3EF-D8D86E242346}" emma:medium="tactile" emma:mode="ink">
          <msink:context xmlns:msink="http://schemas.microsoft.com/ink/2010/main" type="writingRegion" rotatedBoundingBox="2354,2945 34048,1550 34425,10122 2732,11518"/>
        </emma:interpretation>
      </emma:emma>
    </inkml:annotationXML>
    <inkml:traceGroup>
      <inkml:annotationXML>
        <emma:emma xmlns:emma="http://www.w3.org/2003/04/emma" version="1.0">
          <emma:interpretation id="{49698DB5-A0C5-4297-9966-171D2D38D36D}" emma:medium="tactile" emma:mode="ink">
            <msink:context xmlns:msink="http://schemas.microsoft.com/ink/2010/main" type="paragraph" rotatedBoundingBox="4704,2842 34048,1550 34294,7146 4950,8438" alignmentLevel="2"/>
          </emma:interpretation>
        </emma:emma>
      </inkml:annotationXML>
      <inkml:traceGroup>
        <inkml:annotationXML>
          <emma:emma xmlns:emma="http://www.w3.org/2003/04/emma" version="1.0">
            <emma:interpretation id="{E53321F4-B7D7-41DC-A088-42D6A1740A39}" emma:medium="tactile" emma:mode="ink">
              <msink:context xmlns:msink="http://schemas.microsoft.com/ink/2010/main" type="line" rotatedBoundingBox="4704,2842 34048,1550 34162,4141 4818,5432"/>
            </emma:interpretation>
          </emma:emma>
        </inkml:annotationXML>
        <inkml:traceGroup>
          <inkml:annotationXML>
            <emma:emma xmlns:emma="http://www.w3.org/2003/04/emma" version="1.0">
              <emma:interpretation id="{9DEC7E8F-5044-46FF-9D55-95ADA86CC46A}" emma:medium="tactile" emma:mode="ink">
                <msink:context xmlns:msink="http://schemas.microsoft.com/ink/2010/main" type="inkWord" rotatedBoundingBox="4730,3431 6343,3360 6399,4625 4786,4696"/>
              </emma:interpretation>
              <emma:one-of disjunction-type="recognition" id="oneOf0">
                <emma:interpretation id="interp0" emma:lang="" emma:confidence="1">
                  <emma:literal/>
                </emma:interpretation>
              </emma:one-of>
            </emma:emma>
          </inkml:annotationXML>
          <inkml:trace contextRef="#ctx0" brushRef="#br0">0 280 702 0,'0'0'35'0,"0"0"-3"16,0 0 24-16,0 0-45 16,0 0-4-16,0 0-4 15,209-125 8-15,-118 83-3 16,9 13-8-16,-8-1 3 16,-5 9-3-16,-15 7-8 15,-17 1-31-15,-18 13-38 16,-23 0-75-16,-14 36-107 0</inkml:trace>
          <inkml:trace contextRef="#ctx0" brushRef="#br0" timeOffset="-241.94">524 263 733 0,'0'0'21'15,"0"0"0"-15,0 0 61 16,0 0-37-16,0 0-31 0,0 0-14 15,0 0-3-15,21 158 3 16,-21-56 16-16,0 3-4 16,5-10-2-16,-4-13-5 15,3-1-5-15,-4-14 0 16,0-12 1-16,0-11-1 16,0-11 2-16,0-14-2 15,0-17-28-15,0-2-44 16,0 0-65-16,-23-28-34 15</inkml:trace>
          <inkml:trace contextRef="#ctx0" brushRef="#br0" timeOffset="247.33">154 1113 345 0,'0'0'81'0,"0"0"-6"15,0 0 28-15,0 0-54 16,0 0-12-16,0 0-4 0,68 145-3 16,-9-145 15-1,10 0-21-15,7 0-12 0,13 0 0 16,-4-28-5-16,1-5-5 16,-11 2-2-16,-2-10-58 15,-14-2-38-15,-6 3-86 16,-11-7-115-16</inkml:trace>
          <inkml:trace contextRef="#ctx0" brushRef="#br0" timeOffset="963.43">1017 437 545 0,'0'0'49'0,"0"0"49"16,0 0-34-16,0 0-37 16,0 0-2-16,0 0-15 15,154-156-3-15,-95 135 3 16,-4 11-8-16,0 2 0 16,-3 4 1-16,-1 4-2 15,-9 0-2-15,-5 4 1 16,-1 18-4-16,-14 3 2 15,2 7 0-15,-15 5 2 0,0 14 3 16,-9 1-2-16,0-1 0 16,0 3 6-16,-5-3 0 15,-18-8-7-15,0-3 8 16,-3-6 15-16,-3-10 10 16,-6 0-2-16,-3 0 4 15,-8-4-6-15,2-6 0 16,7 2-18-16,2-12 8 15,10 3-12-15,12-4-2 16,4-3 2-16,9 0-7 0,0 0-6 16,0 0-5-1,0 0-48-15,0 0-20 0,0 0-63 16,0 0-146-16,0 0-145 16</inkml:trace>
          <inkml:trace contextRef="#ctx0" brushRef="#br0" timeOffset="525.59">1157 503 505 0,'0'0'134'0,"0"0"-54"0,0 0 31 15,0 0-34 1,0 0-34-16,0 0-18 0,0-2-8 15,0 2-4-15,0 0-13 16,0 23-7-16,0 34 3 16,0 21 4-16,0 20 2 15,0 0 7-15,0-9-7 16,0-6 7-16,0-10-7 16,0-16-2-16,0-10-4 15,0-17-4-15,0-16-21 16,0-8-16-16,0-6-21 15,0 0-7-15,-4 0-36 16,-21-32-95-16</inkml:trace>
        </inkml:traceGroup>
        <inkml:traceGroup>
          <inkml:annotationXML>
            <emma:emma xmlns:emma="http://www.w3.org/2003/04/emma" version="1.0">
              <emma:interpretation id="{9A7999BD-CE69-487C-A8DD-677274C3625D}" emma:medium="tactile" emma:mode="ink">
                <msink:context xmlns:msink="http://schemas.microsoft.com/ink/2010/main" type="inkWord" rotatedBoundingBox="7988,4047 8558,4022 8581,4550 8011,4575"/>
              </emma:interpretation>
              <emma:one-of disjunction-type="recognition" id="oneOf1">
                <emma:interpretation id="interp1" emma:lang="" emma:confidence="1">
                  <emma:literal/>
                </emma:interpretation>
              </emma:one-of>
            </emma:emma>
          </inkml:annotationXML>
          <inkml:trace contextRef="#ctx0" brushRef="#br0" timeOffset="1479.01">3298 1174 561 0,'0'0'109'0,"0"0"-108"16,0 0 57-16,0 0-25 16,0 0-31-16,0 0 23 15,137 0 4-15,-56-19-18 16,-3-7-7-16,5 0-4 16,-15-4-24-16,-13 6-52 15,-20-1-190-15</inkml:trace>
          <inkml:trace contextRef="#ctx0" brushRef="#br0" timeOffset="1269.06">3252 762 541 0,'0'0'125'0,"0"0"-112"15,0 0 52-15,0 0-31 16,0 0-31-16,0 0 12 16,132-38-8-16,-86 21-6 15,1 2-1-15,-4 0-2 16,4 2-19-16,-11-1-37 15,-4 4-90-15,-19 6-91 16</inkml:trace>
        </inkml:traceGroup>
        <inkml:traceGroup>
          <inkml:annotationXML>
            <emma:emma xmlns:emma="http://www.w3.org/2003/04/emma" version="1.0">
              <emma:interpretation id="{76CC304C-F912-4B29-8FFA-620100BD715F}" emma:medium="tactile" emma:mode="ink">
                <msink:context xmlns:msink="http://schemas.microsoft.com/ink/2010/main" type="inkWord" rotatedBoundingBox="9614,3366 14779,3138 14833,4366 9668,4593"/>
              </emma:interpretation>
              <emma:one-of disjunction-type="recognition" id="oneOf2">
                <emma:interpretation id="interp2" emma:lang="" emma:confidence="1">
                  <emma:literal/>
                </emma:interpretation>
              </emma:one-of>
            </emma:emma>
          </inkml:annotationXML>
          <inkml:trace contextRef="#ctx0" brushRef="#br0" timeOffset="3938.47">8381 108 594 0,'0'0'61'16,"0"0"61"-16,0 0-49 16,0 0-24-16,0 0-22 15,0 0-1-15,-75-8-5 16,47 8-2-16,-10 5 4 16,4 12-9-16,-4 13-1 15,0 6-7-15,3 6-3 16,2 9-3-16,7 11-3 15,8 4 3-15,0 3-1 0,9 0-2 16,9-6 3-16,0 1 0 16,0-3-3-16,4-12 3 15,24-2-2-15,-5-10 0 16,13-4-13-16,-1-15 7 16,16-8-5-16,4-10 5 15,4 0-7-15,1 0 6 16,-6-4-3-16,-5-15 6 15,-7 6 4-15,-19-2-12 16,5 5 6-16,-15 3-11 0,-5 0-29 16,-6-5 2-1,7 1-65-15,-1 0-84 0</inkml:trace>
          <inkml:trace contextRef="#ctx0" brushRef="#br0" timeOffset="2146.23">4924 145 658 0,'0'0'79'0,"0"0"-13"15,0 0 36-15,0 0-59 16,0 0-23-16,0 0-11 15,0 0-9-15,0 112-5 16,0-14 5-16,0 21 14 16,0-3-10-16,0-9 0 15,0-10 6-15,0-6-6 0,0-20-3 16,0-6-1-16,0-18 0 16,0-16 0-16,0-14-18 15,0-9 2-15,0-8-20 16,0 0-15-16,0 0-16 15,0-8-76-15,0-27-60 16</inkml:trace>
          <inkml:trace contextRef="#ctx0" brushRef="#br0" timeOffset="2760.05">5618 359 436 0,'0'0'123'0,"0"0"-78"16,0 0 80-16,0 0-58 16,0 0-30-16,0 0-5 15,0-38-1-15,4 28-26 16,9-3 7-16,5-4-8 15,11 3-4-15,-3-2 5 16,4 7-5-16,12 5 0 0,0 0 4 16,-2 4-4-1,2 0-6-15,0 0 5 0,-12 27 0 16,8 6 1-16,-16 16-1 16,-17 12 0-16,-5 16 2 15,0 5-1-15,-18 6 10 16,-29-3-10-16,-11-1 3 15,2-11 3-15,3-10-5 16,-2-13 2-16,19-15-3 16,13-18 3-16,10-7 4 15,7-10 7-15,6 0 4 16,0 0-7-16,0 0 1 16,0 0-12-16,0 0-4 15,0 0-12-15,14 0 14 16,18-19 2-16,26-6 1 0,6-5 2 15,19 2-3-15,8 2 0 16,3 9 0-16,8-5-5 16,-19 2 4-16,-4 7 1 15,-13 3-12-15,-16 2 9 16,-13 4-7-16,-11 4 5 16,-16 0-3-16,-7 0-5 15,-3 0 1-15,0-4-14 16,0-3-29-16,0-4-52 15,0-6-108-15</inkml:trace>
          <inkml:trace contextRef="#ctx0" brushRef="#br0" timeOffset="3442.79">7044 40 489 0,'0'0'92'16,"0"0"-84"-16,0 0 69 16,0 0-43-16,0 0-23 15,0 0 5-15,153-153-14 16,-102 139-2-16,-12 7 4 15,5 7-4-15,-3 0-1 0,-11 0 1 16,-1 0-2 0,-3 4 1-16,-7 21-1 0,0 8 0 15,-15 5 2-15,-4 20 0 16,0 4 6-16,-23 8 1 16,-13-3-5-16,-9-9 8 15,6-7-7-15,4-10 1 16,13-15-4-16,3-9 0 15,10-7 11-15,5-6 6 16,4-4-5-16,0 0-9 16,0 0 6-16,0 0-9 15,0 0-14-15,0 0 13 0,4-10 1 16,24-6 12-16,2 3-12 16,8 8 0-16,1 5-4 15,8 0-1-15,-5 0 8 16,-6 9-7-16,0 12 4 15,-12 7-4-15,-9 6 1 16,-6 1 2-16,-9 14-1 16,0-1-1-16,0 0 6 15,-13 3 2-15,-9-11-3 16,-7 0-2-16,3-9 24 16,-10 3-7-16,0-10 11 15,-6-1-8-15,3-8 26 16,-4-6-16-16,-2-1-4 0,9-8-12 15,0 0 6-15,13 0-14 16,5 0-5-16,2-8-1 16,12-11-21-16,4-6-48 15,0-6-64-15,0-12-153 16</inkml:trace>
          <inkml:trace contextRef="#ctx0" brushRef="#br0" timeOffset="4500.51">9301 10 535 0,'0'0'97'16,"0"0"-5"-16,0 0 24 0,0 0-57 16,0 0-33-16,0 0-8 15,0 5-8-15,0 30-9 16,0 33 7-16,0 20 4 15,0 17 17-15,0 4-11 16,-3-4-10-16,3-4-2 16,0-8-6-16,0-6 3 15,0-17-2-15,0-17-1 16,0-16 0-16,0-13-10 16,0-8-22-16,0-16-15 15,0 0-28-15,23 0-55 0,5-50-89 16,8-9-181-1</inkml:trace>
          <inkml:trace contextRef="#ctx0" brushRef="#br0" timeOffset="5106.9">9321 481 601 0,'0'0'24'16,"0"0"100"-16,0 0-47 15,0 0-50-15,0 0-21 16,0 0-6-16,9 0-6 15,41 0 6-15,19 0 6 16,3 0 8-16,11-3-10 16,1-9 3-16,0-3 0 0,-7 6-7 15,-7-3 0-15,-11 2 0 16,-10 3-27-16,-22 3-32 16,-13 4-28-16,-14 0-50 15,0 0-156-15</inkml:trace>
          <inkml:trace contextRef="#ctx0" brushRef="#br0" timeOffset="4824.67">10027-69 553 0,'0'0'90'15,"0"0"-43"-15,0 0 54 16,0 0-45-16,0 0-31 0,0 0-3 16,13 28-8-16,-13 13-7 15,5 13 7-15,-5 14 5 16,4-2-10 0,1 7-5-16,-1-5-1 0,-3 2 1 15,4 1-2-15,-5-5 0 16,0-6 0-16,0-9 1 15,0-7-2-15,0-12 0 16,0-2-2-16,0-17-16 16,0-3-31-16,0-6-17 15,4-4-64-15,-4 0-50 16,0 0-133-16</inkml:trace>
        </inkml:traceGroup>
        <inkml:traceGroup>
          <inkml:annotationXML>
            <emma:emma xmlns:emma="http://www.w3.org/2003/04/emma" version="1.0">
              <emma:interpretation id="{ACE78FEF-14BE-4587-8AEC-57982644F102}" emma:medium="tactile" emma:mode="ink">
                <msink:context xmlns:msink="http://schemas.microsoft.com/ink/2010/main" type="inkWord" rotatedBoundingBox="16526,3268 18021,3202 18056,3978 16560,4044"/>
              </emma:interpretation>
              <emma:one-of disjunction-type="recognition" id="oneOf3">
                <emma:interpretation id="interp3" emma:lang="" emma:confidence="1">
                  <emma:literal/>
                </emma:interpretation>
              </emma:one-of>
            </emma:emma>
          </inkml:annotationXML>
          <inkml:trace contextRef="#ctx0" brushRef="#br0" timeOffset="125312.24">11941 391 740 0,'0'0'5'0,"0"0"-5"0,0 0 12 16,0 0 42-1,0 0-19-15,0 0 9 0,0 0-9 16,-134-18-15-16,134 18-9 15,0 0 0-15,0 0-3 16,0 0-2-16,0-9-1 16,25-4-2-16,39-13 0 15,23-6 3-15,30-4 11 16,7-1-14-16,-7 5-3 16,2 3 4-16,-13 7-4 15,-5 7 2-15,-17 1-4 16,-14 6-2-16,-12 2-12 0,-17 6-6 15,-14 0-18 1,-12 0-18-16,-2 0-4 0,-10 0-37 16,-3 0-37-16,0 0-4 15,0 0-158 1</inkml:trace>
          <inkml:trace contextRef="#ctx0" brushRef="#br0" timeOffset="125779.02">12847-138 520 0,'0'0'34'15,"0"0"-23"-15,0 0 73 16,0 0 14-16,0 0-39 16,0 0-37-16,0 0 6 15,-45-32-24-15,45 32-3 16,0 0-2-16,13 0-9 16,38 0 10-16,10 0 3 0,10 0 6 15,6 13-5 1,-13 6-2-16,-5 6-1 0,-15 12-1 15,-14 2-3-15,-12 13 3 16,-18 10-1-16,0 13 5 16,-32 7 2-16,-32 13 0 15,-14-4 2-15,-1-15 3 16,17-19 2-16,21-24 6 16,9-16 2-16,22-17 6 15,10 0 0-15,0 0-3 16,0 0 3-16,0-17-2 15,0-33-5-15,9-16-11 16,5-5-5-16,5-7-2 0,-10 8 0 16,-9 3-1-16,0-9 4 15,0 14 1-15,-28 4-6 16,-2 11 10-16,1 19-1 16,10 6-5-16,3 12-3 15,15 6-1-15,1 0-7 16,0 4-25-16,0 0-35 15,32-3-63-15,39-9-110 16,23-16-131-16</inkml:trace>
        </inkml:traceGroup>
        <inkml:traceGroup>
          <inkml:annotationXML>
            <emma:emma xmlns:emma="http://www.w3.org/2003/04/emma" version="1.0">
              <emma:interpretation id="{D1673496-BB80-48BD-A7D1-187A8D56E2CA}" emma:medium="tactile" emma:mode="ink">
                <msink:context xmlns:msink="http://schemas.microsoft.com/ink/2010/main" type="inkWord" rotatedBoundingBox="19700,2182 22834,2044 22927,4165 19794,4303"/>
              </emma:interpretation>
              <emma:one-of disjunction-type="recognition" id="oneOf4">
                <emma:interpretation id="interp4" emma:lang="" emma:confidence="1">
                  <emma:literal/>
                </emma:interpretation>
              </emma:one-of>
            </emma:emma>
          </inkml:annotationXML>
          <inkml:trace contextRef="#ctx0" brushRef="#br0" timeOffset="127681.95">17144 176 99 0,'0'0'186'15,"0"0"-97"-15,0 0 33 16,0 0-53-16,0 0-14 16,0 0-25-16,213-196-1 15,-187 157 2-15,-10 3 9 16,-7 1 5-16,-5 5-1 15,-4 9-6-15,0 10 3 16,0 5-5-16,0 6-8 16,-9 0-7-16,-7 0-15 15,-8 0-6-15,1 28 0 16,-5 15-2-16,9 8 1 0,7 0-2 16,8 3 3-16,4-6-1 15,0-13 1-15,0-1-5 16,25-4 1-16,8-3 2 15,3-14-17-15,11-13-7 16,17 0-24-16,7-25-27 16,7-38-31-16,-3-11-35 15,-14-14-173-15</inkml:trace>
          <inkml:trace contextRef="#ctx0" brushRef="#br0" timeOffset="128124.77">17567-365 793 0,'0'0'17'0,"0"0"48"15,0 0-16-15,0 0-38 16,0 0 10-16,200-181-15 16,-120 139-6-16,0 15 0 15,-15 6-17-15,-5 6-46 0,-14 4-108 16,-21 0-260-16</inkml:trace>
          <inkml:trace contextRef="#ctx0" brushRef="#br0" timeOffset="127907.37">17854-514 312 0,'0'0'155'0,"0"0"-70"16,0 0 59-16,-101-203-32 15,94 196-32-15,-2 7-29 16,9 0-4-16,0 0-23 16,-4 0 1-16,4 0-22 15,0 40-1-15,0 17 1 16,0 26 4-16,0 12-5 16,0 10 1-16,0 4 4 15,0-8-4-15,0-4-3 16,0-10-3-16,4-12-12 15,-4-5-27-15,9-14-35 0,-2-13-29 16,2-20-156-16</inkml:trace>
          <inkml:trace contextRef="#ctx0" brushRef="#br0" timeOffset="127351.84">15325-467 613 0,'0'0'40'16,"0"0"67"-16,0 0 12 16,0 0-59-16,0 0-27 0,0 0-11 15,-112-22-2-15,64 66 5 16,2 21-20-16,-2 12-4 16,16 1 0-16,13 5-1 15,15-6 0-15,4-6 1 16,0-14-2-16,39-20-6 15,9-15-14-15,3-19-14 16,2-3 11-16,-5-3 17 16,0-48 7-16,-7-18 0 15,-15-19 2-15,-18-11 7 16,-8-6-8-16,-8-5 5 16,-43 3 1-16,-6 2-7 15,-6 7 0-15,3 11 10 0,6 7-8 16,12 5-2-16,15 5-5 15,22 10 4-15,5 8 2 16,0 12-2-16,5 12-1 16,34 14-5-16,25 11 1 15,10 3-1-15,8 21 6 16,8 43-5-16,-7 24 6 16,0 17 3-16,-19 24-2 15,-20 21 0-15,-7 14-1 16,-14 16 3-16,-14 4-3 15,-9-4 0-15,0-10-1 16,0-4 0-16,-13-16 1 16,2-28 0-16,7-23-6 15,4-34 4-15,0-29 1 0,9-14-7 16,29-20-5-16,-2-2-1 16,10-6 3-16,9-46 5 15,-1-15 6-15,-9-12 0 16,-9 1 0-16,-17-1 2 15,-10 6-2-15,-9 2-3 16,0 6 3-16,-28 3 0 16,-18-2 2-16,-14 0-2 15,-8 0 0-15,-3 6 1 16,10-1 4-16,7 9-1 0,20-1-2 16,8 2 12-1,17-6-8-15,9-11-6 0,0-9 0 16,48-14 0-16,14-1-1 15,8 12 1-15,2 13-3 16,-1 19 3-16,-10 7 0 16,3 19 0-16,-9 13-2 15,5 7-5-15,-10 0 7 16,8 14 0-16,-10 30-1 16,-4 17 1-16,-4 27 3 15,-16 17 0-15,-8 17 4 16,-11 7-6-16,-5 4 7 15,0-7-5-15,0-7 1 16,0-7-2-16,0-11 0 16,0-13-2-16,0-13 0 0,0-13 2 15,0-15-2-15,25-12 1 16,1-12-4-16,8-10 1 16,-4-13 1-16,6 0-6 15,-5 0 5-15,8-7 2 16,-6-30 0-16,-7-6 1 15,-5-3 4-15,-13-9-4 16,-8-2 1-16,0-1-1 16,-13-4 1-16,-29 7-1 15,-13 3-2-15,-1 3-1 16,-8 6 1-16,6 7 0 16,19 6 1-16,17 8 3 0,13 13-2 15,9 0 0 1,0 0-1-16,0-7-5 0,19-8-7 15,30-10 8-15,11-5 4 16,-4 3-11-16,4-3 9 16,-5-10 1-16,-4 2-5 15,-3-1 4-15,-11-9 0 16,-8 9 1-16,-6 12 2 16,-15 16-1-16,-8 12 0 15,0 8 15-15,0 0 11 0,0 0-2 16,-8 4-22-1,-15 20-2-15,-6 12-1 0,3 12-1 16,15 1-2-16,6 3 1 16,5-1 1-16,0 3 1 15,16 3-7-15,22-5 5 16,2-4-2-16,3-4-3 16,-4-4-2-16,-3-10 10 15,-13 5-5-15,-4-5 1 16,-13 5 4-16,-6 1-3 15,0 3 3-15,-10 0 1 16,-35 1 1-16,-8-6-2 16,3-6 3-16,2-8 0 15,-1-10-3-15,11-10-4 16,12 0 2-16,16 0-26 16,10-18-60-16,0-17-80 15,17 4-124-15</inkml:trace>
        </inkml:traceGroup>
        <inkml:traceGroup>
          <inkml:annotationXML>
            <emma:emma xmlns:emma="http://www.w3.org/2003/04/emma" version="1.0">
              <emma:interpretation id="{41A6AF7E-B6E5-40C8-AEA9-035BDF3846DC}" emma:medium="tactile" emma:mode="ink">
                <msink:context xmlns:msink="http://schemas.microsoft.com/ink/2010/main" type="inkWord" rotatedBoundingBox="23986,2474 25017,2428 25069,3622 24039,3668"/>
              </emma:interpretation>
              <emma:one-of disjunction-type="recognition" id="oneOf5">
                <emma:interpretation id="interp5" emma:lang="" emma:confidence="1">
                  <emma:literal/>
                </emma:interpretation>
              </emma:one-of>
            </emma:emma>
          </inkml:annotationXML>
          <inkml:trace contextRef="#ctx0" brushRef="#br0" timeOffset="129451.14">19562-309 607 0,'0'0'17'16,"0"0"23"-16,0 0 101 15,0 0-52-15,0 0-24 16,0 0-18-16,-21-31-3 0,-5 31-24 16,-7 0-10-16,2 10-4 15,-3 34-2-15,-3 21-4 16,7 9 0-16,1 4 0 15,10 6 0-15,12-13-3 16,7-5 3-16,0-15 0 16,7-20-6-16,35-8-20 15,10-16-1-15,12-7 4 16,6 0 5-16,1-30 13 16,-7-22-3-16,-9-8 7 15,-16 0-4-15,-22-6-1 16,-12 7 4-16,-5 3 1 15,-10 7 1-15,-40 9-1 16,1 9-3-16,3-3 0 16,1 12 4-16,18 4 1 0,10 13-1 15,5-7 0-15,12 8-2 16,0-2 2-16,0-1-21 16,0-16 5-16,12-12 5 15,21-12 9-15,7-14-1 16,2 6-2-16,-3-4 5 15,-4-3 0-15,-6 5 3 16,-18 4 0-16,-11 9 9 16,0 7 6-16,-7 10-6 15,-26 10 6-15,-7 7-5 0,10 10-1 16,4 0-11 0,1 0-1-16,5 0 1 0,5 0-1 15,2 23-6-15,2-2 5 16,6 9-1-16,5 5-3 15,0-4-4-15,16 9 8 16,19-3 0-16,4-4-2 16,2 0 3-16,2-1-3 15,1-1 7-15,-6 7-3 16,1 5-1-16,-3 2 4 16,-4 12-4-16,-4 11 11 15,-14 1-4-15,-1 10 5 16,-1-3-8-16,-8-6 6 15,2-8-4-15,4-19-5 0,0-7-1 16,11-6 0-16,2-6-11 16,9-9-24-16,11-10-21 15,17-5-29-15,15 0-68 16,-5-26-135-16</inkml:trace>
        </inkml:traceGroup>
        <inkml:traceGroup>
          <inkml:annotationXML>
            <emma:emma xmlns:emma="http://www.w3.org/2003/04/emma" version="1.0">
              <emma:interpretation id="{8AB60CCE-667B-4731-B5BD-8FFDF6BEDD15}" emma:medium="tactile" emma:mode="ink">
                <msink:context xmlns:msink="http://schemas.microsoft.com/ink/2010/main" type="inkWord" rotatedBoundingBox="26430,2224 30751,2034 30835,3944 26515,4134"/>
              </emma:interpretation>
              <emma:one-of disjunction-type="recognition" id="oneOf6">
                <emma:interpretation id="interp6" emma:lang="" emma:confidence="1">
                  <emma:literal/>
                </emma:interpretation>
              </emma:one-of>
            </emma:emma>
          </inkml:annotationXML>
          <inkml:trace contextRef="#ctx0" brushRef="#br0" timeOffset="130066.8">22205-880 337 0,'0'0'235'0,"0"0"-178"15,0 0 63-15,0 0-21 16,0 0-37-16,0 0-3 0,0-14-18 15,0 21-23 1,-8 51-9-16,-21 25-8 0,-6 31 1 16,-11 11 4-16,-2 2 4 15,-3-9-8-15,-4-7 4 16,0-25-4-16,12-21-1 16,2-23 1-16,11-17 3 15,19-11-3-15,3-14-2 16,8 0 9-16,0 0-1 15,0-19 1-15,0-37 0 16,8-15-8-16,14-10-1 16,12 14-5-16,-8 13 5 15,8 25-2-15,0 7-3 16,-4 10 0-16,5 12-1 16,6 0 0-16,4 0-3 0,8 17 0 15,4 16-2 1,2 8 1-16,-3 2 3 0,-1 2-4 15,-5-10-8-15,-2-6-7 16,-3-1-8-16,-7-12-8 16,-3-2-27-16,-6-14-31 15,-15 0-49-15,-9-5-14 16</inkml:trace>
          <inkml:trace contextRef="#ctx0" brushRef="#br0" timeOffset="130282.3">22090-365 595 0,'0'0'32'0,"0"0"20"16,0 0 13-16,0 0-51 16,0 0-14-16,0 0 0 15,129-87 6-15,-56 54-3 16,-7 0-3-16,0-3-29 15,-7-3-43-15,-14 1-31 16,-23 3-92-16</inkml:trace>
          <inkml:trace contextRef="#ctx0" brushRef="#br0" timeOffset="130483.46">22158-905 560 0,'0'0'30'16,"0"0"54"-16,0 0 34 15,0 0-65-15,0 0-19 16,0 0-25-16,6-59-8 16,48 24 0-16,11-12-1 15,15 3 6-15,-3-1-6 16,7 11 0-16,1 7-33 16,-6 10-39-16,-4 14-91 15,-10 0-198-15</inkml:trace>
          <inkml:trace contextRef="#ctx0" brushRef="#br0" timeOffset="132023.4799">23102-1134 270 0,'0'0'105'0,"0"0"0"16,0 0-8-16,0 0-25 15,0 0-6-15,0 0 8 16,0-23-21-16,0 23-1 16,0 0-13-16,0 0-4 15,0 0-6-15,0 0-5 16,0 0-6-16,0 0-6 16,0 0-12-16,0 23 0 15,-14 60-5-15,-12 47 0 0,-2 41 5 16,-4 25 0-16,5 7 2 15,4-3-2-15,8-16 0 16,-2-18-4-16,5-22-15 16,5-26-4-16,2-23-13 15,5-29-1-15,0-27 1 16,5-22-17-16,18-7-3 16,0-10-1-16,2 0 27 15,-5-30 30-15,-1-14 0 16,-3-14 3-16,0-2-3 0,-10-6 0 15,-2-5 0 1,-4 1 0-16,0 1-3 0,0 1 3 16,-19 2 0-1,-8 4 10-15,-5 1-4 0,4 7 2 16,14 7 7-16,1 11-5 16,13 6 2-16,0 6-10 15,0-4-2-15,8-12-1 16,27-8-1-16,16-8-1 15,17 4 6-15,-3-9-3 16,11 2 0-16,-1-1 0 16,-9-6 0-16,-7 10 1 15,-15 7-1-15,-13 5 2 16,-16 8-2-16,-11 8 21 16,-4 5 5-16,0 9-1 0,0 6 10 15,0 6-5-15,0 2-10 16,0 0-5-16,-10 0-13 15,-6 10-1-15,-1 36-2 16,-1 34-3-16,1 18 4 16,5 21-1-16,4 15 1 15,8-3-3-15,0-2 2 16,0-5-1-16,0-22-8 16,0-9-7-16,0-13-12 15,4-17 2-15,12-6-7 16,-7-22 1-16,-1-14-12 15,-2-17 11-15,-1-4 0 0,2 0 9 16,10-31 17 0,-5-21 8-16,-2-21 0 0,3-2 0 15,-13-4 10-15,0-4-8 16,0 3 8-16,0 4 2 16,0 6-1-16,0 18 1 15,0 11 6-15,-9 20 4 16,5 8 5-16,4 11-20 15,0-2 7-15,0 1-10 16,0 3-2-16,0-13 1 16,0-1-3-16,0-11-5 15,13-11 5-15,23-3 1 16,3-1-1-16,8 1 3 0,-8 5-6 16,0 6 3-16,-7 4 0 15,-9 10 0-15,-7 5-3 16,-11 5 3-16,-1 4 0 15,-4 0 7-15,0 0 9 16,0 0 13-16,0 0-12 16,0 8-11-16,-17 17 2 15,-4 16-8-15,11 3 1 16,3 17 0-16,7-5-1 16,0 1-1-16,0 0 0 15,26-9-3-15,4-1-4 16,11-6-13-16,7-9-27 15,7-17-54-15,4-15-42 16,4-3-190-16</inkml:trace>
          <inkml:trace contextRef="#ctx0" brushRef="#br0" timeOffset="132369.56">24341-561 508 0,'0'0'27'0,"0"0"33"16,0 0-49-16,0 0-11 16,0 0-13-16,0 0 12 15,19-51 1-15,-7 36 3 16,-12 0 6-16,0 9 23 16,0-5 32-16,0 0-8 0,0 8-20 15,-16 3-6 1,-3 0 5-16,-6 0-26 0,1 3-1 15,-3 31-4-15,3 11 6 16,9 9-8-16,7 8 0 16,5-1-1-16,3-4 2 15,0-3-3-15,3-19 0 16,24-2-2-16,9-15-15 16,8-14-16-16,7-4-34 15,14-38-9-15,10-41-32 16,1-18-176-16</inkml:trace>
          <inkml:trace contextRef="#ctx0" brushRef="#br0" timeOffset="132888.21">24627-507 503 0,'0'0'41'0,"0"0"-8"16,0 0 18-16,0 0-41 16,0 0-7-16,0 0 14 15,184-65 3-15,-113 65 3 16,-1 0-2-16,-11 0-5 15,-8 0-9-15,-13 26-3 16,-12 6 5-16,-6 7 4 0,-5 13-1 16,-5 1 0-1,-6 8 7-15,-4-3-7 0,0-5-2 16,0-6-2-16,0-19-6 16,0-4-2-16,0-11 0 15,0-9-16-15,0-4-21 16,0 0-64-16,0 0-44 15,0-37-310-15</inkml:trace>
          <inkml:trace contextRef="#ctx0" brushRef="#br0" timeOffset="132608.9499">24917-1257 398 0,'0'0'176'16,"0"0"-65"-16,0 0 15 16,0 0-73-16,0 0-33 15,0 0-6-15,-70 118-4 16,63-32 0-16,7 19 2 15,0 1-2-15,0 12 3 16,0 13-10-16,0-9 5 16,0 9-6-16,0-19-2 15,0-22 0-15,0-21-12 16,0-29-18-16,2-18-46 16,3-15-24-16,0-7-48 15,-5-7-5-15,0-37-246 0</inkml:trace>
          <inkml:trace contextRef="#ctx0" brushRef="#br0" timeOffset="133129.57">25142-759 602 0,'0'0'20'0,"0"0"27"15,0 0 34-15,0 0-62 16,0 0-16-16,0 0 1 16,-7-60-2-16,14 43 1 15,-3-7 3-15,1 4 19 16,-5 6-10-16,0 3 2 16,0 9-13-16,0 2-4 15,0 0-2-15,0 0-41 16,0 13-72-16,0 21-70 15</inkml:trace>
          <inkml:trace contextRef="#ctx0" brushRef="#br0" timeOffset="133639.21">25461-507 636 0,'0'0'79'15,"0"0"-77"-15,0 0 49 16,0 0-32-16,0 0 10 16,0 0-1-16,59 167-6 15,-44-117-14-15,-3-7 10 16,-8-7-10-16,-4-10-1 16,0-9-4-16,0-6 7 15,0-11 0-15,0 0-3 0,0 0 6 16,0 0-3-16,4-17 0 15,4-22-10-15,10-21-4 16,16-4-8-16,1-16 9 16,11-3-5-16,5 7-3 15,4 4 5-15,4 10-7 16,-4 18 7-16,-7 13 4 16,-22 9-4-16,-5 10 3 15,-17 9 3-15,-4 0 0 16,0 3 3-16,0 0 6 15,0 0 14-15,0 0-12 16,-25 3-4-16,-9 22-6 0,-1 13 0 16,0 11 0-1,6 10 0-15,7 1 6 0,14 5-1 16,3 5-3-16,5-6-3 16,0 2 0-16,18-8-1 15,18-7-5-15,4-8-26 16,13-7-43-16,-3-11-96 15,-3-7-207-15</inkml:trace>
        </inkml:traceGroup>
        <inkml:traceGroup>
          <inkml:annotationXML>
            <emma:emma xmlns:emma="http://www.w3.org/2003/04/emma" version="1.0">
              <emma:interpretation id="{BF4283D0-D1EC-4674-BE8D-BE956E601174}" emma:medium="tactile" emma:mode="ink">
                <msink:context xmlns:msink="http://schemas.microsoft.com/ink/2010/main" type="inkWord" rotatedBoundingBox="31607,2183 34071,2075 34162,4141 31698,4249"/>
              </emma:interpretation>
              <emma:one-of disjunction-type="recognition" id="oneOf7">
                <emma:interpretation id="interp7" emma:lang="" emma:confidence="1">
                  <emma:literal/>
                </emma:interpretation>
              </emma:one-of>
            </emma:emma>
          </inkml:annotationXML>
          <inkml:trace contextRef="#ctx0" brushRef="#br0" timeOffset="136494.0799">27969-456 501 0,'0'0'11'0,"0"0"5"15,0 0 26-15,0 0-9 16,0 0-6-16,0 0 17 16,0-176 9-16,0 160-8 15,-31 9-8-15,-8 3-12 16,-11 4-5-16,-1 0-15 15,-3 4-5-15,5 28 3 0,4 7-3 16,10 14 3 0,5-7 0-16,9 12 6 0,14-9-9 15,3-1-2-15,4 0 1 16,0-13 1-16,0-5-2 16,4-9-17-16,15-10 0 15,8-3-3-15,5-8-5 16,16-8-8-16,12-42 19 15,1-28-1-15,10-10 1 16,-8-4 16-16,-7-8 6 16,-13-1-6-16,-17 1 1 15,-14 4 14-15,-8 5 6 16,-4 16 2-16,0 17 4 0,0 16-5 16,0 24 6-1,0 18 2-15,0 0 1 0,0 0-24 16,0 0-1-16,-4 0-6 15,-8 22 2-15,-7 30-2 16,-7 13-2-16,2 14 2 16,3 4 0-16,7 5 0 15,-1 3 2-15,15-9-2 16,0-1-2-16,0-2 2 16,10-11-1-16,18-6 0 15,2-13-2-15,7-8 0 16,2-13-17-16,3-5 1 15,6-16 4-15,3-7-10 16,4 0 7-16,-5-15 14 0,3-24-17 16,-11-1 13-16,-7-6 1 15,-11-1-12-15,-8-1 19 16,-11-5 4-16,-5 8 0 16,0 2 1-16,0 2 7 15,-27 13 10-15,-6 5-10 16,3 17 14-16,-2 6-6 15,4 0-13-15,-4 0 2 16,2 6-9-16,-4 31 2 16,8 3-2-16,-3 3-2 15,8 12 1-15,3-2 1 16,12 10-2-16,2-8 2 16,4-6-6-16,0-6 4 0,0-7-7 15,14-6-8-15,15-8-3 16,2-11-19-16,-1-11-23 15,7 0 2-15,2-8 35 16,9-36 9-16,-6-10 9 16,3-15-20-16,-10-8 20 15,-5-11 6-15,-10-4 1 16,-11 2 14-16,-9 0 13 16,0 8-3-16,0 1 10 15,-9 13-10-15,-18 9 11 16,12 20-2-16,-2 16 11 15,10 18-20-15,2 5 6 0,1 0-10 16,4 0-11-16,0 0-7 16,0 0-2-16,0 18-5 15,0 22 4-15,0 12 1 16,-2 10-2-16,2 8 4 16,0 3-2-16,0 2 1 15,0 1-1-15,0 6 0 16,0-8 1-16,6-9-2 15,15-4 0-15,-3-17-1 16,7-9-2-16,1-9-5 16,3-13-2-16,-3-3-6 15,-1-10 8-15,1 0 3 16,-1-6 5-16,8-25 1 16,2-9-1-16,-5-11 2 15,-9 3-1-15,-7-1 0 0,-14 1 0 16,0 1 4-16,0 8-3 15,-9 3 1-15,-5 10 1 16,-2 9-2-16,4 7 3 16,8 10 5-16,0 0-3 15,4 0-6-15,0 0-4 16,0 0-1-16,0 0-3 16,0 23 2-16,0 7 6 15,0 6-1-15,0-1 0 16,0 8 1-16,14-3 0 15,4 3 0-15,0-4 0 16,7-8-4-16,0-4 3 0,-2-8-6 16,-3-7-4-16,-4-11 2 15,-1-1-12-15,1 0 1 16,-2 0 11-16,2-13 7 16,0-20 2-16,2-1 2 15,-8-6-2-15,-3 0-7 16,-3 0 4-16,-4 4 6 15,0 8-4-15,0-2 2 16,0 13 1-16,0 4-2 16,-7 7 11-16,-2 6 2 15,5 0-7-15,3 0-3 0,1 0 2 16,0 0-5 0,0 0-4-16,0 0-1 0,0 9-6 15,0 14 1-15,0-8 5 16,0 4-4-16,5-6-9 15,20 5 9-15,-5 3 2 16,2 2 0-16,-2-6 6 16,-2 1-3-16,-4 3 3 15,-6 5 1-15,0 1 1 16,-3-6-1-16,-5 6 0 16,0-10 0-16,0 9 0 15,0 2 1-15,0 2 5 16,-9-6-1-16,-11 3-4 15,1-14 1-15,7-2-1 0,-1-7 0 16,6-4 8-16,7 0 6 16,0 0 2-16,0-32-17 15,0-13-9-15,16-10-1 16,14-8-5-16,-5-3 4 16,5 1-10-16,4 10 9 15,-14 14 9-15,-1 14 0 16,-16 4 5-16,1 13-2 15,-4-1 4-15,0 8 8 16,0 3 4-16,0 0-1 16,0 0-3-16,-4 0-11 15,-3 0 1-15,-7 0-4 16,9 14 2-16,-1 11-1 0,1 1 1 16,5 10-1-1,0-1 1-15,0 2 0 0,0 0 0 16,15-6 1-16,0 6 0 15,0-3-1-15,0-6 0 16,1 0-2-16,0-6 2 16,-3 7 1-16,-7-1-1 15,-2 6 1-15,-4 1-1 16,0 1 6-16,-19 7 4 16,-27 10-3-16,-22 4-7 15,-22 5-2-15,-32 9-51 16,-32 4-101-16</inkml:trace>
          <inkml:trace contextRef="#ctx0" brushRef="#br0" timeOffset="134209.97">27020-16 595 0,'0'0'8'16,"0"0"56"-16,0 0-10 16,0 0-31-16,-36-279-5 15,46 153 8-15,29-14-12 16,-7-9 0-16,-1 4-1 15,-7 12-5-15,-9 24 2 16,-6 37 0-16,-5 32 8 16,-1 26 8-16,-3 14-1 15,0 0-9-15,0 0-8 16,0 0-8-16,0 25 0 0,9 29 0 16,-1 16 1-1,13 12 1-15,-7 12-2 0,8 5 3 16,2 2 4-1,5 4-7-15,2-5-1 0,-1-7 1 16,-1-11-4-16,2-11-5 16,-2-9-9-16,-9-11-12 15,-2-12-15-15,-1-7-27 16,-11-12-89-16,-6-18-129 16</inkml:trace>
          <inkml:trace contextRef="#ctx0" brushRef="#br0" timeOffset="134413.46">26909-243 670 0,'0'0'0'0,"0"0"-7"16,0 0 7-16,0 0 12 15,0 0 13-15,242-122-9 16,-144 70-2-16,1 2-14 15,-3 3-5-15,-11 11-40 16,-11 14-29-16,-14 16-112 16</inkml:trace>
          <inkml:trace contextRef="#ctx0" brushRef="#br0" timeOffset="137153.41">26985 451 194 0,'0'0'357'0,"0"0"-353"16,0 0-1-16,0 0 38 15,0 0 3-15,259 0-10 16,-169 0-11-16,26 0-9 15,27 0-2-15,33 0-7 16,37 0 25-16,9 0-28 16,3 0 4-16,-8 0-6 15,-16 0-2-15,-25 0-1 16,-26 0-81-16,-40 0 84 0,-40 0 4 16,-30-7-3-1,-25 7 0-15,-15 0 0 16,0 0 26-16,0 0 6 0,0 0-33 15,-26 0-32-15,-3 0-48 16,-2 0-134-16</inkml:trace>
          <inkml:trace contextRef="#ctx0" brushRef="#br0" timeOffset="137486.51">28407 775 777 0,'0'0'0'0,"0"0"0"15,0 0 14-15,0 0-14 16,0 0-2-16,0 0-3 16,26 0-29-16,-10 0-57 0,-1 0-28 15,5 0-115 1</inkml:trace>
        </inkml:traceGroup>
        <inkml:traceGroup>
          <inkml:annotationXML>
            <emma:emma xmlns:emma="http://www.w3.org/2003/04/emma" version="1.0">
              <emma:interpretation id="{1A909AD5-F449-4434-8B7D-79DA6E773ED3}" emma:medium="tactile" emma:mode="ink">
                <msink:context xmlns:msink="http://schemas.microsoft.com/ink/2010/main" type="inkWord" rotatedBoundingBox="33382,2785 33880,2763 33898,3172 33400,3194"/>
              </emma:interpretation>
              <emma:one-of disjunction-type="recognition" id="oneOf8">
                <emma:interpretation id="interp8" emma:lang="" emma:confidence="0">
                  <emma:literal>•</emma:literal>
                </emma:interpretation>
                <emma:interpretation id="interp9" emma:lang="" emma:confidence="0">
                  <emma:literal>U</emma:literal>
                </emma:interpretation>
                <emma:interpretation id="interp10" emma:lang="" emma:confidence="0">
                  <emma:literal>I</emma:literal>
                </emma:interpretation>
                <emma:interpretation id="interp11" emma:lang="" emma:confidence="0">
                  <emma:literal>d</emma:literal>
                </emma:interpretation>
                <emma:interpretation id="interp12" emma:lang="" emma:confidence="0">
                  <emma:literal>o</emma:literal>
                </emma:interpretation>
              </emma:one-of>
            </emma:emma>
          </inkml:annotationXML>
          <inkml:trace contextRef="#ctx0" brushRef="#br0" timeOffset="145132.29">28697-228 150 0,'0'0'100'15,"0"0"-63"-15,0 0 29 16,0 0-16-16,0 0-29 15,0 0 11-15,0 0-6 16,0-24-6-16,0 24 3 0,0 0-6 16,0 0 2-1,0 0 5-15,0 0-9 0,0 0-1 16,0 0-4-16,0 0 9 16,0 0-7-16,0 0-3 15,0 0 2-15,0 0-2 16,0 0-3-16,0 0 3 15,0 0 1-15,0 0-3 16,0 0 2-16,0-4 3 16,0 4-2-16,0-6-5 15,0 1 0-15,0 4 6 16,0-6-1-16,0 0-8 16,0-6 1-16,0 5-1 15,0-2 1-15,0 5 0 0,0-3 0 16,0-3-3-16,0 1 0 15,0 0 0-15,0 2 1 16,0-7 0-16,0-1 1 16,0-5 0-16,0 2-2 15,0-1 0-15,0 1 0 16,0 5 0-16,0 0 0 16,0 3 1-16,0-1 2 15,0-3-2-15,0 6-1 16,0-9 0-16,0 8 4 15,0 0-4-15,0 5 3 16,0 1 2-16,0 0-1 16,0 4-1-16,-4 0 6 0,-1 0-5 15,1 0 4 1,-2 0-3-16,2 0-2 0,0 0-3 16,1 0-2-16,-2 0 1 15,1 0 1-15,-5 10 0 16,9 5-2-16,-3-4 2 15,3 0-3-15,0 2 3 16,0 1 0-16,0-5 0 16,0 2-1-16,0-4-1 15,3 4 0-15,6-7 2 16,3 10 0-16,1-5-2 16,-8 1 1-16,8 0 1 15,-1 0 0-15,-2 8 0 16,0-4 0-16,-5 2 0 15,-1 7-1-15,-2-6 1 0,2 5 0 16,0-3 0-16,1 2 0 16,-3-1 1-16,-2-1 0 15,0-4-1-15,5-4 0 16,-5-5-1-16,4-6 0 16,5 0 1-16,-3 3-2 15,8-3-1-15,-4 0-3 16,6 0 1-16,3 0 4 15,6-5 0-15,1-21-6 16,-1-8 4-16,-1-2-2 0,-5 1-7 16,1-5 7-1,-2 7-3-15,-5-2-2 0,-6 2 7 16,-3 4 2-16,-4 6 0 16,0 6 1-16,0 6 0 15,0 0 2-15,0 3-2 16,0 1 2-16,0 1-1 15,0 2 2-15,-4-3-2 16,-3 7 2-16,3-4 0 16,-5 1-1-16,7 3 1 15,-2-4 8-15,-2 4-2 16,6 0-3-16,0 0-1 16,-4-4 1-16,4 4 0 15,0 0-1-15,0 0 1 16,-2 0-5-16,2 0 5 0,0 0 2 15,-4 0-7-15,4 0 2 16,-4 0-3-16,-5 4 0 16,2 22 0-16,-2 2 3 15,5-4-2-15,2 10 3 16,2-2 0-16,0-6 1 16,0 2-4-16,0-3 2 15,0 1-1-15,0 0-1 16,0-8-1-16,2-1 1 15,6-3-1-15,1-5 0 16,-2-3 5-16,6-1-5 16,-7-3-3-16,4-2 2 15,1 0-1-15,0 0-3 16,7 0-2-16,-4-7-1 0,2-8-4 16,0-4-2-16,-2-4-16 15,2-1-10-15,-3 1-40 16,-1-7-34-16,-2-1-141 15</inkml:trace>
        </inkml:traceGroup>
        <inkml:traceGroup>
          <inkml:annotationXML>
            <emma:emma xmlns:emma="http://www.w3.org/2003/04/emma" version="1.0">
              <emma:interpretation id="{A1D05C24-E63C-4293-9FD4-82949D1FF800}" emma:medium="tactile" emma:mode="ink">
                <msink:context xmlns:msink="http://schemas.microsoft.com/ink/2010/main" type="inkWord" rotatedBoundingBox="33618,4147 33633,4146 33634,4149 33619,4150"/>
              </emma:interpretation>
              <emma:one-of disjunction-type="recognition" id="oneOf9">
                <emma:interpretation id="interp13" emma:lang="" emma:confidence="1">
                  <emma:literal/>
                </emma:interpretation>
              </emma:one-of>
            </emma:emma>
          </inkml:annotationXML>
          <inkml:trace contextRef="#ctx0" brushRef="#br0" timeOffset="137659.05">28878 756 824 0,'0'0'27'0,"0"0"22"15,0 0 20-15,0 0-42 16,0 0-19-16,0 0-8 15,0-3-26-15,0 3-42 0,0 0-49 16,0 0-147 0</inkml:trace>
        </inkml:traceGroup>
      </inkml:traceGroup>
      <inkml:traceGroup>
        <inkml:annotationXML>
          <emma:emma xmlns:emma="http://www.w3.org/2003/04/emma" version="1.0">
            <emma:interpretation id="{ECE23684-2E88-418D-BCF0-4E27A56DA9E3}" emma:medium="tactile" emma:mode="ink">
              <msink:context xmlns:msink="http://schemas.microsoft.com/ink/2010/main" type="line" rotatedBoundingBox="5113,5142 33460,4399 33534,7237 5187,7980"/>
            </emma:interpretation>
          </emma:emma>
        </inkml:annotationXML>
        <inkml:traceGroup>
          <inkml:annotationXML>
            <emma:emma xmlns:emma="http://www.w3.org/2003/04/emma" version="1.0">
              <emma:interpretation id="{19975427-C01D-4FD2-A57E-C35AF6EFF146}" emma:medium="tactile" emma:mode="ink">
                <msink:context xmlns:msink="http://schemas.microsoft.com/ink/2010/main" type="inkWord" rotatedBoundingBox="5136,6024 6670,5984 6693,6880 5159,6920"/>
              </emma:interpretation>
            </emma:emma>
          </inkml:annotationXML>
          <inkml:trace contextRef="#ctx0" brushRef="#br0" timeOffset="10806.73">1001 2623 470 0,'0'0'77'0,"0"0"-28"16,0 0 44-1,0 0-30-15,0 0-18 0,0 0-8 16,0 0 1 0,0-7-7-16,-9 7-7 0,-8 0-1 15,-12 0-15-15,-6 9 1 16,-16 23 2-16,-4 14-7 16,-9 10 0-16,-4 14 0 15,-9 9 0-15,9-6-1 16,13 10-2-16,16-15-1 15,18-7-3-15,21-6 3 16,0-1-9-16,21-4 0 16,31-5 3-16,17-12 6 15,14-9-2-15,7-15 0 0,-7-9 2 16,-1 0 0-16,-13 0 0 16,-6-22-7-16,-3-4-4 15,-12-10-5-15,-2 9-1 16,-8 4 17-16,-3-4-7 15,-6 7-10-15,-12 5-7 16,1-4-11-16,-4-2-23 16,5-6-29-16,-2-4-56 15,5 1-38-15</inkml:trace>
          <inkml:trace contextRef="#ctx0" brushRef="#br0" timeOffset="11370.02">1762 2636 378 0,'0'0'84'15,"0"0"-26"-15,0 0 11 16,0 0-23-16,0 0-3 15,0 0-3-15,-127 21-8 16,109-2-7-16,1-1-13 16,1 9-1-16,-1-7-3 0,8 2-4 15,9 4 5-15,0 1-9 16,0 1-7-16,0 3 7 16,0 2 0-16,22-3 4 15,11-6-8-15,2-5 4 16,2-1 0-16,4-4 5 15,0 0-5-15,5 6 0 16,-14-6 0-16,-4 3 4 16,2 6-4-16,-17-5-2 15,-1 6 2-15,1 2 1 16,-9-2-1-16,-4 7 6 16,0 4-5-16,0 1 2 0,-29 7 0 15,-6-11-2 1,-1 2 2-16,0-8 7 0,-6-2 15 15,1-2 2-15,5-12-2 16,-5-2-6-16,5-8-1 16,7 0-1-16,3 0-8 15,13 0 2-15,-2-4-11 16,15-1 0-16,0 1 0 16,0-1-14-16,0-4-33 15,0-4-19-15,0 0-76 16,0 2-93-16</inkml:trace>
        </inkml:traceGroup>
        <inkml:traceGroup>
          <inkml:annotationXML>
            <emma:emma xmlns:emma="http://www.w3.org/2003/04/emma" version="1.0">
              <emma:interpretation id="{D12CFF91-B1A3-4A84-8411-C6D4ADEAD462}" emma:medium="tactile" emma:mode="ink">
                <msink:context xmlns:msink="http://schemas.microsoft.com/ink/2010/main" type="inkWord" rotatedBoundingBox="8267,6362 8913,6345 8923,6751 8278,6768"/>
              </emma:interpretation>
              <emma:one-of disjunction-type="recognition" id="oneOf10">
                <emma:interpretation id="interp14" emma:lang="" emma:confidence="1">
                  <emma:literal/>
                </emma:interpretation>
              </emma:one-of>
            </emma:emma>
          </inkml:annotationXML>
          <inkml:trace contextRef="#ctx0" brushRef="#br0" timeOffset="11789.89">3529 3047 587 0,'0'0'48'15,"0"0"32"-15,0 0-16 16,0 0-46-16,0 0-15 16,0 0-3-16,42 17 5 15,13-17-2-15,9-13 0 16,4-3-1-16,5-6-2 16,-9 8 4-16,-1-4-4 15,-12 3 0-15,-16 7-7 16,-15 4-6-16,-7 4-23 15,-8 0-15-15,-5 0-23 0,0 0-17 16,-5 8-70 0,-32 11-154-16</inkml:trace>
          <inkml:trace contextRef="#ctx0" brushRef="#br0" timeOffset="12143.43">3677 3361 370 0,'0'0'28'16,"0"0"3"-16,0 0 29 16,0 0-35-16,0 0 20 15,0 0-16-15,171 5 0 16,-120-10-7-16,-5-7-6 15,-2-1 0-15,2-4-1 0,-4 4 3 16,-10-2-5 0,0 1-6-16,-14 5 3 0,-8 4 1 15,-2 5 0-15,-5 0 11 16,-3 0-13-16,0 0 13 16,0 0-6-16,0 0-3 15,0 0-1-15,0 0-12 16,0 0-8-16,0-4-36 15,0 0-90-15,-7-7-326 16</inkml:trace>
        </inkml:traceGroup>
        <inkml:traceGroup>
          <inkml:annotationXML>
            <emma:emma xmlns:emma="http://www.w3.org/2003/04/emma" version="1.0">
              <emma:interpretation id="{B67B3112-E16D-44CD-A045-FFC10EDC9625}" emma:medium="tactile" emma:mode="ink">
                <msink:context xmlns:msink="http://schemas.microsoft.com/ink/2010/main" type="inkWord" rotatedBoundingBox="11413,5184 15574,5075 15604,6222 11443,6331"/>
              </emma:interpretation>
              <emma:one-of disjunction-type="recognition" id="oneOf11">
                <emma:interpretation id="interp15" emma:lang="" emma:confidence="1">
                  <emma:literal/>
                </emma:interpretation>
              </emma:one-of>
            </emma:emma>
          </inkml:annotationXML>
          <inkml:trace contextRef="#ctx0" brushRef="#br0" timeOffset="14236.31">8519 1882 636 0,'0'0'111'0,"0"0"-40"15,0 0 19-15,0 0-46 16,0 0-29-16,0 0-8 16,0 7-1-16,0 11-6 0,0 17 0 15,-4 17 0-15,-1-1 10 16,-1 8-2-16,6-2 2 16,0-13-10-16,0 0 1 15,0-6-7-15,0-7 11 16,0-7-10-16,6-4 5 15,22-3-1-15,-1-4-4 16,14-7 0-16,10-6 2 16,7 0-8-16,1-9-10 15,8-25 9-15,-8 6-22 16,-8-3-22-16,-9 4 1 16,-16-3-57-16,-16 8 1 15,-5-1-27-15,-5 7-82 0</inkml:trace>
          <inkml:trace contextRef="#ctx0" brushRef="#br0" timeOffset="14454.17">8970 2127 161 0,'0'0'121'16,"0"0"34"-16,0 0-43 16,0 0-18-16,0 0 23 15,0 0-43-15,-61-32-14 16,61 32-21-16,0 0-15 16,-4 0-10-16,-1 0 0 15,1 5-14-15,1 22-7 16,-1 12 7-16,-1 16 8 15,5 15-8-15,0-6 5 16,0 6-4-16,0 5 2 0,0-10-3 16,0-7-15-16,0 3-9 15,5-15-42-15,6-4-24 16,5-18-172-16</inkml:trace>
          <inkml:trace contextRef="#ctx0" brushRef="#br0" timeOffset="14902.28">9430 2076 577 0,'0'0'93'0,"0"0"-3"0,0 0-5 16,0 0-44-16,0 0-21 15,0 0-17-15,-15 8-3 16,8 18-1-16,-2 6-1 16,4 4 2-16,5 3 0 15,0-3 0-15,0-6-5 16,0-3 5-16,14 0-3 16,18-9-2-16,3 6 5 15,7-1 0-15,-10-5 0 16,0-2 0-16,-5 1-1 15,1 1-1-15,-15-5 1 16,-7 10-5-16,-2-8 5 16,-4 9 0-16,0-1-2 0,0 1 3 15,0 2 1-15,-10 6 2 16,-19-2-1-16,-2 0-2 16,-1-11 6-16,1 1-5 15,-1-11-1-15,0-5 0 16,-10-4-18-16,2 0-15 15,4 0-27-15,13-25-84 16,10-15-102-16</inkml:trace>
          <inkml:trace contextRef="#ctx0" brushRef="#br0" timeOffset="15122.83">9453 2110 482 0,'0'0'100'15,"0"0"-16"-15,0 0 48 16,0 0-66-16,0 0-27 16,0 0-30-16,73-93-4 15,-27 66-3-15,-3-1-1 16,13 0-1-16,-1 5-2 16,0 1-16-16,-4 2-34 15,-15 7-27-15,0 9-55 16,-13 4-119-16</inkml:trace>
          <inkml:trace contextRef="#ctx0" brushRef="#br0" timeOffset="13177.62">6933 2065 356 0,'0'0'164'16,"0"0"-130"-16,0 0 54 16,0 0-40-16,0 0-16 15,0 0-17-15,-31 0-2 0,16 0 2 16,2 0 9 0,-9-6 1-16,2 3-6 15,4-9 1-15,1 0-10 0,2-3 2 16,-3-8 4-1,16-9-10-15,0 3-6 0,0-13-1 16,0 7-1-16,16 2 2 16,6 15 4-16,0 3-4 15,7 11-1-15,6 4-4 16,7 0-1-16,0 4 2 16,-2 34 4-16,-3 10 1 15,-7 14-1-15,-14 4-3 16,-11 14 0-16,-5 6 6 15,0 5-1-15,-32 2 6 16,-12-7-4-16,1-5-2 16,-8-14 2-16,0-8-4 15,12-15 8-15,6-10-4 0,6-21 2 16,4-5 4-16,4-8 8 16,6 0 3-16,0 0-13 15,-1 0 1-15,9-5-6 16,1-6-3-16,4 6 0 15,0-3 0-15,0 2-1 16,0 2 1-16,0-9-1 16,9 7-5-16,27-6 4 15,10 6-4-15,2 3 6 16,7-1 0-16,-4 4 0 16,0 0-1-16,4 0-2 15,-16 21-4-15,3 6 5 0,-10-4-3 16,0 2 1-16,-9-2-8 15,1-1 1-15,-7-9-17 16,-3-5-18-16,2-8-28 16,5 0-60-16,0 0-68 15</inkml:trace>
          <inkml:trace contextRef="#ctx0" brushRef="#br0" timeOffset="13821.3">7480 2069 500 0,'0'0'63'0,"0"0"5"0,0 0 22 16,0 0-70-16,0 0-13 15,0 0 0-15,160-141 2 16,-114 120 7-16,-1 5-11 15,0 7-5-15,-3 9 0 16,-16 0-1-16,0 0-5 16,-10 7-1-16,2 28 4 15,-14 9 3-15,-4 5 3 16,0 7-1-16,0-2 2 16,-22-3 4-16,-5-8-2 0,4-3 12 15,-2-14 1-15,5-5 10 16,5-11-13-16,6-6-3 15,9-4 3-15,0 0-2 16,0 0-5-16,0 0 1 16,0 0-6-16,0 0-4 15,0 0-9-15,0-12 7 16,9-2 2-16,14 5 1 16,5-9-1-16,0 5-3 15,8 4-2-15,-6 9-1 16,12 0-8-16,-10 0 1 15,0 2-4-15,-4 24 2 16,-1 17-2-16,-18 1 8 16,-5 9 7-16,-4 13 2 15,0-1 5-15,-33 1-2 0,-2-2 3 16,-16-6 4-16,5-10 8 16,2-5 2-16,2-11-2 15,0-6-5-15,7-7 3 16,8-13 1-16,-1-3-2 15,7-3-1-15,0 0-12 16,5 0-1-16,11-9-1 16,-4-10-11-16,4-3-27 15,5-10-44-15,0-1-41 16,0 0-96-16</inkml:trace>
          <inkml:trace contextRef="#ctx0" brushRef="#br0" timeOffset="16014.08">10249 2440 534 0,'0'0'192'16,"0"0"-114"-16,0 0 30 16,0 0-52-16,0 0-32 0,0 0-15 15,47-4-2 1,17-23 0-16,21-8-3 0,8-2-1 16,-7 0 3-16,-5 6-6 15,-13 1-19-15,-22 4-22 16,-18 12-39-16,-28 7-72 15,0 7-226-15</inkml:trace>
          <inkml:trace contextRef="#ctx0" brushRef="#br0" timeOffset="15465.96">10355 2012 711 0,'0'0'89'16,"0"0"39"-16,0 0-54 16,0 0-6-16,0 0-18 15,0 0-35-15,9-3-5 16,-9 3-10-16,4 0-12 16,2 8-1-16,3 34-3 15,2 9 16-15,1 9 7 16,-8 9-4-16,1 2 0 0,-1-2 0 15,0-8-3-15,1-7-14 16,-1-17-10-16,-4-3-14 16,2-13-12-16,-2-10-13 15,4-7-43-15,0-4-94 16,-1 0-217-16</inkml:trace>
          <inkml:trace contextRef="#ctx0" brushRef="#br0" timeOffset="15766.74">10811 1891 627 0,'0'0'74'0,"0"0"38"16,0 0-53-16,0 0-28 15,0 0-25-15,0 0-2 16,0 0-1-16,4 99 2 15,0-45 2-15,-4 1 1 16,0 1-7-16,5-3 0 16,-5 8 0-16,0-8-1 15,0-1 2-15,0-6 0 16,0-10 0-16,4-2-2 16,-4-6-2-16,0-4-6 15,0-7-16-15,0-2-15 16,0-3-19-16,0-5-60 0,0-3-34 15,-4-4-154-15</inkml:trace>
        </inkml:traceGroup>
        <inkml:traceGroup>
          <inkml:annotationXML>
            <emma:emma xmlns:emma="http://www.w3.org/2003/04/emma" version="1.0">
              <emma:interpretation id="{B46FA7CC-5E0D-46F6-B348-837F032790D3}" emma:medium="tactile" emma:mode="ink">
                <msink:context xmlns:msink="http://schemas.microsoft.com/ink/2010/main" type="inkWord" rotatedBoundingBox="16685,5518 18044,5483 18068,6385 16709,6421"/>
              </emma:interpretation>
              <emma:one-of disjunction-type="recognition" id="oneOf12">
                <emma:interpretation id="interp16" emma:lang="" emma:confidence="1">
                  <emma:literal/>
                </emma:interpretation>
              </emma:one-of>
            </emma:emma>
          </inkml:annotationXML>
          <inkml:trace contextRef="#ctx0" brushRef="#br0" timeOffset="21457.6698">12888 2110 340 0,'0'0'108'15,"0"0"-68"-15,0 0 20 16,0 0-32-16,0 0-18 15,0 0-7-15,4-10-2 0,27 10 12 16,6 0 11-16,5 0-8 16,2 0 0-16,-2 0 5 15,4 0-9-15,-9 14-2 16,-1 10-8-16,-6 8 6 16,-1 6 3-16,-5 7-8 15,-8 10 9-15,-11 7 4 16,-5 4 1-16,0 5-10 15,0 5 3-15,0 4-1 16,-10-5 15-16,-14-13-18 16,5-7 5-16,-13-8-1 15,9-11-5-15,-1-8 2 16,11-13 2-16,3-4-1 0,10-7 14 16,0-4 7-16,0 0 0 15,0 0 5-15,0 0-8 16,0-15-6-16,-11-21-19 15,0-7 1-15,-3-19 6 16,1-6-1-16,7-13 3 16,-3-5-7-16,2 2-2 15,7 3 3-15,0 16 7 16,0 17-5-16,0-4-2 16,0 16 1-16,0 5 1 15,0 12 0-15,0 4 0 16,3 6-1-16,1-1-2 0,-4 6 0 15,0 4 2-15,0-3-5 16,5 3-3-16,-5-4 3 16,0 4-1-16,0-2-15 15,0-2-40-15,0 0-43 16,0-3-39-16,0-4-142 16</inkml:trace>
          <inkml:trace contextRef="#ctx0" brushRef="#br0" timeOffset="20858.2">11983 2348 437 0,'0'0'164'15,"0"0"-130"-15,0 0 39 16,0 0 3-16,0 0-33 15,0 0-14-15,0 0 6 16,-19 22-4-16,15-17-2 16,4 4 0-16,0-4-13 15,-8-5 2-15,8 3 26 16,0-3-29-16,0 4-15 16,0-2 2-16,0-2-2 15,0 0-4-15,8 0-2 16,39 0 1-16,27 0 5 0,9 0 5 15,11 0 1-15,4 0-6 16,-3 0 0-16,10 0-1 16,-10 0 1-16,5-9 0 15,-5-5 1-15,-14 9 0 16,-1-3-1-16,-21 1-11 16,-9 6 10-16,-14-2-4 15,-9 3-4-15,-3 0 9 16,-16 0 0-16,-2 0-2 15,3 0 2-15,-5 0 0 16,1 0 0-16,-3 0 0 16,3 0-1-16,-5 0 0 15,0-3-1-15,0 3-12 0,0-6-7 16,0 5-17-16,0-3-24 16,-25-2-48-16,-2 2-85 15,-11-9-58-15</inkml:trace>
        </inkml:traceGroup>
        <inkml:traceGroup>
          <inkml:annotationXML>
            <emma:emma xmlns:emma="http://www.w3.org/2003/04/emma" version="1.0">
              <emma:interpretation id="{B63D88AC-A0D8-459C-A209-0B975B240A98}" emma:medium="tactile" emma:mode="ink">
                <msink:context xmlns:msink="http://schemas.microsoft.com/ink/2010/main" type="inkWord" rotatedBoundingBox="19170,5119 21931,5047 21964,6295 19203,6367"/>
              </emma:interpretation>
              <emma:one-of disjunction-type="recognition" id="oneOf13">
                <emma:interpretation id="interp17" emma:lang="" emma:confidence="1">
                  <emma:literal/>
                </emma:interpretation>
              </emma:one-of>
            </emma:emma>
          </inkml:annotationXML>
          <inkml:trace contextRef="#ctx0" brushRef="#br0" timeOffset="25613.05">14488 1911 536 0,'0'0'49'16,"0"0"-31"-16,0 0 29 16,0 0-33-16,0 0-4 15,0 0 10-15,268-192 3 16,-194 188 0-16,-3 4-22 0,-7 0 11 15,-9 15-5-15,-10 19-6 16,-16 11-1-16,-9 2 0 16,-20 8-1-16,0 5 1 15,0-5 8-15,-29-2 17 16,-8-1 9-16,-4-9-10 16,-5-9-5-16,9-3 4 15,7-9-5-15,5-8 11 16,11-6-24-16,2-4 8 15,12-4 2-15,0 0-10 16,0 0-5-16,0 0 0 16,0 0-5-16,0 0-1 15,12 0 0-15,17-4 6 0,1-4 3 16,4 8-1 0,-7 0 1-16,9 0-3 0,1 0-1 15,-5 8-3-15,7 17 1 16,-9 18-12-16,-4 2 14 15,-2 4-3-15,-14 6 0 16,-6-5-1-16,-4 5 3 16,0-3 2-16,-6-2 0 15,-27-7 1-15,-6-4 10 16,2-3-8-16,-6-4-2 16,-1-2 5-16,-2-6 5 15,-5-5 7-15,2 0-3 16,0-6-4-16,-2-9 8 15,0-4-2-15,-3 0-4 0,-1 0-2 16,10-4-4-16,9-16 4 16,8 4-7-16,8 5-4 15,13-2-1-15,3 9-5 16,4 0-1-16,-5-3-23 16,5-1-41-16,0-3-28 15,0 0-116-15,28 1-106 16</inkml:trace>
          <inkml:trace contextRef="#ctx0" brushRef="#br0" timeOffset="24945.1298">14843 1899 650 0,'0'0'77'0,"0"0"5"16,0 0-1-16,0 0-26 16,0 0-25-16,0 0-13 15,-52 0-16-15,52 12-1 16,-3 24 0-16,3 21 1 16,-4 12 17-16,-5 6-12 15,5 3-3-15,-2 4 1 16,-7-1-2-16,1-11 0 15,5-11 1-15,-6-8-3 16,9-15 0-16,2-12-3 16,-2-10-33-16,4-10-16 0,0-4-35 15,-13 0-90 1,4-4-147-16</inkml:trace>
          <inkml:trace contextRef="#ctx0" brushRef="#br0" timeOffset="26595.88">15954 2508 479 0,'0'0'15'15,"0"0"36"-15,0 0 35 16,0 0-40-16,60-186 3 0,-52 160-11 15,-8 1 9-15,0 7-11 16,0-3-11-16,-13 6-7 16,-26 3-7-16,-3 6-9 15,-9 6-2-15,-4 0 3 16,3 14 1-16,4 22 1 16,2 6-4-16,9 4-1 15,11 1-3-15,12 5 2 16,5-4-2-16,9-1 0 15,0 1-3-15,0-8 3 16,23-4 0-16,3-10 2 16,8-9-1-16,-4-8-7 15,2-9 6-15,0 0-5 16,0 0 8-16,3-16 0 16,4-12 4-16,-3-10-4 0,-5-1 0 15,6 3 3-15,-10 7-3 16,-4 11 0-16,0 9 0 15,-4-1-3-15,-3 10-2 16,4 0-4-16,3 0 7 16,2 19-2-16,1 9 3 15,3 0 1-15,4 1-3 16,-5-1 2-16,8-8-6 16,-4-5-10-16,0-11 1 15,3-4-2-15,0 0-3 0,4-4-1 16,2-31-1-1,-7-9 6-15,-3-7 11 0,-7-6 2 16,-13 5 0-16,-1 2 4 16,-10 6 2-16,0 9 15 15,0 5-2-15,0 9 24 16,-16 2-18-16,0 9 2 16,1 6-10-16,2 4-2 15,5 0-5-15,-4 0-5 16,8 4 1-16,4 25-2 15,0 2-7-15,0 10 3 16,16 3-2-16,7 0 5 16,12 0 0-16,1-5-3 0,-3-6-5 15,-7 1-1 1,-2-4 7-16,-6-1 0 0,-12-5 0 16,-1-2 1-16,-5 1-1 15,0-5 3-15,0 1 0 16,-25 0 33-16,-10 1-4 15,-4-3-11-15,-5-2 7 16,4-4-9-16,1-4-9 16,13-3 4-16,8-4-10 15,9 0-1-15,4 0-4 16,5 0-27-16,0-18-54 16,14-14-124-16,22-1-48 15</inkml:trace>
          <inkml:trace contextRef="#ctx0" brushRef="#br0" timeOffset="26911.22">16801 2605 203 0,'0'0'83'0,"0"0"44"15,0 0-49-15,0 0-35 16,0 0-19-16,0 0-6 16,205-231 14-16,-173 184-4 15,-9 11-1-15,-4 1-1 16,-15 11 21-16,-4 0 2 15,0 10-8-15,0-1-14 16,0 10-8-16,0 1 3 16,-8 4-5-16,-16 0 0 15,5 0-13-15,-2 4 1 0,-3 25-5 16,14 17 0-16,6 5 0 16,4 4-1-16,0 10 1 15,0-6-5-15,14-3 5 16,20-3-1-16,1-8-17 15,5-8-44-15,1-19-4 16,4-8-105-16,-10-10-355 16</inkml:trace>
        </inkml:traceGroup>
        <inkml:traceGroup>
          <inkml:annotationXML>
            <emma:emma xmlns:emma="http://www.w3.org/2003/04/emma" version="1.0">
              <emma:interpretation id="{5291A7AA-37E8-4642-B908-2B6B89B970A7}" emma:medium="tactile" emma:mode="ink">
                <msink:context xmlns:msink="http://schemas.microsoft.com/ink/2010/main" type="inkWord" rotatedBoundingBox="23594,4782 27675,4675 27704,5786 23624,5893"/>
              </emma:interpretation>
              <emma:one-of disjunction-type="recognition" id="oneOf14">
                <emma:interpretation id="interp18" emma:lang="" emma:confidence="1">
                  <emma:literal/>
                </emma:interpretation>
              </emma:one-of>
            </emma:emma>
          </inkml:annotationXML>
          <inkml:trace contextRef="#ctx0" brushRef="#br0" timeOffset="27487.05">18906 2456 597 0,'0'0'32'15,"0"0"70"-15,0 0-38 16,-29-187-53-16,33 97 5 15,36-5 5-15,5-3-14 16,-9-5 14-16,2 6-6 16,-12 18 4-16,-8 18-3 15,-7 25-1-15,-8 21 2 16,-3 11 3-16,0 4-7 16,0 0-2-16,0 0-11 15,0 0-1-15,0 4-6 16,4 43-1-16,10 22 5 0,11 14 6 15,6-1 0-15,2 3-1 16,5-6-2-16,5-5 1 16,1-10 3-16,-4-10-4 15,-9-11-1-15,-5-10-8 16,-6-4-13-16,-7-15-5 16,-8-10-25-16,-5-4-25 15,0 0-70-15,-5 0-39 16</inkml:trace>
          <inkml:trace contextRef="#ctx0" brushRef="#br0" timeOffset="27689.5">18976 2203 556 0,'0'0'68'0,"0"0"26"15,0 0-29-15,0 0-54 16,0 0-8-16,0 0 12 15,220-112-10-15,-121 80-1 16,-5 10-1-16,3 1-6 16,2 4-50-16,-8 4-86 15,-12 9-88-15</inkml:trace>
          <inkml:trace contextRef="#ctx0" brushRef="#br0" timeOffset="30135.77">20210 2079 508 0,'0'0'34'15,"0"0"37"-15,0 0-3 16,0 0-46-16,0 0-1 16,0 0-5-16,51-118 7 15,-51 95-5-15,0-3 6 16,0 9-7-16,-6 4-2 15,-19-2 4-15,-5 7-6 16,-6 5-4-16,1 3 4 16,-9 0-12-16,-1 0 10 15,5 33-4-15,-10 11-6 16,16-2 3-16,3 12-4 0,11 1-6 16,11-1 3-16,9-13-3 15,0 1 6-15,0-14 0 16,13-8 0-16,9-6-7 15,7-14 2-15,6 0-11 16,11-6 9-16,8-35 3 16,0-16-2-16,-4-6-1 15,-3-8-1-15,-8-3 2 16,-3-2 6-16,-13-5 1 16,-7 3 0-16,-4-6-1 15,-8-1 7-15,-4 20 1 16,0 6 3-16,0 20 7 0,0 21 1 15,0 10 0-15,0 8-6 16,0 0-3-16,0 0-5 16,0 0-5-16,0 0-1 15,0 23-5-15,0 24 6 16,0 28 1-16,-7 8 1 16,7 4 2-16,0 1-3 15,0-2 0-15,0-6-1 16,7-10 2-16,8 0-2 15,2-13-1-15,4-2 1 16,-4-11-2-16,8-10 0 16,-1 3-3-16,-1-14-5 15,4-6 0-15,4-9-7 0,7-8 6 16,-2 0-2 0,5 0 5-16,7-20 6 0,-2-18 4 15,2-10-4-15,-1 0 3 16,-8 5-2-16,-12-6 2 15,-3 9 0-15,-16 4 1 16,-8 0 11-16,0 7 4 16,0 11 10-16,0-1-9 15,-23 9-5-15,-9 6-7 16,-7 0-3-16,-5 4-1 16,2 0-1-16,-1 0 1 15,2 18-2-15,14 18-1 0,8 2-1 16,1 6 1-1,17 0-4-15,1 0 0 0,0 1 1 16,0-2 0-16,1-12-2 16,20-3-4-16,-1-11-7 15,3-15-1-15,5-2 0 16,8 0 2-16,2-14 5 16,1-29 4-16,2-5-8 15,-7-9 6-15,0-4 5 16,-8-9 2-16,-6-13 2 15,3-6 1-15,-7-16 9 16,0 1 5-16,-7 4-4 16,-8 17-3-16,-1 21 8 0,0 27 1 15,0 14 0 1,0 17 6-16,0 4 1 0,0 0-11 16,0 0 1-16,0 0-14 15,0 0 4-15,0 13-4 16,-16 34-7-16,2 27 6 15,-11 14 2-15,6 1 0 16,4 5-1-16,12-2 0 16,3-9 0-16,0-8-1 15,0-2 1-15,11-12-3 16,20-3 1-16,-1-10 2 16,3-11 0-16,-2-4 0 15,1-11-7-15,-5-9 1 16,1-13-9-16,0 0 1 0,-1 0 3 15,1-13 4-15,-2-22 5 16,-6-9 2-16,0-3 0 16,-7-3-2-16,-7-1-2 15,-6-3 4-15,0 3 0 16,0 12 0-16,0 4-2 16,0 14 2-16,0 12 0 15,0 0 0-15,0 9 2 16,0 0-4-16,0 0 2 15,0 0-9-15,0 0-13 16,0 0-2-16,5 10 20 16,15 14-1-16,0 3 2 0,-1 10 1 15,9 1 2-15,-1-2 6 16,5 10-4 0,-1-10 0-16,2-8-2 0,-3-5-6 15,5-7 6-15,-4-7 0 16,2-7 6-16,-3-2-6 15,7 0 1-15,2-2-1 16,4-23 0-16,-5-11 0 16,-5-2 1-16,-6 7 2 15,-7-5 2-15,-11 3-5 16,-5 3 4-16,-4 3 5 16,0 4 0-16,0 6 9 15,0 5-8-15,0 6 6 0,0 0-7 16,-4 6-1-1,-5 0 1-15,2 0-9 0,-6 0 0 16,-3 6 0-16,5 17-1 16,-2 12-1-16,6 8 2 15,-2-4-4-15,9 5 3 16,0-7 0-16,0-5-3 16,0-9-7-16,21-9-10 15,6 1-4-15,10-10-7 16,3-5 15-16,14 0-25 15,1-21 6-15,0-15-63 16,-8-7 34-16,-4-6-68 16,-4-2-27-16,-8 6 102 15,-11 3 20-15,-11 3 23 0,-9 11 15 16,0 1 53-16,0 7 51 16,0 8 10-16,0 7-32 15,0-5-9-15,0 10-14 16,0 0-12-16,0 0-12 15,0 0-18-15,0 0-12 16,0 0-5-16,0 0-6 16,0 23 5-16,0 1 1 15,0 10 0-15,16-3 2 16,10 2 1-16,4 5-3 16,8-10 1-16,-3 2 3 15,-3-5-2-15,-2-3-1 16,-5-2 0-16,-6 0 1 0,-8-5-1 15,-11-6-2 1,0 6-7-16,0-2 0 0,-7 6 8 16,-32 5 0-16,-9 7 5 15,6-9-5-15,1-6-7 16,14-4 3-16,11-12 4 16,9 0 0-16,7 0 0 15,0-12-9-15,0-25 6 16,31-4 2-16,9-6 1 15,2 0-3-15,6 1 3 16,-4 10 0-16,1-2 0 16,-4 9-2-16,-6-1 4 15,-5 1-3-15,-1 5 1 16,-8 2-1-16,-7 8-1 0,-7 3 2 16,-2 8 0-16,-5 3 1 15,0 0 9-15,0 0 6 16,0 0-3-16,0 0-4 15,0 0-7-15,0 0-1 16,0 0 7-16,-12 19-7 16,3 2-1-16,9-1-3 15,0 6 0-15,0-1 3 16,0 2-5-16,0-3 8 16,16 0-3-16,3 7 0 15,6-1 2-15,-5-10 1 0,3 4-2 16,-2 3-2-1,-1-6 2-15,-10 9 5 0,-1-9-6 16,-6 5 2-16,-3-4 2 16,0 0 1-16,0-4 7 15,0 3 10-15,-3 2-3 16,-14-6 1-16,-5 1 5 16,-3-5-14-16,2-8-4 15,-13 7-3-15,-4-12-4 16,1 0-10-16,-3 0-73 15,7 0-122-15</inkml:trace>
        </inkml:traceGroup>
        <inkml:traceGroup>
          <inkml:annotationXML>
            <emma:emma xmlns:emma="http://www.w3.org/2003/04/emma" version="1.0">
              <emma:interpretation id="{D188F17F-1705-4B98-A296-E13B4769686E}" emma:medium="tactile" emma:mode="ink">
                <msink:context xmlns:msink="http://schemas.microsoft.com/ink/2010/main" type="inkWord" rotatedBoundingBox="29379,4506 33460,4399 33534,7237 29453,7344"/>
              </emma:interpretation>
              <emma:one-of disjunction-type="recognition" id="oneOf15">
                <emma:interpretation id="interp19" emma:lang="" emma:confidence="1">
                  <emma:literal/>
                </emma:interpretation>
              </emma:one-of>
            </emma:emma>
          </inkml:annotationXML>
          <inkml:trace contextRef="#ctx0" brushRef="#br0" timeOffset="58525.12">27748 2134 454 0,'0'0'28'0,"0"0"14"16,0 0 11-16,0 0-20 0,0 0 5 15,0 0 9-15,-10-214-4 16,-10 185 3-16,-3 7-22 16,-5 9-3-16,-4 2 2 15,0 11 6-15,2 0-16 16,-3 0-6-16,2 24-6 16,5 23 5-16,1 11-6 15,15 8-2-15,6 8-1 16,4-9-1-16,0 5 4 15,4-1 3-15,27-8-3 16,-1-15 0-16,5-7-2 16,1-13 2-16,-4-21 0 15,6-5-12-15,1 0 12 16,2-36 1-16,2-25 2 16,-4-15-1-16,-7 1 7 0,-17-7-9 15,-11-4 3-15,-4 6-2 16,-4 9 4-16,-35 10-1 15,4 8 2-15,-2 23 2 16,7 8 3-16,7 11-3 16,2 3 1-16,14 8-4 15,3 0-5-15,4 0 0 16,0-3-6-16,0-1-9 16,0-2-9-16,0-5-5 15,4-19-4-15,18-7 15 0,7-13-6 16,-4-8 6-16,-8-3 15 15,-4 3 3-15,-9-4 0 16,-4 12 2-16,0 14-1 16,0 7 20-16,0 11 9 15,0 3 6-15,0 11-7 16,-4 4 4-16,0 0-12 16,-1 0-4-16,5 0 2 15,0 0-12-15,-4 0-7 16,4 19-5-16,0 32-2 15,0 18 5-15,0 13 2 16,0 9-1-16,13 4 0 16,12-2 1-16,1-5 2 15,-6 4-2-15,3-8 1 0,-2 0 4 16,0-9-5-16,13-1-5 16,1-5 4-16,-1-4 1 15,3-15-1-15,2-17 1 16,0-5-4-16,3-17-2 15,3-11-12-15,-1 0 6 16,2-15 12-16,-2-32-1 16,2-13 0-16,-3-7 2 15,-6-5-1-15,-11-4 1 16,-9-1-1-16,-15 2 2 16,-2 20-2-16,0 8 1 15,0 19 0-15,-2 11 1 16,-22 7 4-16,5 10 2 0,-6 0 5 15,5 0-10-15,-6 15-3 16,1 25-5-16,6 11 2 16,-1 0 3-16,15 6-5 15,5 2 5-15,0 1-2 16,0-3 2-16,25 6 0 16,6-7-1-16,2-8 1 15,2-8 0-15,4-6 0 16,3-4-2-16,6-14-23 15,14-4-29-15,-2-5-31 16,-10-7-189-16</inkml:trace>
          <inkml:trace contextRef="#ctx0" brushRef="#br0" timeOffset="57342.3">27061 1614 325 0,'0'0'60'16,"0"0"3"-16,0 0 31 0,0 0-28 15,0 0-7-15,0 0 18 16,-122-26-17-16,92 26-14 16,-14 0-10-16,-11 0-7 15,-5 18-17-15,1 18 7 16,1 11-9-16,6 7-3 16,5 26 4-16,13 9-11 15,5 8 1-15,17 8 1 16,12-11-2-16,0 6-2 15,6-16 1-15,33-9 2 16,7-11-3-16,14-16 1 16,5-11-1-16,6-24-10 15,7-13-15-15,7 0-4 0,-4-36 4 16,3-35-6 0,-10-6-13-16,-16-13-14 0,-10 12 27 15,-18 9 22-15,-17 22 11 16,-5 13 0-16,-8 11 28 15,0 14 26-15,0 5 1 16,0 4-11-16,0 0 3 16,0 0-33-16,-12 32-14 15,-7 24-1-15,3 18-5 16,12 10 5-16,4-12 1 16,0 0 0-16,0-11 0 15,11-15 0-15,17-5 2 0,-3-13-2 16,1-14-2-16,-2-9-25 15,-2-5 9-15,-2 0 8 16,-11-35 10-16,-4-13-1 16,-5-10 2-16,0-2 0 15,-21 0-1-15,-9 11 1 16,-4 5 0-16,8 13-1 16,10 11 1-16,8 5 7 15,8 12-8-15,0-1-6 16,0-6 6-16,11-8-10 15,23-9 2-15,16-1 6 16,0-11-2-16,0-1-1 16,6-3-3-16,-11-6-1 0,-11 11 7 15,-13-3 2 1,-13 8 0-16,-8 6 0 0,0 8 1 16,-4 5 11-16,-28 9 4 15,-7 5 16-15,-5 0-31 16,13 5 0-16,3 21-1 15,16 7-2-15,12 5-3 16,0 10 4-16,0 0-4 16,35-5 5-16,10 14 0 15,6-7 2-15,4 5-2 16,-10-1 1-16,0-2-1 16,-10 0 0-16,-15-6-1 15,-10 0 0-15,-10-9 1 16,0 9 0-16,0-7 0 0,-39 4 0 15,-7-3 1 1,-5-13-1-16,0-4 3 0,15-11 1 16,13-9-1-16,8-3-3 15,11 0-6-15,4-11-17 16,0-25-18-16,4 5-29 16,34-7-7-16,5 6 21 15,-3 4 26-15,4 4 7 16,-3-3 18-16,0 3 5 15,-2-7 5-15,-4 2-3 16,10-5 6-16,-5-8 11 16,5-2 2-16,-1-3 7 15,-5 1-6-15,-12-5 17 0,-3 5-4 16,-13 10-3 0,-6 11 5-16,-5 6 5 0,0 5-7 15,0 5-8-15,0 9-5 16,-9 0-2-16,-3 0-5 15,7 0-13-15,-13 5-2 16,7 23-5-16,-1 9 2 16,3 3-1-16,9 3 3 15,0-5-1-15,0 7 2 16,0-2-1-16,5-2 0 16,19 1 0-16,7-6-3 15,1-11-5-15,0-6-2 0,-5-11-7 16,8-4 3-16,-12-4-5 15,-3 0 7-15,1 0-5 16,-15 0-11-16,2-7-28 16,-3-12-29-16,-3 4 4 15,3 5 0-15,-5-1-35 16,4 0 1-16,1 2 45 16,-5-5-101-16</inkml:trace>
          <inkml:trace contextRef="#ctx0" brushRef="#br0" timeOffset="55714.59">25117 1873 796 0,'0'0'1'0,"0"0"-1"16,-222-21 27-16,163 21 10 16,8 4-9-16,12 22-5 15,14 12-13-15,1 10-8 16,9 13 1-16,3 1 0 16,12-2-3-16,0-3 0 15,0-2 1-15,0-4-1 16,31-11 1-16,10-5-1 15,5-15 0-15,2-14-4 16,-6-6-7-16,-3 0-9 16,-4-40 12-16,-6-21 8 0,-13-14 0 15,-12-9 1 1,-4 5 3-16,0-3-4 0,-32 4 7 16,-20-1 1-16,-5 0-6 15,-2 2 4-15,4 2-1 16,6 1 3-16,22 7 11 15,19-7-9-15,8 6-7 16,13 1 3-16,45 9-6 16,16 11-1-16,16 12-7 15,-2 22 6-15,2 13 1 16,-9 0-3-16,-8 30 2 16,-6 35-1-16,-12 14 3 0,-9 18 4 15,-11 21-3 1,-10 26 4-16,-11 10-4 0,-10 18 2 15,-4 21-3-15,0 7 2 16,0 14-2-16,-14-10 0 16,-2-11 5-16,2-20-5 15,3-2 0-15,6-27 0 16,5-18 0-16,0-20 0 16,0-32 0-16,10-11-2 15,14-20-2-15,-2-10-4 16,7-14 1-16,2-10 0 15,1-9 0-15,-1 0-2 16,-9-1 6-16,-2-36 3 16,-6-9 3-16,-14-16-2 15,0-14 1-15,-5-8 1 16,-41-8-1-16,-6-6-2 16,-11 5 0-16,4 3 6 0,11 8 7 15,6 13-2-15,14 3 2 16,12 12 1-16,12 3-1 15,4-1-12-15,0-5 1 16,43-10-2-16,13 8 0 16,7-3 0-16,4 5-1 15,-2 13-13-15,4-3-20 16,-7 15-30-16,-10 8-78 16,-21 11-173-16</inkml:trace>
        </inkml:traceGroup>
      </inkml:traceGroup>
    </inkml:traceGroup>
    <inkml:traceGroup>
      <inkml:annotationXML>
        <emma:emma xmlns:emma="http://www.w3.org/2003/04/emma" version="1.0">
          <emma:interpretation id="{FAA59F09-ADFE-459F-8E75-36381489DF88}" emma:medium="tactile" emma:mode="ink">
            <msink:context xmlns:msink="http://schemas.microsoft.com/ink/2010/main" type="paragraph" rotatedBoundingBox="2616,9315 33628,6864 33857,9752 2844,12204" alignmentLevel="1"/>
          </emma:interpretation>
        </emma:emma>
      </inkml:annotationXML>
      <inkml:traceGroup>
        <inkml:annotationXML>
          <emma:emma xmlns:emma="http://www.w3.org/2003/04/emma" version="1.0">
            <emma:interpretation id="{39324E03-2A6A-4AA3-9938-82C077E7D1F2}" emma:medium="tactile" emma:mode="ink">
              <msink:context xmlns:msink="http://schemas.microsoft.com/ink/2010/main" type="line" rotatedBoundingBox="2616,9315 33628,6864 33796,8984 2783,11436"/>
            </emma:interpretation>
          </emma:emma>
        </inkml:annotationXML>
        <inkml:traceGroup>
          <inkml:annotationXML>
            <emma:emma xmlns:emma="http://www.w3.org/2003/04/emma" version="1.0">
              <emma:interpretation id="{2396ECCD-D206-4CE5-99D0-A9A3EDC6B67D}" emma:medium="tactile" emma:mode="ink">
                <msink:context xmlns:msink="http://schemas.microsoft.com/ink/2010/main" type="inkWord" rotatedBoundingBox="2618,9350 6991,9004 7156,11091 2783,11436"/>
              </emma:interpretation>
              <emma:one-of disjunction-type="recognition" id="oneOf16">
                <emma:interpretation id="interp20" emma:lang="" emma:confidence="1">
                  <emma:literal/>
                </emma:interpretation>
              </emma:one-of>
            </emma:emma>
          </inkml:annotationXML>
          <inkml:trace contextRef="#ctx0" brushRef="#br0" timeOffset="67436.08">-2082 6465 648 0,'0'0'52'0,"0"0"21"15,0 0-27-15,56-231-37 16,20 161 2-16,19 5 4 15,11 15-8-15,-12 21 0 16,-1 15-7-16,-12 14 0 16,-13 0 0-16,-13 0-9 15,-14 34 6-15,-9 11 3 16,-24 10 4-16,-8 16-3 16,0 14 6-16,-34 1 11 15,-21-3 2-15,-5-13-4 16,-4-8-5-16,13-18-5 15,11-20 4-15,17-6-10 0,1-12 5 16,13-6 8-16,5 0-13 16,4 0-29-16,0-10-69 15,0-28-162-15</inkml:trace>
          <inkml:trace contextRef="#ctx0" brushRef="#br0" timeOffset="67105.36">-1600 6071 699 0,'0'0'35'16,"0"0"-27"-16,0 0 17 15,0 0-4-15,0 190 1 16,4-84 16-16,11 2-9 15,-1 1 4-15,-9-10-18 16,-1-11 9-16,-4-10-11 0,0-16-7 16,0-13 4-16,0-15 1 15,0-11-10-15,0-8 2 16,0-8-3-16,-13-2-34 16,-3-5-15-16,-6 0-65 15,-15-32-147-15</inkml:trace>
          <inkml:trace contextRef="#ctx0" brushRef="#br0" timeOffset="67923.9399">-1008 5868 314 0,'0'0'345'15,"0"0"-254"-15,0 0 23 16,0 0-62-16,0 0-37 15,0 0-15-15,-44 91 0 16,44-5 2-16,0 20 1 16,0-1 12-16,0-2-15 15,0 3 12-15,-4-5-8 16,-2-15-4-16,-4-8 1 16,-3-22 2-16,4-20-3 15,1-17 3-15,3-15-2 16,5-4 9-16,0 0-2 0,0-4-8 15,0-39-3 1,0-12 3-16,0-9 0 0,13 3 2 16,5 16-5-16,2 7 3 15,6 16-2-15,-4 5 2 16,7 13-8-16,-3 4 4 16,7 0-5-16,2 0 4 15,3 21 1-15,1 1 3 16,-1 9-1-16,-6 0 2 15,0-10-6-15,-2 2-17 16,-5-9-28-16,5-10-25 16,-5-4-66-16,5 0-68 15</inkml:trace>
          <inkml:trace contextRef="#ctx0" brushRef="#br0" timeOffset="68852.83">-438 6354 447 0,'0'0'97'0,"0"0"7"15,0 0-10-15,0 0-55 16,0 0-27-16,0 0-12 16,0 37 0-16,0 0 0 15,17-4 3-15,4-2 2 16,5-7-2-16,0-9-3 16,7-2-7-16,9-13-9 15,2 0-17-15,-2-4 15 16,0-29 17-16,-12-9 2 15,-4-3 0-15,-1 3 7 16,-12-1-6-16,0 7 3 16,-8 6 22-16,-4 17 6 0,3 5 8 15,-4 8 0-15,0 0-4 16,0 0-10-16,0 0-2 16,0 0-25-16,0 17-3 15,0 30 3-15,0 23 3 16,0 20 5-16,0 9-1 15,0 9-3-15,15 7-2 16,7 6 3-16,5-1-2 16,1-13-2-16,7 13 5 15,-11-21-6-15,7-4 0 0,-23-10 0 16,-3-7-1 0,-5-9-1-16,0-12 0 0,0-2 2 15,-9-22 2-15,-13-11 0 16,-15-2 1-16,2-12 0 15,-16-4 4-15,-4-4-2 16,0 0 8-16,3 0 0 16,1-40-7-16,0-18 1 15,0-20-7-15,16-24 0 16,11-8-2-16,24-15-1 16,0 0-5-16,14 4-11 15,46 15-5-15,4 4 0 16,14 14-4-16,-1-1-1 15,8 5-1-15,-3-2 3 16,-3 2-1-16,-2 5 0 0,-13 9 11 16,-20 13 17-16,-11 26 2 15,-16 13-1-15,-12 10 10 16,-5 8 28-16,0 0 9 16,0 0-3-16,-5 0-6 15,-34 18-20-15,-12 19-19 16,1 5 8-16,13 2-6 15,14-3 4-15,14-15-6 16,9 1-3-16,0 1 0 16,0-1-1-16,22 10 2 15,16-10 1-15,8 7 0 16,-1-3 1-16,9 0-1 0,-8-4-2 16,-9 0-9-16,-1-4 6 15,-13 1 2-15,-8-7-3 16,-15 5 6-16,0-2 1 15,0 3 0-15,-11 1 3 16,-20 4 4-16,-16-5 10 16,4 3-10-16,-4-9-5 15,14-10 0-15,2 3-2 16,8-10-6-16,4 0-23 16,6-10-50-16,9-28-125 15,4-12-341-15</inkml:trace>
          <inkml:trace contextRef="#ctx0" brushRef="#br0" timeOffset="69086.22">796 6457 625 0,'0'0'90'0,"0"0"-22"16,0 0 13-16,0 0-57 15,0 0-16-15,0 0 4 16,34 114-7-16,-26-67 1 16,-8 0-4-16,9-1-1 15,0-10-1-15,-5-2-29 16,0-10-34-16,-4-11-72 16,0-9-123-16</inkml:trace>
          <inkml:trace contextRef="#ctx0" brushRef="#br0" timeOffset="69394.68">796 6211 556 0,'0'0'67'0,"0"0"-35"15,0 0 17-15,0 0-42 16,0 0-6-16,0 0-2 15,47 0-4-15,-17 0-6 16,-10-14 6-16,-2-6 5 0,-5-2 10 16,-13-6-2-16,0 4 6 15,0 6-5-15,0 4 15 16,-13 1 7-16,-9 8-4 16,2 5-11-16,-2 0-12 15,9 0-4-15,-6 11-7 16,13 20-38-16,2 7-35 15,4 2-44-15,0-2-91 16</inkml:trace>
          <inkml:trace contextRef="#ctx0" brushRef="#br0" timeOffset="70159.3">1311 6503 422 0,'0'0'65'0,"0"0"-39"16,0 0 34-16,0 0-37 16,0 0-6-16,0 0 13 15,42-163 24-15,-42 145 5 16,0-1-19-16,0 4 1 15,-23 10 4-15,0 5-3 16,1 0-29-16,-11 0 2 0,11 13-11 16,-3 14 6-16,8 13-10 15,13 5 1-15,4 8-1 16,0 1-1-16,0-3 1 16,8 1-2-16,26-6 2 15,-4-7 0-15,12-9 0 16,5-5-6-16,0-6-10 15,9-15-2-15,3-4-10 16,1 0-4-16,3-15 6 16,-3-18 12-16,-5-7 12 15,-10-4 4-15,-9-4-2 0,-10 1 4 16,-5 6-2 0,-17-3 5-16,0 9 27 0,-4 11-13 15,0 5 9-15,0 6 6 16,-8 2-12-16,-24 11-10 15,8 0 4-15,-12 0-12 16,9 0-2-16,-1 15-4 16,9 11 4-16,-3 0-6 15,9 12 2-15,9 3-6 16,0 0 5-16,4 2 1 16,0-3-5-16,0-1-14 15,0-19-5-15,13-1-5 0,9-14 8 16,-9-5-1-1,1 0-4-15,9 0 8 0,-5-1 14 16,1-25 4-16,8-3 6 16,-9 2-6-16,-4 4 4 15,5 6-1-15,-10 6-2 16,8 9-2-16,0 2-3 16,4 0 3-16,5 0-4 15,0 0 5-15,3 0-3 16,-2 0-9-16,1 0-23 15,-2 0-51-15,-4 0 28 16,3 0-89-16,-4-7-73 16</inkml:trace>
          <inkml:trace contextRef="#ctx0" brushRef="#br0" timeOffset="70406.7099">2260 5732 429 0,'0'0'102'0,"0"0"56"15,0 0-42-15,0 0-40 16,0 0-16-16,0 0-21 16,-51-82-13-16,47 105-12 15,-5 31-12-15,0 17 6 16,9 12 2-16,0 1-7 16,0 3 9-16,0 1-11 15,0 10 2-15,0-5-2 16,0-7-1-16,9-7-1 15,0-9-36-15,-1-12-19 0,-3-14-45 16,-5-5-162-16</inkml:trace>
        </inkml:traceGroup>
        <inkml:traceGroup>
          <inkml:annotationXML>
            <emma:emma xmlns:emma="http://www.w3.org/2003/04/emma" version="1.0">
              <emma:interpretation id="{AEA163E3-59BD-4BF6-AF69-C0ADE43C40C0}" emma:medium="tactile" emma:mode="ink">
                <msink:context xmlns:msink="http://schemas.microsoft.com/ink/2010/main" type="inkWord" rotatedBoundingBox="8770,8829 12622,8524 12747,10097 8894,10401"/>
              </emma:interpretation>
              <emma:one-of disjunction-type="recognition" id="oneOf17">
                <emma:interpretation id="interp21" emma:lang="" emma:confidence="1">
                  <emma:literal/>
                </emma:interpretation>
              </emma:one-of>
            </emma:emma>
          </inkml:annotationXML>
          <inkml:trace contextRef="#ctx0" brushRef="#br0" timeOffset="71142.86">4114 6502 595 0,'0'0'84'0,"0"0"-74"16,0 0 70-16,0 0-62 16,0 0-9-16,0 0-4 0,155-77 7 15,-70 38-1 1,5 7-9-16,8 0-2 0,-11-7-47 15,-5 13-174-15</inkml:trace>
          <inkml:trace contextRef="#ctx0" brushRef="#br0" timeOffset="70965.31">4218 6702 397 0,'0'0'96'16,"0"0"11"-16,0 0 32 15,0 0-47-15,0 0-35 16,0 0-26-16,0-47-5 16,0 2-10-16,0-11-6 15,0-11 3-15,0-19-12 16,4-6 4-16,7-13-2 15,5 0 0-15,-9 4 5 16,1-2-6-16,1 28 5 0,-4 21 4 16,-1 30 5-16,-4 14 8 15,0 10 2-15,0 0-19 16,0 0-7-16,0 11-9 16,17 43-5-16,12 17 14 15,8 20 5-15,8 3-2 16,1 8-3-16,-7-9 3 15,8-1-1-15,-16-7-2 16,6-14-7-16,-10-9-12 16,-8-19-24-16,-10-8 4 15,-5-19-2-15,-4-4-31 16,0-11-38-16,0-1-63 0,-32 0-304 16</inkml:trace>
          <inkml:trace contextRef="#ctx0" brushRef="#br0" timeOffset="72753.48">5271 6335 560 0,'0'0'43'0,"0"0"55"16,0 0-23-16,0 0-64 15,0 0-5-15,0 0 14 0,7-157 6 16,-7 134-1-16,0 4 5 16,-30 5-15-16,-15 1 0 15,-10 13-7-15,-5 0 2 16,-1 0-10-16,1 26 0 15,9 8-1-15,4 8 3 16,17 8 1-16,10 5-3 16,11 2 0-16,9 2 0 15,0-4 1-15,9-11-1 16,20-9-4-16,5-11 2 16,4-10 1-16,1-8-10 15,9-6-7-15,1-6-1 16,2-36 18-16,-1-24 1 15,-4-10 1-15,-10-5 4 16,-1-10-2-16,-6-2-2 0,-7-9 0 16,-13-4 5-16,-9 0-5 15,0-12 0-15,0 4 1 16,0 14 1-16,0 13 0 16,-5 28 22-16,1 35-19 15,-5 19 11-15,5 5-8 16,4 0-9-16,0 34-3 15,0 31 0-15,0 27 6 16,0 9-1-16,0 0 2 16,0-2 4-16,4 4-4 15,9-6 1-15,-4-7 4 16,5-2-6-16,10-9-3 0,-7-12-3 16,16-9 3-16,-2-18-1 15,7-1 0-15,-4-13-14 16,13-8 2-16,4-18-3 15,8 0 3-15,5 0-1 16,-5-18 7-16,5-23 1 16,-10-3 6-16,-5-6 0 15,-11 3 1-15,-12-1-1 16,-13 9 0-16,-9 1 0 16,-4 9 3-16,0-8 11 15,0 13 2-15,-17 3-5 16,-18 3-2-16,-3 12 4 0,-7 6-5 15,-4 0-4-15,-6 0-4 16,0 14-1-16,8 23 1 16,7 5 1-16,12 11-1 15,11-1 0-15,4 2-2 16,13 1 2-16,0-8-6 16,0-7-11-16,22-13-4 15,9-6-2-15,14-19-6 16,6-2-1-16,0 0-1 15,-2-28 17-15,1-21 0 16,-4-7 13-16,-4-10-12 16,-7-2 11-16,-13-7 1 15,-11-9 2-15,-2-3 1 0,-5-12 0 16,-4-7 2 0,0-7 11-16,0 15-7 0,0 13-2 15,0 35 7-15,0 26 9 16,-4 19 9-16,0 5-7 15,-1 0-12-15,1 0-8 16,-12 20-4-16,-1 39-2 16,-14 19 0-16,4 15 2 15,12 1 0-15,6-2 2 16,9-3 0-16,0-6-2 16,0-4 3-16,0 3-2 15,24-16 0-15,12 0 0 0,-1-7-1 16,7-13 0-1,-10-9-1-15,4-15-1 0,-4-13-5 16,-5-9-9-16,1 0 2 16,4 0-9-16,-5-9 18 15,-3-27 5-15,-3-1 5 16,-8-10-1-16,-8 7-4 16,-1-4 0-16,-4 1 5 15,0 0-3-15,0 6 1 16,0 0 0-16,0 9-1 15,0 4-1-15,0 17 1 16,0-5-2-16,0 12-4 16,0 0 3-16,0 0-5 15,9 0-1-15,7 0 3 16,6 6-1-16,1 17 3 0,9 5 2 16,-5-1 0-16,9 14 1 15,8-7 2-15,7 3 0 16,8-2-2-16,6-6 2 15,-1-2-1-15,-1-16-2 16,-4-7 2-16,-12-4-4 16,-16 0-1-16,1-4-2 15,-8-37 5-15,3-3 4 16,-14-4-2-16,0-5-2 16,-13 5 4-16,0 3-1 15,0 4-3-15,0 0 0 16,-4 17-1-16,-18 10 0 0,6 9 1 15,0 5 13-15,2 0 3 16,1 0-5-16,-11 9-3 16,1 23-6-16,6 15-2 15,7 4-2-15,5 0 1 16,5 6-2-16,0-10-10 16,28-4-28-16,7-10-11 15,8-9-31-15,2-11-29 16,0-13-12-16,4 0-191 15</inkml:trace>
          <inkml:trace contextRef="#ctx0" brushRef="#br0" timeOffset="73480.9899">7485 5895 224 0,'0'0'106'0,"0"0"32"16,0 0-57-16,0 0-36 15,0 0-9-15,0 0-1 16,-122 125-8-16,122-92-15 16,0 8-4-16,0-2-4 15,22-8-3-15,8-2-1 16,8-5 0-16,-6 3 5 16,4-6-4-16,2-1-1 15,-8 11-1-15,-8-7-4 0,-2 3-3 16,-7-3 8-1,-8-5 1-15,-5-1-1 0,0 2 0 16,0-7 2-16,-5 5 12 16,-22-5 6-16,5 2-8 15,3-6 5-15,2 6-4 16,2-15 1-16,6 0 6 16,9 0-12-16,0 0 7 15,0 0-13-15,0-28-2 16,12-18-8-16,21-7 3 15,2-11-8-15,3 7 1 16,-5 0-3-16,2 0 5 16,-2 10 1-16,-6 2 5 15,-9 5 2-15,-6 10 1 16,0 10 1-16,-12 7 4 0,0 4 22 16,0 3 12-16,0 2-8 15,0 4 5-15,0 0-16 16,-21 0-9-16,4 0-5 15,-1 14-3-15,-2 19-2 16,13 5-2-16,-2 3 2 16,9-6-3-16,0 4 4 15,0-12-2-15,5 2-1 16,22-2 2-16,1 0 0 16,4-4 1-16,4 11-4 15,0-11 4-15,-1-1-1 16,-10 2 0-16,-8-1 2 0,-4 1-2 15,-11-1 1-15,-2 3-1 16,0 2 1-16,0 1 2 16,-15 4-1-16,-21 4 2 15,-5-10-3-15,1 8-1 16,3-9 0-16,0-13-13 16,0-4-39-16,5-9-87 15,0 0-304-15</inkml:trace>
        </inkml:traceGroup>
        <inkml:traceGroup>
          <inkml:annotationXML>
            <emma:emma xmlns:emma="http://www.w3.org/2003/04/emma" version="1.0">
              <emma:interpretation id="{517B239A-D06D-47E5-866A-416F4079E3AC}" emma:medium="tactile" emma:mode="ink">
                <msink:context xmlns:msink="http://schemas.microsoft.com/ink/2010/main" type="inkWord" rotatedBoundingBox="14860,9508 16273,9396 16333,10148 14919,10259"/>
              </emma:interpretation>
              <emma:one-of disjunction-type="recognition" id="oneOf18">
                <emma:interpretation id="interp22" emma:lang="" emma:confidence="1">
                  <emma:literal/>
                </emma:interpretation>
              </emma:one-of>
            </emma:emma>
          </inkml:annotationXML>
          <inkml:trace contextRef="#ctx0" brushRef="#br0" timeOffset="74656.9">10151 6513 566 0,'0'0'40'0,"0"0"86"16,0 0-24-16,0 0-65 16,0 0-5-16,0 0-32 15,39-10-6-15,39-6 6 16,28-6 18-16,17-5 3 0,8 6-11 15,-2 5-10 1,-3 1 1-16,-11 2 1 0,-21 7 0 16,-13 2-2-16,-21 0-18 15,-21 4-3-15,-13-5-27 16,-11 5 11-16,-11-1-6 16,-4-7 37-16,0-10-5 15,-4-10-42-15,-25-15-40 16,-2-7 16-16,2 8 35 15,3 1 29-15,-3 12 13 16,3 3 29-16,4 10 20 16,3 4 41-16,11 9 6 15,8 3-32-15,0 0-15 0,0 0-25 16,0 0-24 0,0 0-1-16,0 0 1 0,13 0-15 15,23 12 15-15,15 10 3 16,8 1-2-16,5-5-1 15,-5 6 4-15,-6 4-2 16,-1 1 0-16,-16 4-2 16,-10 10-3-16,-11 10 0 15,-15 7 6-15,0 6 3 16,-22 13-3-16,-22-9 4 16,-3-8-4-16,0-14-2 15,7-12-1-15,12-17 3 0,11-10-3 16,6-3 20-16,7-6-1 15,4 0 13-15,-1 0 9 16,-4-29-34-16,5-17-7 16,0-24 1-16,0-18 7 15,0-5 2-15,21-4-2 16,-13 14 6-16,-3 16 1 16,-5 18 1-16,0 17 6 15,0 18-10-15,0 8-1 16,0 6-11-16,0 0-2 15,0 0-7-15,0 0-79 16,0 0-65-16,0 6-321 16</inkml:trace>
        </inkml:traceGroup>
        <inkml:traceGroup>
          <inkml:annotationXML>
            <emma:emma xmlns:emma="http://www.w3.org/2003/04/emma" version="1.0">
              <emma:interpretation id="{E78A7B71-09F2-4893-BD20-CF4BBABCAB90}" emma:medium="tactile" emma:mode="ink">
                <msink:context xmlns:msink="http://schemas.microsoft.com/ink/2010/main" type="inkWord" rotatedBoundingBox="19200,8453 23668,8100 23765,9327 19297,9680">
                  <msink:destinationLink direction="with" ref="{2C6718FE-038A-4DF9-89A6-FA8A063BEDF8}"/>
                </msink:context>
              </emma:interpretation>
              <emma:one-of disjunction-type="recognition" id="oneOf19">
                <emma:interpretation id="interp23" emma:lang="" emma:confidence="1">
                  <emma:literal/>
                </emma:interpretation>
              </emma:one-of>
            </emma:emma>
          </inkml:annotationXML>
          <inkml:trace contextRef="#ctx0" brushRef="#br0" timeOffset="88611.57">18591 5058 122 0,'0'0'121'15,"0"0"-27"-15,0 0-11 16,0 0-28-16,0 0-23 15,0 0 2-15,-4-5-7 16,-5-1 6-16,2 6-12 16,1-1 35-16,-8-3-31 15,4 0 19-15,-8 4-37 16,2-4 17-16,-4 4-15 0,5 0 4 16,-5 0-7-16,0 0 7 15,-2 0-2-15,3 0 2 16,-6 0-6-16,1 0 9 15,1 0-14-15,-5 4 2 16,0 16 3-16,1 3 3 16,-1 0-9-16,7 3 1 15,0-1 5-15,1 6-10 16,1-3 8-16,8 11-4 16,-10-3 0-16,4-1-2 15,7 9 1-15,-2-8 0 16,8 6 0-16,2 0 1 0,2-5-1 15,-7 9 0-15,7-8 0 16,0-1-1-16,0-10 1 16,0 4-4-16,0-12 4 15,0 1-1-15,0 3-3 16,13 4 3-16,7-7 1 16,-1 8 1-16,4-8 0 15,5 0-1-15,-3 0 0 16,-4-6 0-16,4 3 0 15,-6-3 0-15,6-9-1 16,-4 4 1-16,3-4-1 16,2-1-1-16,-3 0-2 15,9-4-2-15,3 0 5 16,-5 0-1-16,3 0 0 16,2 0 0-16,0-4 2 0,6-14 0 15,1-1 1-15,-3 2 5 16,-4-9-4-16,0 9-2 15,-2-5 0-15,-11 3-1 16,2 6 3-16,-3-7-4 16,-7 6 5-16,-2-4 1 15,5-6-3-15,-1 1 3 16,-6 1 1-16,2-2 2 16,-3 11-1-16,-1-1 4 15,-6-2-2-15,8-5 2 16,-6 1-1-16,1-7-5 0,-4 4 10 15,-1-5-9 1,0 5 1-16,0-4-4 0,4 8 2 16,-4-5-4-16,0 5 1 15,0-7 10-15,0 1-8 16,0 1 4-16,0 4-3 16,0 0-3-16,0 2 6 15,0 5-4-15,-4-2 2 16,3 0-5-16,-8 6 1 15,-1 1 0-15,4 2 0 16,-7-3-1-16,6 0 0 16,-4-1 2-16,-6-3-2 15,1-1 0-15,-4 6 1 16,1-8-1-16,-1 11 0 0,-1-4 0 16,7 3 0-16,-2 2 0 15,4 1-1-15,-7-1 1 16,-1 4-1-16,-9-5 0 15,-1 4-1-15,2 1 2 16,-5-3 0-16,4 3 0 16,4 0-2-16,6 0-3 15,3 0 2-15,-4 0-16 16,-6 3-7-16,-3 17 2 16,-2 6-40-16,4 3-33 15,-11 7-108-15,2 3-187 16</inkml:trace>
          <inkml:trace contextRef="#ctx0" brushRef="#br0" timeOffset="85663.89">16433 5019 528 0,'0'0'172'16,"0"0"-39"-16,0 0-65 0,0 0-16 16,0 0-16-16,0 0-18 15,0-4-16-15,4 8 1 16,-4 35-3-16,2 7 0 15,2 22 19-15,0 10 1 16,8 0-16-16,-3 3 1 16,5-6-5-16,7-10 1 15,0-15 0-15,8-12-2 16,2-11 0-16,14-7 0 16,-2-13-10-16,8-7 0 15,4 0-4-15,0 0-10 16,5-18 6-16,-5-9-16 15,-10-10-26-15,-13 8-18 0,-13 5-53 16,-11 7-20 0,-8 3-118-16</inkml:trace>
          <inkml:trace contextRef="#ctx0" brushRef="#br0" timeOffset="85925.2">16856 5328 415 0,'0'0'173'16,"0"0"-24"-16,0 0-56 16,0 0-29-16,0 0-20 15,0 0-13-15,-8 0-6 16,8 6-14-16,0 18-11 16,0 17 0-16,0 17 0 0,0 7 3 15,0 0 3-15,8-7-5 16,4 3-2-16,-8 1 1 15,2-7-19-15,0 1-24 16,3-10-17-16,-8-10-31 16,8-8-61-16,2-13-220 15</inkml:trace>
          <inkml:trace contextRef="#ctx0" brushRef="#br0" timeOffset="86785.4099">17234 5163 529 0,'0'0'129'15,"0"0"-11"-15,0 0-50 16,0 0-35-16,0 0-10 15,0 0-4-15,223-180-11 16,-164 152 2-16,8 0-8 16,-7 1 1-16,-1 4 2 15,-12 0-5-15,-13 3 0 16,-9 12 0-16,-10-3 0 16,-11 7 7-16,0 4-13 15,1 0 12-15,-5 0-12 16,0 0 5-16,0-4-5 0,0 4-26 15,0 0-43 1,0 0-87-16,-5 0-97 0</inkml:trace>
          <inkml:trace contextRef="#ctx0" brushRef="#br0" timeOffset="86461.77">17289 5229 423 0,'0'0'166'0,"0"0"-52"16,0 0-37-16,0 0-41 15,0 0-13-15,0 0-5 16,0 37-13-16,0-5 6 16,0 5 9-16,0 1-3 15,0-12-14-15,0 1 0 16,0-7-1-16,4 0 2 0,15-5-4 16,9-4 0-16,-1-7 2 15,9 1-1-15,3 3 0 16,-4-2 2-16,0 4 1 15,-3 4-4-15,-4-4 2 16,-1 7-6-16,-8-4 8 16,-3 1-3-16,-3 2-1 15,-7 5-4-15,-6-1 1 16,0 8-2-16,0 8 2 16,0-3 2-16,0 13 1 15,-31-8 0-15,-3 7 6 16,-6-6-4-16,0-7-2 15,5-10 4-15,9-8 1 0,6-8 0 16,1-6-2 0,-2 0-5-16,1 0 2 0,-3-16-27 15,-2-15-27-15,9-8-58 16,10 0-102-16,2-7-236 16</inkml:trace>
          <inkml:trace contextRef="#ctx0" brushRef="#br0" timeOffset="84666.25">14765 5172 508 0,'0'0'61'0,"0"0"-1"15,0 0-25-15,0 0-18 16,0 0-6-16,0 0 0 15,0 0 5-15,0 23 38 0,0-18 8 16,0 5-15-16,0-6 9 16,-13 11-1-16,-6-15-22 15,0 5-20-15,-1-5 10 16,10 0-11-16,-5 0-5 16,5 0-5-16,6 0 1 15,-1-5-3-15,5-14 0 16,0 4-4-16,0-11-7 15,0-6-8-15,19 2-7 16,13 0 21-16,7 6-4 16,9 5 3-16,-6 17 1 15,7 2-7-15,-4 0 1 16,0 2 10-16,-3 26-9 0,-10 26 6 16,-10 12 0-16,-7 16 3 15,-15 17 1-15,0 12 1 16,-25-5 1-16,-19 2 4 15,-2-20-4-15,0-14 1 16,-4-16 0-16,5-7-1 16,-4-16 2-16,10-12 0 15,4-10-2-15,3-9 2 16,2-4 3-16,6 0 0 16,0 0-7-16,-2-27 2 15,13 3-1-15,-3-4-1 16,8-4 0-16,8-6 0 15,0 7 4-15,0-5-3 16,12-3-1-16,23 13 0 0,10-8-6 16,-5 12 5-16,10 3 1 15,-4 13-1-15,2 6-1 16,-6 0 2-16,0 0 0 16,-1 12 0-16,-1 13 0 15,2-2 0-15,-2 5 0 16,-6 1-9-16,1-11 8 15,3 6-18-15,-12-5-30 16,3-5-29-16,1-6-77 16,-2-8-95-16</inkml:trace>
          <inkml:trace contextRef="#ctx0" brushRef="#br0" timeOffset="85265.9899">15490 5159 372 0,'0'0'147'0,"0"0"-77"15,0 0-11-15,0 0-22 16,0 0-16-16,260-153 10 15,-196 153-29-15,-14 0-1 0,0 0 11 16,-11 23-11-16,-10 10-1 16,-16 9 0-16,-9 6 5 15,-4 10-2-15,0 2 24 16,-29 4 9-16,-13 1-4 16,-9-7-7-16,-1-18-3 15,13-12-3-15,16-14 0 16,10-14-3-16,11 0 4 15,2 0-6-15,0 0-7 16,0 0-7-16,0-14-2 16,0-2-5-16,0-5 7 15,34-1-2-15,6 7 2 0,7 6-2 16,8 5-1-16,-2 4-5 16,-3 0-4-16,-8 4 7 15,-12 28-12-15,-1 3 5 16,-13 3 4-16,-7 8 1 15,-9 1 7-15,0 4 0 16,0 0 3-16,-16-9 0 16,-12-4 11-16,-12-2-4 15,5-13 16-15,5-13-11 16,-7 0 3-16,5-8-8 16,-4-2-5-16,10 0-5 15,3 0-10-15,3 0-6 16,4-8-16-16,1-2-19 0,2-11-54 15,13 3-166 1</inkml:trace>
        </inkml:traceGroup>
        <inkml:traceGroup>
          <inkml:annotationXML>
            <emma:emma xmlns:emma="http://www.w3.org/2003/04/emma" version="1.0">
              <emma:interpretation id="{39C7AA15-0C24-4148-9483-8C08F9AA269F}" emma:medium="tactile" emma:mode="ink">
                <msink:context xmlns:msink="http://schemas.microsoft.com/ink/2010/main" type="inkWord" rotatedBoundingBox="30206,7248 33637,6977 33769,8648 30338,8919"/>
              </emma:interpretation>
              <emma:one-of disjunction-type="recognition" id="oneOf20">
                <emma:interpretation id="interp24" emma:lang="" emma:confidence="1">
                  <emma:literal/>
                </emma:interpretation>
              </emma:one-of>
            </emma:emma>
          </inkml:annotationXML>
          <inkml:trace contextRef="#ctx0" brushRef="#br0" timeOffset="61036.47">27164 4320 245 0,'0'0'282'16,"0"0"-217"-16,0 0 49 16,0 0-48-16,0 0-42 15,0 0-9-15,0 0-12 16,0 21-3-16,0 15 0 15,0 5 2-15,0-5 3 16,0-1-1-16,0-7-2 16,0-8-1-16,-4-13 1 15,4-4 4-15,0-3-3 16,0 0 5-16,0 0 1 0,0 0-4 16,0-31 2-16,0-12-7 15,0-12-4-15,4 5 4 16,12 6-3-16,3 9 2 15,-3 18 0-15,-2 10-3 16,2 1 0-16,2 6-2 16,-3 0-1-16,-4 13 5 15,5 22 2-15,-3 1 0 16,-2 9 0-16,-5-6 0 16,-2-7 1-16,-4-9 0 15,5-8-1-15,-5-8 0 16,0-7 0-16,4 0 1 15,0 0-1-15,-4 0 0 0,3-11 15 16,2-19-15-16,-5-6 0 16,8-3-2-16,0 0 0 15,0 6 0-15,3 11 1 16,4 7 1-16,3 15-8 16,4 0-4-16,-2 0 2 15,-1 0 1-15,5 27-3 16,1 1 12-16,1 6-2 15,5-3-1-15,-2-3 3 16,6-5 0-16,-5-4 4 16,6-14-4-16,-1-5 1 15,4 0-1-15,6 0 2 16,2-20 0-16,-4-16-1 0,-4-5-1 16,-4 1 0-1,-15 5-1-15,-8 2 1 0,-12 0-2 16,0 5 4-16,0 8 1 15,-20 7-1-15,-11 5 5 16,5 8 12-16,-7 0-12 16,7 0 0-16,1 8-7 15,5 20 0-15,5 5-1 16,6 5 1-16,9 8-2 16,0-2-4-16,0-5 5 15,9-2 1-15,10-3 0 16,9-8 0-16,8-6-1 0,-4-3-12 15,3-17-6-15,-5 0 9 16,3 0 2-16,-6-12 8 16,3-16 0-16,-5-6-5 15,-5-7-6-15,-1 3-8 16,-8 3 9-16,-2 2 8 16,-5 6 2-16,-2 10 2 15,2 10 20-15,-4 1 1 16,6 6-19-16,-2 0-4 15,1 0-3-15,5 0 3 16,6 24 10-16,-2-1 0 16,7 0-2-16,-5 0 8 15,-2-4-10-15,4-9-3 16,-7-3-3-16,-2-7 0 16,-6 0 6-16,5 0-3 0,3-4 4 15,9-28 4-15,0-8-4 16,-1 0-6-16,1 9 3 15,-9 4-3-15,-1 16 1 16,-6 9-2-16,-4 2-2 16,4 0 1-16,-2 0-4 15,11 0-1-15,3 0 5 16,3 4 1-16,5 14 0 16,-2 0 0-16,7-5 0 15,-7-2-9-15,7-4-1 16,-3-7-26-16,3 0 10 15,-4 0-31-15,-6-7-52 0,-3-35 18 16,-11-6-76-16,0-7-149 16</inkml:trace>
          <inkml:trace contextRef="#ctx0" brushRef="#br0" timeOffset="61438.39">28488 4066 616 0,'0'0'58'16,"0"0"-33"-16,0 0 24 0,0 0-39 15,0 0-8-15,0 0 10 16,213-122-12-16,-131 77-8 16,-7-10-106-16,-20-2-370 15</inkml:trace>
          <inkml:trace contextRef="#ctx0" brushRef="#br0" timeOffset="61246.91">28783 3889 263 0,'0'0'173'0,"0"0"-24"16,0 0-10-16,0 0-26 15,0 0-44-15,0 0-25 16,-86-129-19-16,82 129-2 15,-1 5-16-15,5 25-7 16,0 9 0-16,0 13-1 16,0 6 1-16,0-1 3 0,13-3-3 15,-1 11 0 1,3-8 0-16,-5-2 2 16,-4-13-4-16,2 0-10 0,-3-9-31 15,-5-11-36-15,0-2-87 16,0-16-144-16</inkml:trace>
          <inkml:trace contextRef="#ctx0" brushRef="#br0" timeOffset="59164.43">26125 3914 552 0,'0'0'38'15,"0"0"71"-15,0 0-3 16,0 0-42-16,0 0-21 15,-220-89-13-15,155 89-11 16,-8 14-14-16,-2 26 0 16,4 17-5-16,17 4 1 15,12-3-2-15,17 7-2 16,21-4 2-16,4 3-2 0,30-11-3 16,43-8 4-1,18-7-4-15,5-7-2 0,8-3-1 16,-18 1 2-16,-12-5 3 15,-25 0 2-15,-23 3-3 16,-16-10 3-16,-10 5-2 16,0-2 4-16,-21 11 1 15,-34 1 9-15,-18 2-5 16,1-10-3-16,-1-4-2 16,12-13 9-16,16-7-8 15,15 0 2-15,17 0-2 16,13 0-1-16,0 0-17 0,8-19-45 15,39-13-98 1,21-2 27-16,3 7-45 0,-1 9-21 16</inkml:trace>
          <inkml:trace contextRef="#ctx0" brushRef="#br0" timeOffset="59861.08">26154 4599 70 0,'0'0'89'0,"0"0"-9"16,0 0 15-16,0 0-3 15,0 0-30-15,0 0-5 16,219-74-12-16,-172 38-1 15,-2 1-22-15,0-12 3 16,-9 4-17-16,-13-1 10 16,-7-2 7-16,-12 13 0 15,-4 0 11-15,0 6-9 0,0 10 0 16,-4 6 4-16,-3 7-1 16,3 4-11-16,-1 0 10 15,-4 0-29-15,4 11-2 16,-4 24-5-16,2 16 6 15,2 1 0-15,5-1-1 16,0-9 1-16,0 2-1 16,21-6 0-16,5-14 0 15,7-5-15-15,2-15-11 16,0-4-6-16,5 0 22 16,-5-20 12-16,0-21 1 15,-10 4-1-15,-6-1-3 0,-12 3 3 16,-7-2 1-1,0 8-1-15,0 5 2 0,0 11 6 16,0 12 10 0,0 1 2-16,-5 0 0 0,3 0-5 15,-3 0-15-15,1 20-2 16,-1 22-3-16,5 19 2 16,0-7 3-16,0 10-4 15,0 5 4-15,16-2 3 16,18 11-3-16,1-3-3 15,4 4 3-15,3-6-8 16,-7 1 2-16,-6-9-4 16,-9 0-7-16,-14-5 10 15,-6-5-1-15,0-12 7 16,-15 2 1-16,-30-16 3 0,-5 3-1 16,-6-13 11-1,-2-7 4-15,8-12-3 0,-1 0 18 16,6-17-3-16,6-30-15 15,8-11 11-15,5-17-11 16,6 1-13-16,15 0-1 16,5-5 0-16,0 4 0 15,8 1-1-15,31-4 0 16,9 3-24-16,7 14-23 16,4 1-11-16,-4 14-54 0,-4 10-92 15,-7 2-166 1</inkml:trace>
        </inkml:traceGroup>
      </inkml:traceGroup>
      <inkml:traceGroup>
        <inkml:annotationXML>
          <emma:emma xmlns:emma="http://www.w3.org/2003/04/emma" version="1.0">
            <emma:interpretation id="{800D6E2F-8BBA-4AA6-8027-DDA116C7D66B}" emma:medium="tactile" emma:mode="ink">
              <msink:context xmlns:msink="http://schemas.microsoft.com/ink/2010/main" type="line" rotatedBoundingBox="20705,9718 23710,9845 23668,10848 20663,10721"/>
            </emma:interpretation>
          </emma:emma>
        </inkml:annotationXML>
        <inkml:traceGroup>
          <inkml:annotationXML>
            <emma:emma xmlns:emma="http://www.w3.org/2003/04/emma" version="1.0">
              <emma:interpretation id="{A2E0382F-AEB0-48C4-B94B-D513E7D79441}" emma:medium="tactile" emma:mode="ink">
                <msink:context xmlns:msink="http://schemas.microsoft.com/ink/2010/main" type="inkWord" rotatedBoundingBox="20705,9718 23710,9845 23668,10848 20663,10721">
                  <msink:destinationLink direction="with" ref="{2C6718FE-038A-4DF9-89A6-FA8A063BEDF8}"/>
                </msink:context>
              </emma:interpretation>
              <emma:one-of disjunction-type="recognition" id="oneOf21">
                <emma:interpretation id="interp25" emma:lang="" emma:confidence="1">
                  <emma:literal/>
                </emma:interpretation>
              </emma:one-of>
            </emma:emma>
          </inkml:annotationXML>
          <inkml:trace contextRef="#ctx0" brushRef="#br0" timeOffset="92121.57">16524 6496 524 0,'0'0'117'0,"0"0"-29"16,0 0 22-16,0 0-58 16,0 0-36-16,0 0-12 15,95-105-3-15,-40 87 0 0,4 8 3 16,-4 10-4 0,-5 0-5-16,-11 0 2 0,-4 28-1 15,-14 19 1-15,-6 11 1 16,-15 12 3-16,0 1-1 15,-15 7 0-15,-19-7 12 16,-9-2-8-16,3-4 0 16,-9-8-3-16,1-9 20 15,17-14-10-15,11-17 6 16,11-10-4-16,9-7-2 16,0 0-11-16,0 0 1 15,0 0 9-15,29-7-4 0,16-20 4 16,6 0 0-1,3-1-3-15,1 0 1 0,-10 4-5 16,4 2-1-16,-7 9-2 16,-7-3-1-16,-6 1 0 15,-10 8-3-15,-3 1-16 16,-10 6-15-16,-6-4 6 16,0 0-14-16,0-2-30 15,0 6-50-15,4-8-86 16,6-5-207-16</inkml:trace>
          <inkml:trace contextRef="#ctx0" brushRef="#br0" timeOffset="92751.57">17340 6535 324 0,'0'0'201'16,"0"0"-124"-16,0 0-29 16,0 0-27-16,0 0-12 15,0 0-1-15,53-84 0 16,-28 81 8-16,-5 3-12 16,-5 0 2-16,1 0-6 15,1 0-7-15,-5 9 7 16,-2 23 0-16,-10 10 0 0,0-2 0 15,0 3 1-15,0-2 8 16,-10 0 11-16,-15-4-7 16,0-8 17-16,8-5 4 15,4-9-5-15,7-4-11 16,6-7 14-16,0-4-23 16,0 0 6-16,0 0-14 15,0 0-2-15,0 0 3 16,10 0-2-16,16-15 9 15,15 0-8-15,1 6 9 16,-1-2-9-16,4 7 1 16,-3 4-2-16,-3 0-1 15,-4 0 1-15,-5 9-1 0,-1 18-4 16,-9-3-5-16,-5 9-1 16,-11 7 1-16,-4-2 10 15,0-5 0-15,0-1 1 16,-8 2-1-16,-23-3 7 15,-4 1 6-15,-10-8 14 16,-4-1-9-16,-2-1 8 16,6-12-10-16,13-3 6 15,-1-7 1-15,4 0-1 16,9 0-12-16,5 0-10 16,8 0-6-16,7 0-13 15,0-7-47-15,0-6-33 0,0-15-115 16,22-1-353-1</inkml:trace>
          <inkml:trace contextRef="#ctx0" brushRef="#br0" timeOffset="91619.27">16004 6451 188 0,'0'0'117'16,"0"0"21"-16,0 0-43 16,0 0-19-16,0 0 7 15,0 0-17-15,0 0-13 16,-13-3-9-16,10 3 12 15,3 0-15-15,-5 0-9 16,4 0 20-16,-4 0-20 16,-2 0-6-16,4 0-10 15,-1 0-16-15,0 9-1 16,4 30-10-16,0 27 11 0,-5 21 2 16,5 11 0-1,0 0 2-15,0-5-3 0,0-6 1 16,0-8-2-16,5-9 0 15,13-15 0-15,-12-8 0 16,2-14 1-16,-4-15 1 16,-4-14-2-16,0-4-3 15,0 0-7-15,0 0 5 16,0 0-3-16,4 0-2 16,1 0-14-16,-5 0-26 15,0-4-27-15,10-32-47 16,6-6-179-16</inkml:trace>
          <inkml:trace contextRef="#ctx0" brushRef="#br0" timeOffset="93337.56">18575 6562 97 0,'0'0'323'0,"0"0"-197"15,0 0-16-15,0 0-19 16,0 0-22-16,0 0-24 15,-63 0 1-15,54 0-13 16,2 0 2-16,-2 0-12 16,-6 0-1-16,-9 0-8 15,-2 0-6-15,-9 11-2 16,-1 13-6-16,4 7 3 16,4 5-2-16,0 2 2 0,11 3-3 15,-3 0 0 1,2 3 0-16,15 0-3 0,3 4 1 15,0-2-4-15,0 0 3 16,16-5 1-16,19-3 1 16,4-6-4-16,3-4-19 15,12-9 4-15,-3-8 6 16,8-4 7-16,5-7-2 16,0 0 8-16,-6-7 0 15,2-23 2-15,-10 2 0 16,0 4-1-16,-8-2 0 15,-19 6-5-15,-7 6 3 16,-3 7 0-16,-9 7 1 16,-4 0-5-16,0 0-6 15,0 0-8-15,0-3-31 0,0 3-21 16,-8-4-99 0,-23 1-236-16</inkml:trace>
        </inkml:traceGroup>
      </inkml:traceGroup>
    </inkml:traceGroup>
  </inkml:traceGroup>
</inkml:ink>
</file>

<file path=ppt/ink/ink4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2:34.02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C6718FE-038A-4DF9-89A6-FA8A063BEDF8}" emma:medium="tactile" emma:mode="ink">
          <msink:context xmlns:msink="http://schemas.microsoft.com/ink/2010/main" type="inkDrawing" rotatedBoundingBox="18288,11508 24389,10696 24410,10860 18309,11672" semanticType="callout" shapeName="Other">
            <msink:sourceLink direction="with" ref="{E78A7B71-09F2-4893-BD20-CF4BBABCAB90}"/>
            <msink:sourceLink direction="with" ref="{A2E0382F-AEB0-48C4-B94B-D513E7D79441}"/>
          </msink:context>
        </emma:interpretation>
      </emma:emma>
    </inkml:annotationXML>
    <inkml:trace contextRef="#ctx0" brushRef="#br0">-2 911 505 0,'0'0'31'16,"0"0"62"-16,0 0-4 0,0 0-24 16,0 0-11-16,0 0-10 15,-4-31-12-15,4 31-7 16,0 0-15-16,0 0 1 15,0 0-9-15,14 0-2 16,50 0 0-16,37 0 3 16,30 0 0-16,34 0 4 15,20-1 5-15,31-29-9 16,16 0 2-16,32-7-3 16,37 1 0-16,27-6 8 0,32-6-9 15,7 0-1 1,7-9 3-16,0 6-3 0,-14 6-3 15,-7-8 2-15,-17 8 1 16,-8 2 1-16,-26-2-1 16,-31 8 4-16,-48 4-4 15,-44 9-3-15,-57 11 3 16,-44-2 3-16,-37 6-3 16,-27 9 0-16,-10-4 1 15,1 4 9-15,-5 0 22 16,3 0-1-16,-3 0-12 15,0-4 3-15,4 4-20 16,-4 0 5-16,0 0-6 16,4-2 0-16,-4 2-1 15,0-4-6-15,0 0-15 0,0-10-37 16,0-9-12-16,-16-11-77 16,-27-15-118-16</inkml:trace>
  </inkml:traceGroup>
</inkml:ink>
</file>

<file path=ppt/ink/ink4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2:35.03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015D0E2-4691-434B-A843-C3294236F1D7}" emma:medium="tactile" emma:mode="ink">
          <msink:context xmlns:msink="http://schemas.microsoft.com/ink/2010/main" type="writingRegion" rotatedBoundingBox="19272,12477 25393,11690 25741,14396 19619,15183"/>
        </emma:interpretation>
      </emma:emma>
    </inkml:annotationXML>
    <inkml:traceGroup>
      <inkml:annotationXML>
        <emma:emma xmlns:emma="http://www.w3.org/2003/04/emma" version="1.0">
          <emma:interpretation id="{F820B1C9-5413-451A-B48E-5BF5116D0F6F}" emma:medium="tactile" emma:mode="ink">
            <msink:context xmlns:msink="http://schemas.microsoft.com/ink/2010/main" type="paragraph" rotatedBoundingBox="19523,12314 25443,11811 25560,13184 19640,13687" alignmentLevel="1"/>
          </emma:interpretation>
        </emma:emma>
      </inkml:annotationXML>
      <inkml:traceGroup>
        <inkml:annotationXML>
          <emma:emma xmlns:emma="http://www.w3.org/2003/04/emma" version="1.0">
            <emma:interpretation id="{37A97669-CAC0-4FDC-952A-18D5BAC4C80A}" emma:medium="tactile" emma:mode="ink">
              <msink:context xmlns:msink="http://schemas.microsoft.com/ink/2010/main" type="line" rotatedBoundingBox="19523,12314 25443,11811 25560,13184 19640,13687"/>
            </emma:interpretation>
          </emma:emma>
        </inkml:annotationXML>
        <inkml:traceGroup>
          <inkml:annotationXML>
            <emma:emma xmlns:emma="http://www.w3.org/2003/04/emma" version="1.0">
              <emma:interpretation id="{6C334E07-2491-41F4-BACC-193DE58A962D}" emma:medium="tactile" emma:mode="ink">
                <msink:context xmlns:msink="http://schemas.microsoft.com/ink/2010/main" type="inkWord" rotatedBoundingBox="19523,12314 24127,11923 24243,13296 19640,13687"/>
              </emma:interpretation>
              <emma:one-of disjunction-type="recognition" id="oneOf0">
                <emma:interpretation id="interp0" emma:lang="" emma:confidence="1">
                  <emma:literal/>
                </emma:interpretation>
              </emma:one-of>
            </emma:emma>
          </inkml:annotationXML>
          <inkml:trace contextRef="#ctx0" brushRef="#br0">18980 9126 305 0,'0'0'140'16,"0"0"-47"-16,0 0-11 0,0 0-15 15,0 0-1 1,0 0-14-16,-9-107 7 0,-1 92-12 15,-6 2-16-15,-1-1 6 16,-1 8 0-16,-3 2-6 16,-13 0-11-16,5 4 2 15,-6 0-20-15,-1 0 0 16,-3 0 3-16,0 32-5 16,0 18 0-16,2 7 0 15,3 12-1-15,3 5 1 16,11-10-4-16,5 11 1 15,10-5 2-15,5-7 0 16,0-1 0-16,0-11 1 16,24-8 1-16,11-2-1 15,1-10-1-15,11-8 1 16,2-4-4-16,6-4 6 16,5-12-4-16,3-3 2 0,0 0 0 15,9 0 0-15,-2-26 1 16,1-3-5-16,-6 0 4 15,-5-2-1-15,-9 6 0 16,-11 5-2-16,-5 0 3 16,-6 6 1-16,-10 1 1 15,-8 3-2-15,-2 9 2 16,-4 1-2-16,-4-4 4 16,5 4-2-16,-6 0 0 15,0 0 14-15,0 0-7 16,0 0-1-16,0 0-3 15,0 0-4-15,0 0-1 0,0 0 0 16,0 0-2-16,0-4-26 16,0-11-25-16,0-8-27 15,-32-12-140-15,-7-6-331 16</inkml:trace>
          <inkml:trace contextRef="#ctx0" brushRef="#br0" timeOffset="2555.03">17911 8999 203 0,'0'0'174'16,"0"0"-82"-16,0 0-19 16,0 0-2-16,0 0-14 15,0 0 7-15,0 15-2 0,0-15-11 16,1 0 5-16,5 0-8 16,7 0-12-16,-7-23-7 15,3-5-15-15,-2-6 2 16,-3-1 3-16,1-2-13 15,-5-5 4-15,0 8-7 16,0 3 2-16,0 3-3 16,-16 11 0-16,-7-3-1 15,-6 6-1-15,-2 9-1 16,-9 5-2-16,-7 0 1 16,-2 9 2-16,-6 32 0 15,1 2 0-15,8 12 0 16,9-4 0-16,4 0 0 15,13 0-1-15,11-3-4 0,9-2 2 16,0 2-4-16,0 0 7 16,20-6-3-16,18 5 3 15,10-8 0-15,7 4 0 16,9-11-1-16,1 2 1 16,-5-2-7-16,-1-4-4 15,-14 7-4-15,-6-7-2 16,-17-4-7-16,-6 9 16 15,-3-6-3-15,-9-3 2 16,-4 7-6-16,0-1 5 16,0 5 8-16,0-11 2 15,-4 5 0-15,-16-11 0 16,5 1 7-16,-5-9-3 0,-1-2 4 16,-2-4 20-16,-4-4 4 15,-5 0 8-15,-4 0-3 16,4 0-17-16,-6-18 2 15,7-10 2-15,7-9-5 16,-1-4-17-16,15-6-1 16,10-4-1-16,0-5-1 15,0-10 0-15,30 2 1 16,18-4 0-16,2 7 0 16,2 10-6-16,-1 0-8 15,-4 10-19-15,-6 12-7 16,-15 3-6-16,-11 13-23 0,-7 2 18 15,-3 2-50 1,-1-1-109-16,-4-3-179 0</inkml:trace>
          <inkml:trace contextRef="#ctx0" brushRef="#br0" timeOffset="3545.19">17080 8795 363 0,'0'0'97'16,"0"0"28"-16,0 0-32 16,0 0-18-16,0 0-15 15,0 0-18-15,0 0 1 16,0-22-9-16,0 22-4 0,0 0 4 16,0 0-5-16,-16 0-13 15,-10 14-3-15,-6 18-13 16,-7 10-1-16,0 6 1 15,4 5 0-15,1 8 3 16,0 12 0-16,10 2-1 16,5 8-4-16,11-3 1 15,3-3-1-15,5-10-1 16,0-8 0-16,9 2 0 16,17-10 3-16,8-4-1 15,0-11-2-15,1-4 1 16,0-9-4-16,-3-5-2 0,0-8-4 15,0-6 0-15,-6-4 6 16,3 0 4-16,-3 0 2 16,3 0 0-16,-6-14 2 15,-1-4-1-15,-3-1 2 16,-5 1-3-16,-2-5 0 16,-3 0 3-16,-4-5 1 15,-5 1-2-15,5-1 1 16,-5-6-1-16,0-2 0 15,0 4 0-15,0 2 7 16,-9 6-2-16,-10 0-4 16,-8 5 2-16,-8 4 5 15,-4 2-10-15,0 7-1 0,-8 6 1 16,-2 0-5-16,8 0 5 16,-4 19 0-16,10 5-5 15,2 10-28-15,10-6-2 16,-5 3-20-16,2 4-35 15,6-7-66-15,-8 6-44 16</inkml:trace>
          <inkml:trace contextRef="#ctx0" brushRef="#br0" timeOffset="4551.02">15970 9055 333 0,'0'0'163'16,"0"0"-48"-16,0 0-37 15,0 0-28-15,0 0-16 16,0 0-5-16,7-4-20 0,-7 4-4 16,0 0-5-16,0 10 1 15,5 31 2-15,1 14 15 16,-3 15 14-16,-3 5-10 15,4 7-4-15,-4-1-8 16,0-9 0-16,0-2-7 16,0-12 4-16,0-14-6 15,0-17 1-15,0-12 0 16,0-7-2-16,0-8 0 16,0 0 0-16,0 0 7 15,0 0 4-15,0 0-2 16,0 0 8-16,0 0-11 0,0 0 8 15,4 0-11-15,15 0-3 16,9-4 0-16,15-14 0 16,8-2 3-16,4 7-3 15,0 5 0-15,0-2 0 16,-3 6-1-16,-5-2-4 16,-4 3 0-16,-12 0-10 15,-2 3 1-15,-7-5 5 16,-2 5-1-16,-4-3-6 15,-12-1 9-15,5 4-7 16,-9-2 0-16,0-2-2 16,0-9 13-16,0-5-6 15,0-9-28-15,0 3-9 0,0-9-14 16,0 9 3 0,0 4-4-16,-4-1 42 0,-9 7 14 15,-3 1 5-15,0-1 1 16,6 1 6-16,-2-2 18 15,2 0 8-15,-5 6 11 16,1 1-5-16,5 2 11 16,-3-2-16-16,8 7 10 15,0-4-5-15,2 5-7 16,2 0 1-16,0 0-2 16,0 0-10-16,0 0-8 15,0 0-5-15,0 0-8 16,0 0-4-16,0 0-3 15,0 0 0-15,-4 24 3 0,4 13 4 16,-4 16 3-16,4 1 1 16,0 6-4-16,0 6 0 15,0-7 3-15,0 5 0 16,0-7-3-16,0-6-2 16,0-6 0-16,0 1 2 15,0-12-15-15,4 3-2 16,-4-5-12-16,0-1-18 15,0-7-30-15,-4-5-70 16,-41 4-68-16</inkml:trace>
          <inkml:trace contextRef="#ctx0" brushRef="#br0" timeOffset="5434.76">15143 9324 161 0,'0'0'229'0,"0"0"-145"15,0 0-13-15,0 0-8 16,0 0-15-16,0 0-1 16,0 23-2-16,0-19 0 15,0-4-5-15,0 0-5 16,0 0 0-16,-8 0-14 15,-13 0-12-15,5 0 1 16,-2 0 11-16,2 0-8 16,0-8-6-16,3-7-5 15,8-7 9-15,4 9-2 0,1-2-9 16,0 2 0-16,0-6-1 16,0 0 1-16,22-1 0 15,11-3-2-15,-3 10 2 16,5 3 1-16,4 10-1 15,-2 0-2-15,5 0-3 16,-6 18 1-16,0 11 1 16,-10 9 3-16,3 9-6 15,-10 7 6-15,-3 11-1 16,-6 1 1-16,-5 7 2 16,-5-3-1-16,0-5 5 15,-5 0-4-15,-18-5 0 16,-9-9 0-16,2 0-2 0,-9-9 5 15,-5-6-1-15,2-2 8 16,1-9 2-16,7-11-9 16,-1-5 13-16,0 2-10 15,-6-11 11-15,5 0-17 16,-2 0 1-16,8 0 2 16,1-20 0-16,13-2-1 15,6 5-4-15,1-2 0 16,9 0-3-16,0 0 1 15,0 1-1-15,0-5 3 16,9 0 5-16,13 5-5 16,11 8-2-16,-3 0 0 15,8 6 0-15,-2 4 0 16,5 0 2-16,0 0 0 0,-1 0-3 16,4 22 2-16,-2-6-2 15,1 11 1-15,7 0-2 16,-5-9-24-16,5 11-19 15,0-11-7-15,0 0-3 16,1-5-67-16,-2-10-96 16</inkml:trace>
        </inkml:traceGroup>
        <inkml:traceGroup>
          <inkml:annotationXML>
            <emma:emma xmlns:emma="http://www.w3.org/2003/04/emma" version="1.0">
              <emma:interpretation id="{8475E8D6-263C-4D74-9B30-E17E0160DBF2}" emma:medium="tactile" emma:mode="ink">
                <msink:context xmlns:msink="http://schemas.microsoft.com/ink/2010/main" type="inkWord" rotatedBoundingBox="24954,12061 25461,12018 25542,12974 25036,13017"/>
              </emma:interpretation>
              <emma:one-of disjunction-type="recognition" id="oneOf1">
                <emma:interpretation id="interp1" emma:lang="" emma:confidence="0">
                  <emma:literal>H</emma:literal>
                </emma:interpretation>
                <emma:interpretation id="interp2" emma:lang="" emma:confidence="0">
                  <emma:literal>HI</emma:literal>
                </emma:interpretation>
                <emma:interpretation id="interp3" emma:lang="" emma:confidence="0">
                  <emma:literal>HE</emma:literal>
                </emma:interpretation>
                <emma:interpretation id="interp4" emma:lang="" emma:confidence="0">
                  <emma:literal>HA</emma:literal>
                </emma:interpretation>
                <emma:interpretation id="interp5" emma:lang="" emma:confidence="0">
                  <emma:literal>He</emma:literal>
                </emma:interpretation>
              </emma:one-of>
            </emma:emma>
          </inkml:annotationXML>
          <inkml:trace contextRef="#ctx0" brushRef="#br0" timeOffset="6717.87">20274 9375 426 0,'0'0'101'0,"0"0"8"15,0 0-15-15,0 0-51 0,0 0-20 16,0 0-11-16,132-90 2 15,-68 67 1-15,0 6-13 16,-6-1 4-16,-6 9-5 16,-1-1-1-16,-12 10-54 15,-13 0-66-15,-16 0-76 16</inkml:trace>
          <inkml:trace contextRef="#ctx0" brushRef="#br0" timeOffset="6154.2699">20230 8675 62 0,'0'0'434'0,"0"0"-299"16,0 0-18-16,0 0-48 15,0 0-39-15,0 0 1 16,0-9-8-16,0 33-11 16,0 8 2-16,9 19 11 15,-3 10 8-15,8 7-10 16,-3 7-10-16,5 3-2 15,-6 0-3-15,3-3 0 16,-2-1-5-16,-2-9-2 16,-2-9 0-16,2-9-1 15,-5-11 1-15,-2-12-1 16,2-6-1-16,-4-9 0 0,4-5-25 16,-4 2 1-16,0-6-19 15,0 0-20-15,0 0-33 16,0 0-83-16,0-10-91 15</inkml:trace>
          <inkml:trace contextRef="#ctx0" brushRef="#br0" timeOffset="6513.42">20623 8768 410 0,'0'0'152'0,"0"0"-17"0,0 0-39 16,0 0-34-16,0 0-29 16,0 0-15-16,0-9-6 15,0 9-12-15,0 0 0 16,5 9-3-16,2 27 3 16,5 25 5-16,5 3 11 15,-7 21-5-15,2-7-2 16,-3 5-2-16,-5-8-3 15,3-1-2-15,-2-10 1 16,-1-11-3-16,-4-5 5 16,4-18-10-16,-2 2-1 15,-2-13-17-15,4-10-5 0,-4-5-28 16,0 0-43-16,0-4-58 16,-10 0-88-16</inkml:trace>
        </inkml:traceGroup>
      </inkml:traceGroup>
    </inkml:traceGroup>
    <inkml:traceGroup>
      <inkml:annotationXML>
        <emma:emma xmlns:emma="http://www.w3.org/2003/04/emma" version="1.0">
          <emma:interpretation id="{31B60BAD-E4FB-4C72-90D4-2D224F44EC5C}" emma:medium="tactile" emma:mode="ink">
            <msink:context xmlns:msink="http://schemas.microsoft.com/ink/2010/main" type="paragraph" rotatedBoundingBox="19477,13181 24512,13181 24512,14400 19477,14400" alignmentLevel="1"/>
          </emma:interpretation>
        </emma:emma>
      </inkml:annotationXML>
      <inkml:traceGroup>
        <inkml:annotationXML>
          <emma:emma xmlns:emma="http://www.w3.org/2003/04/emma" version="1.0">
            <emma:interpretation id="{5BB70619-31C8-40E4-8A5F-5EE7B213B419}" emma:medium="tactile" emma:mode="ink">
              <msink:context xmlns:msink="http://schemas.microsoft.com/ink/2010/main" type="inkBullet" rotatedBoundingBox="19460,13972 24498,13160 24591,13738 19554,14550"/>
            </emma:interpretation>
            <emma:one-of disjunction-type="recognition" id="oneOf2">
              <emma:interpretation id="interp6" emma:lang="" emma:confidence="0">
                <emma:literal>→</emma:literal>
              </emma:interpretation>
            </emma:one-of>
          </emma:emma>
        </inkml:annotationXML>
        <inkml:trace contextRef="#ctx0" brushRef="#br0" timeOffset="16466.68">14736 10678 26 0,'0'0'413'0,"0"0"-353"16,0 0 3-16,0 0 10 15,0 0 0-15,0 0-10 16,0 0-10-16,0-28-16 16,0 26-4-16,0 2-3 0,0 0-13 15,0 0-8-15,0 0-9 16,0 0-2-16,0 9 1 16,20 25 1-16,8 18 2 15,4 2 0-15,-2-7 7 16,8 3-8-16,-2-13 0 15,9-8-1-15,1-3 0 16,-2-10-1-16,7-12 0 16,4-4-1-16,4 0 2 15,11 0 0-15,10-23 2 16,8-18-1-16,-7-7 2 16,5-6-3-16,1-1-2 0,0-2 2 15,-13 10 5-15,6 3-5 16,-15 0 4-16,2 9-4 15,1-4 0-15,-7 16-1 16,3-5 1-16,7 6 0 16,13 6-1-16,7 4 2 15,18 11-2-15,0 1 1 16,1 0 0-16,-10 5 1 16,-10 19-1-16,-13 4-4 15,-18-1 0-15,-15-4 4 16,-14 5-3-16,-11-5 0 15,-13-5 1-15,-2-2 2 16,-4 4 0-16,0-1-5 16,0 1 5-16,0-7 1 15,0-3 5-15,0-6-4 16,0-4 2-16,0 0-3 0,0 0 2 16,0 0 0-16,0 0-1 15,3 0 9-15,2-4-8 16,3-23 8-16,3-8-3 15,9-9-7-15,10-13-1 16,11 10 0-16,7-1 4 16,3 10-4-16,4 5-2 15,0 6 2-15,4 13 0 16,2 0-9-16,3 4 3 0,3 10-3 16,-3 0 5-16,1 0-1 15,6 0 4-15,1 4 0 16,-11 16-1-16,3-6 0 15,-4 3-3-15,-2 2 4 16,0-4 1-16,6 4 0 16,-5-7-6-16,8-3 6 15,-8 1 0-15,2 0 1 16,-1-3-1-16,-5 0-1 16,0-7-2-16,0 0 3 15,-1 0 0-15,-1 0-2 16,-2 0 2-16,0-7 0 15,0-10 1-15,2 3-1 16,-8-3 2-16,2 2-2 16,6-8 0-16,-2-1 3 0,-2-4-3 15,2-3 0 1,3-4 0-16,-12 0 2 0,-3 6-1 16,-14 3-1-16,-11 6 10 15,-2 2 2-15,-3-2 0 16,-9 3-1-16,0-11 5 15,0 9-4-15,0-8-2 16,0 0-5-16,0-1 1 16,0 0-1-16,0 5 2 15,0 3 18-15,0 2-2 16,0 1-10-16,-9 1 4 16,2 2-3-16,-2 2 0 0,5 3-1 15,2 3-7-15,2 1 2 16,0 5 0-16,0 0-3 15,0 0-2-15,0 0-3 16,0 0 0-16,0 0-4 16,0 0-29-16,-4 0-67 15,-21 0-42-15,-55 0-276 16</inkml:trace>
      </inkml:traceGroup>
    </inkml:traceGroup>
    <inkml:traceGroup>
      <inkml:annotationXML>
        <emma:emma xmlns:emma="http://www.w3.org/2003/04/emma" version="1.0">
          <emma:interpretation id="{5B538CDC-7383-41CB-8C98-80729F2D2E5F}" emma:medium="tactile" emma:mode="ink">
            <msink:context xmlns:msink="http://schemas.microsoft.com/ink/2010/main" type="paragraph" rotatedBoundingBox="20238,14788 24093,14292 24133,14603 20277,15098" alignmentLevel="2"/>
          </emma:interpretation>
        </emma:emma>
      </inkml:annotationXML>
      <inkml:traceGroup>
        <inkml:annotationXML>
          <emma:emma xmlns:emma="http://www.w3.org/2003/04/emma" version="1.0">
            <emma:interpretation id="{9F03C724-85B1-4D7B-AE6A-166DE61DFDE4}" emma:medium="tactile" emma:mode="ink">
              <msink:context xmlns:msink="http://schemas.microsoft.com/ink/2010/main" type="line" rotatedBoundingBox="20238,14788 24093,14292 24133,14603 20277,15098"/>
            </emma:interpretation>
          </emma:emma>
        </inkml:annotationXML>
        <inkml:traceGroup>
          <inkml:annotationXML>
            <emma:emma xmlns:emma="http://www.w3.org/2003/04/emma" version="1.0">
              <emma:interpretation id="{911B37FF-DBEF-4EDA-BDFF-4695A505E6FB}" emma:medium="tactile" emma:mode="ink">
                <msink:context xmlns:msink="http://schemas.microsoft.com/ink/2010/main" type="inkWord" rotatedBoundingBox="20238,14788 24093,14292 24133,14603 20277,15098"/>
              </emma:interpretation>
              <emma:one-of disjunction-type="recognition" id="oneOf3">
                <emma:interpretation id="interp7" emma:lang="" emma:confidence="1">
                  <emma:literal>=</emma:literal>
                </emma:interpretation>
                <emma:interpretation id="interp8" emma:lang="" emma:confidence="0">
                  <emma:literal>= •</emma:literal>
                </emma:interpretation>
                <emma:interpretation id="interp9" emma:lang="" emma:confidence="0">
                  <emma:literal>= ~</emma:literal>
                </emma:interpretation>
                <emma:interpretation id="interp10" emma:lang="" emma:confidence="0">
                  <emma:literal>= I</emma:literal>
                </emma:interpretation>
                <emma:interpretation id="interp11" emma:lang="" emma:confidence="0">
                  <emma:literal>= -</emma:literal>
                </emma:interpretation>
              </emma:one-of>
            </emma:emma>
          </inkml:annotationXML>
          <inkml:trace contextRef="#ctx0" brushRef="#br0" timeOffset="7324.25">15932 11445 210 0,'0'0'172'0,"0"0"-171"0,-248 0 39 15,189 0 43 1,8 0-24-16,21 0 32 0,12-4-13 15,2 4-27-15,13 0 12 16,-1 0-6-16,4 0-31 16,0 0 2-16,0 0-21 15,0 0-6-15,4 0-2 16,47 0-9-16,45-5 10 16,40-17 11-16,41-6-5 15,35 0 6-15,27-8-1 16,17 6-4-16,3 3-4 15,0-1-3-15,-17-9 1 16,-4 2 6-16,-19-7-6 16,-15 8 0-16,-17 3-1 15,-17 7 0-15,-31 0 0 0,-44 16 0 16,-40-5 4-16,-34 13-4 16,-16 0 0-16,-5 0 5 15,0 0-3-15,0 0-2 16,-35 0-2-16,-24 0-1 15,-17 7-11-15,-20 21-20 16,-18 0-14-16,-17 14-33 16,-23 0-52-16,-17 8-76 15</inkml:trace>
          <inkml:trace contextRef="#ctx0" brushRef="#br0" timeOffset="7774.04">15860 11663 331 0,'0'0'92'16,"0"0"-59"-16,0 0 74 15,0 0-10-15,0 0-4 16,0 0-52-16,-97 0-37 16,104 0-4-16,45 0 6 15,25-14 1-15,23-3 17 16,21-1-15-16,22-6 4 15,23 0 5-15,22-3 0 16,15-1-6-16,2 0-6 16,-1 1 0-16,1-1-2 15,-8 4 1-15,-16 2-2 16,-11 3-3-16,-25 1 2 0,-24 4-7 16,-14-6 10-16,-16 1-5 15,-17 10 0-15,-7 0 2 16,-12-4-5-16,-16 4 6 15,-13-2 1-15,-8 7 7 16,-15 4 4-16,1 0 0 16,0 0 2-16,1-9-3 15,-4 5-14-15,-1 4 12 16,5 0-8-16,-5 0 1 16,0 0-5-16,0-3-10 15,0-1-35-15,0 4-40 16,0 0-109-16,0 0-181 0</inkml:trace>
          <inkml:trace contextRef="#ctx0" brushRef="#br0" timeOffset="7982.49">19362 10974 693 0,'0'0'46'16,"0"0"-22"-16,0 0 52 15,0 0-7-15,0 0-42 16,0 0-20-16,0 0-7 16,0 4-1-16,0-4-12 15,0 8-44-15,-25 8-111 16,-39 2-139-16</inkml:trace>
        </inkml:traceGroup>
      </inkml:traceGroup>
    </inkml:traceGroup>
  </inkml:traceGroup>
</inkml:ink>
</file>

<file path=ppt/ink/ink4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3:49.06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31DC87B-2CAD-4C26-95A6-54A654A0EFA7}" emma:medium="tactile" emma:mode="ink">
          <msink:context xmlns:msink="http://schemas.microsoft.com/ink/2010/main" type="writingRegion" rotatedBoundingBox="4270,2153 26286,1535 26635,13984 4619,14602"/>
        </emma:interpretation>
      </emma:emma>
    </inkml:annotationXML>
    <inkml:traceGroup>
      <inkml:annotationXML>
        <emma:emma xmlns:emma="http://www.w3.org/2003/04/emma" version="1.0">
          <emma:interpretation id="{3AD1469A-0393-4029-B866-526F2E735667}" emma:medium="tactile" emma:mode="ink">
            <msink:context xmlns:msink="http://schemas.microsoft.com/ink/2010/main" type="paragraph" rotatedBoundingBox="4840,2137 26286,1535 26349,3783 4903,4385" alignmentLevel="1"/>
          </emma:interpretation>
        </emma:emma>
      </inkml:annotationXML>
      <inkml:traceGroup>
        <inkml:annotationXML>
          <emma:emma xmlns:emma="http://www.w3.org/2003/04/emma" version="1.0">
            <emma:interpretation id="{1C551CA1-92F9-44A4-98BB-DB94370A7123}" emma:medium="tactile" emma:mode="ink">
              <msink:context xmlns:msink="http://schemas.microsoft.com/ink/2010/main" type="line" rotatedBoundingBox="4840,2137 26286,1535 26349,3783 4903,4385"/>
            </emma:interpretation>
          </emma:emma>
        </inkml:annotationXML>
        <inkml:traceGroup>
          <inkml:annotationXML>
            <emma:emma xmlns:emma="http://www.w3.org/2003/04/emma" version="1.0">
              <emma:interpretation id="{45C225B7-7E19-40D8-86FD-75142957713D}" emma:medium="tactile" emma:mode="ink">
                <msink:context xmlns:msink="http://schemas.microsoft.com/ink/2010/main" type="inkWord" rotatedBoundingBox="4842,2193 7673,2113 7713,3537 4882,3616"/>
              </emma:interpretation>
              <emma:one-of disjunction-type="recognition" id="oneOf0">
                <emma:interpretation id="interp0" emma:lang="" emma:confidence="1">
                  <emma:literal/>
                </emma:interpretation>
              </emma:one-of>
            </emma:emma>
          </inkml:annotationXML>
          <inkml:trace contextRef="#ctx0" brushRef="#br0">2317 889 544 0,'0'0'19'16,"0"0"14"-16,0 0-1 16,0 0-24-16,244-119-2 15,-176 101-3-15,-17 6-3 16,-9 6-68-16,-34 6-119 15</inkml:trace>
          <inkml:trace contextRef="#ctx0" brushRef="#br0" timeOffset="211.6">2288 1378 610 0,'0'0'4'15,"0"0"37"-15,0 0 40 16,0 0-34-16,0 0-14 16,233-78-10-16,-164 47-10 15,-1 0 0-15,-4 8-13 16,-9-2-17-16,-19-1-79 16,-13 5-198-16</inkml:trace>
          <inkml:trace contextRef="#ctx0" brushRef="#br0" timeOffset="-1013.92">598 17 693 0,'0'0'40'15,"0"0"-2"-15,0 0 34 16,0 0-24-16,0 0-19 16,0 0-7-16,0 0 2 0,-26-14 3 15,1 14-4-15,-14 0-1 16,-12 3 8-16,-8 22-20 15,-5 7 3-15,-8 13 11 16,-1 2-18-16,14 8-1 16,3 2-2-16,14-10-2 15,21-2-2-15,12-14-3 16,9 1-1-16,0 1-1 16,13 0-2-16,29 4-3 15,13-2 2-15,9-3 3 16,4-6-3-16,5-1 4 15,-1-3-5-15,-12 5 4 0,-1-3-5 16,-10 4 6 0,-4 5-5-16,-2 0 6 0,-22 6 4 15,-6-3 0-15,-11 12 4 16,-4-1-4-16,0 3 2 16,-19 1 2-16,-30-4 4 15,0-4 1-15,-6-2 14 16,-5-15-9-16,5-3 13 15,0-11-1-15,4-8 1 16,3-4-4-16,-7 0 12 16,4-25-15-16,5-8-20 15,7 4 0-15,10-1-3 16,16 7-5-16,8 10-9 16,1 3-23-16,4 6-19 15,0 0-47-15,0-6-34 0,26 10-171 16</inkml:trace>
          <inkml:trace contextRef="#ctx0" brushRef="#br0" timeOffset="-218.47">1054 1375 618 0,'0'0'3'16,"0"0"17"-16,0 0 68 0,0 0-33 15,264-23-27-15,-167-2-2 16,-7-2-20-16,-5-4-3 15,-5 14-3-15,-12-6-31 16,-8 6-112-16,-17-1-123 16</inkml:trace>
          <inkml:trace contextRef="#ctx0" brushRef="#br0" timeOffset="-450.14">1132 325 476 0,'0'0'98'0,"0"0"-86"16,0 0 10-16,0 0 18 15,232-134-19-15,-146 103 2 0,-2-3-9 16,1 13-12-16,-12 5-2 16,-9 16-83-16,-34 0-144 15</inkml:trace>
          <inkml:trace contextRef="#ctx0" brushRef="#br0" timeOffset="-647.3199">1492 482 772 0,'0'0'34'0,"0"0"24"16,0 0 59-16,0 0-39 16,0 0-35-16,0 0-11 15,-18-48-20-15,18 48-12 16,0 0-2-16,0 31-10 15,0 25 12-15,0 27 1 16,0 6 9-16,0 10-10 16,0-9 2-16,0-9-2 15,0-10-16-15,0-16-24 16,0-16-7-16,0-11-33 16,5-20-4-16,-5-8-57 15,0 0-65-15,0-31-164 16</inkml:trace>
        </inkml:traceGroup>
        <inkml:traceGroup>
          <inkml:annotationXML>
            <emma:emma xmlns:emma="http://www.w3.org/2003/04/emma" version="1.0">
              <emma:interpretation id="{680CE352-EBDE-4421-A77C-5A40A80A4A3E}" emma:medium="tactile" emma:mode="ink">
                <msink:context xmlns:msink="http://schemas.microsoft.com/ink/2010/main" type="inkWord" rotatedBoundingBox="9818,2496 14220,2372 14258,3727 9856,3851"/>
              </emma:interpretation>
              <emma:one-of disjunction-type="recognition" id="oneOf1">
                <emma:interpretation id="interp1" emma:lang="" emma:confidence="1">
                  <emma:literal/>
                </emma:interpretation>
              </emma:one-of>
            </emma:emma>
          </inkml:annotationXML>
          <inkml:trace contextRef="#ctx0" brushRef="#br0" timeOffset="3830.47">6973 509 593 0,'0'0'37'0,"0"0"-2"15,0 0 26-15,0 0-47 16,0 0 0-16,0 0-8 0,269-159 2 16,-188 134-3-1,-7 12-3-15,-2-1 1 0,-14 14-3 16,-3 0-7-1,-20 0 3-15,-10 34 0 0,-6 6 2 16,-8 8 2-16,-6 1 11 16,-5 7-2-16,0 7 15 15,0 11 2-15,0-2-3 16,0 12-9-16,0-9-1 16,-8-1-3-16,8-7-2 15,0-5-8-15,0-4 2 16,8-14-1-16,21-13-1 15,1-1-2-15,3-16 0 16,4-5-4-16,12-9 6 0,-7 0 4 16,13 0-2-16,-11-21-1 15,-2-11 1-15,-10 2-1 16,-5 2-1-16,-22-6 1 16,-5 7-1-16,0-11 6 15,0-4-3-15,-13 6 2 16,-29 9-5-16,-5 11 2 15,-1 9 1-15,2 7 1 16,-3 0 2-16,8 28-12 16,3 11 12-16,5 5-12 15,8 4 0-15,11-1-26 16,1 1-32-16,13-8-81 16,0-13-87-16</inkml:trace>
          <inkml:trace contextRef="#ctx0" brushRef="#br0" timeOffset="4582.46">8585 994 624 0,'0'0'110'0,"0"0"-106"15,0 0 33-15,0 0-20 16,0 0-12-16,214-237 2 16,-118 186-3-16,4 7 5 15,-21 8-6-15,-17 14-3 16,-20 5-26-16,-25 7-81 16,-17 10-67-16</inkml:trace>
          <inkml:trace contextRef="#ctx0" brushRef="#br0" timeOffset="4130.67">8849 420 796 0,'0'0'32'0,"0"0"31"15,0 0 5-15,0 0-44 0,0 0-24 16,0 0-5-16,0 0 5 16,-24 140 5-16,38-65-4 15,6-4 1-15,-3 10 6 16,1 4-8-16,-4-5 0 16,1 2-4-16,-7-10 0 15,-8-10-9-15,5-11-36 16,-5-15-19-16,0-18-104 15,0-18-116-15</inkml:trace>
          <inkml:trace contextRef="#ctx0" brushRef="#br0" timeOffset="4363.05">9340 442 648 0,'0'0'88'16,"0"0"-13"-16,0 0 22 15,0 0-60-15,0 0-24 16,0 0-12-16,0 71 3 16,0-7-3-16,5 10 2 15,3 9 4-15,-2-3-7 16,4-1-1-16,-10 0-10 16,0-9-20-16,0-9-2 15,0-10-47-15,0-15-52 16,-14-11-63-16</inkml:trace>
          <inkml:trace contextRef="#ctx0" brushRef="#br0" timeOffset="3298.85">6941 502 113 0,'0'0'488'16,"0"0"-427"-16,0 0 52 15,0 0-24-15,0 0-40 16,0 0-14-16,0-7-12 15,0 7-11-15,0 0-4 16,0 4-2-16,0 27-2 16,-27 16 5-16,-10 4-4 15,14-1-3-15,15-7-2 16,8 3 0-16,0-11-3 16,0-2-2-16,36-6-6 0,22-7 6 15,10-5-2 1,0-7 5-16,2-8-3 0,-6 1 6 15,-6 3-3-15,-8 6 2 16,-22 3-11-16,0 5 6 16,-15 3-8-16,-9 9 6 15,-4 10 7-15,0 3 0 16,0 9 1-16,-17 9 4 16,-30-7 0-16,5 3-2 15,-6-10 2-15,6-15-2 16,4-6-3-16,12-15 3 15,0-7-1-15,-3-4-2 0,-6 0-7 16,-2-34-34-16,-5-9-64 16,15-6-84-16,6-16-209 15</inkml:trace>
          <inkml:trace contextRef="#ctx0" brushRef="#br0" timeOffset="1063.1698">4948 329 710 0,'0'0'83'0,"0"0"-56"0,0 0 64 15,0 0-11-15,0 0-29 16,0 0-13-16,5-8-7 16,-5 8-23-16,0 0-8 15,0 15-7-15,5 39 0 16,10 21 7-16,-2 24 9 16,-4 6-4-16,-1 3-4 15,1-6 0-15,-8-1 4 16,-1-13-5-16,5-23 0 15,-5-8-3-15,4-13-15 0,-4-17 2 16,5-7-6 0,-5-11-13-16,0 1-23 0,0-10-14 15,0 0-57-15,0 0-141 16</inkml:trace>
          <inkml:trace contextRef="#ctx0" brushRef="#br0" timeOffset="5693.26">5679 600 203 0,'0'0'131'0,"0"0"-123"0,0 0 31 16,0 0-4-16,0 0 5 15,0 0-15-15,35-17 0 16,-35 17 11-16,0 0-3 16,0 0 2-16,0 0 3 15,0 0 3-15,0 0-8 16,0 0 6-16,0 0-19 16,0 0 5-16,0 0-5 15,-26 0-9-15,-3 0-9 16,3 0 4-16,13 0 2 15,-6 0-1-15,10 0-4 16,3-12-3-16,2-2-9 0,4-3 9 16,0-2 1-1,0-3-1-15,0 1 5 16,10-2-6-16,22 2 1 0,3 3-2 16,7 2-2-16,-6 10 6 15,14 2-3-15,-4 4 1 16,0 0-4-16,-9 0-6 15,3 13 4-15,-9 27 3 16,-2 12 0-16,-12 10 2 16,-4 12 1-16,-13 11 4 15,0 4-2-15,0 11 0 16,-21 1-1-16,-17-4 1 16,-10-2-1-16,-3-12 2 0,-4-17-2 15,4-10 0-15,1-17-1 16,2-12 3-16,14-13-3 15,8-7 7-15,-1-7 9 16,-1 0 0-16,0 0-1 16,1-29 1-16,-9-3-15 15,12-9 5-15,-2 0-1 16,18 11-4-16,-4-10-1 16,12 1 3-16,0 8-3 15,0-8-1-15,0-1 1 16,12 4 0-16,14 3-2 15,0 8 1-15,7 6-1 16,3 6-1-16,11 9-2 16,11 4 2-16,1 0-2 0,1 0 1 15,-1 32 4-15,-8 10 0 16,-3 0 0-16,-2 4-2 16,-4 9 2-16,-1 3 4 15,4 0-4-15,-3-1 0 16,-3-3 3-16,8-6 2 15,-10-8-2-15,3-6-3 16,-3-6 2-16,-14-10-2 16,9-5-11-16,-10-4-29 15,-3-6-50-15,-3-3-110 16,-15 0-336-16</inkml:trace>
        </inkml:traceGroup>
        <inkml:traceGroup>
          <inkml:annotationXML>
            <emma:emma xmlns:emma="http://www.w3.org/2003/04/emma" version="1.0">
              <emma:interpretation id="{34A0B06D-4EF4-4D55-8CE6-F051BA2F3359}" emma:medium="tactile" emma:mode="ink">
                <msink:context xmlns:msink="http://schemas.microsoft.com/ink/2010/main" type="inkWord" rotatedBoundingBox="15664,2507 16585,2481 16606,3238 15685,3263"/>
              </emma:interpretation>
              <emma:one-of disjunction-type="recognition" id="oneOf2">
                <emma:interpretation id="interp2" emma:lang="" emma:confidence="1">
                  <emma:literal/>
                </emma:interpretation>
              </emma:one-of>
            </emma:emma>
          </inkml:annotationXML>
          <inkml:trace contextRef="#ctx0" brushRef="#br0" timeOffset="26966.21">10804 705 566 0,'0'0'225'16,"0"0"-199"-16,0 0 37 0,0 0-7 15,0 0-34-15,0 0-17 16,0 0-5-16,35 14-9 15,33-14 9-15,20 0 7 16,4-14-6-16,4-9-2 16,-6 6-10-16,-5 6-6 15,-15 0-18-15,-11-1-18 16,-14 9-34-16,-19 3-37 16,-10-2-71-16,-16-2-205 15</inkml:trace>
          <inkml:trace contextRef="#ctx0" brushRef="#br0" timeOffset="27416.01">11391 443 524 0,'0'0'27'15,"0"0"59"-15,0 0 19 0,0 0-39 16,0 0-34-16,0 0-13 16,-37-27-19-16,37 27-4 15,37 0 3-15,14 0 1 16,-1 0 1-16,5 0 4 15,-9 4-10-15,-7 23 4 16,2 8 0-16,-12 8-2 16,-10 9 3-16,-16 12-3 15,-3 0 0-15,0 5 3 16,-3-2 2-16,-31-3 3 0,8-12-1 16,-7-7-4-1,2-13 1-15,8-11 3 0,7-8 7 16,5-13 4-16,6 0-2 15,5 0 8-15,0 0 4 16,-4-17-1-16,-2-11-19 16,2-23 4-16,-5-11-7 15,9-16 16-15,-4-10-11 16,-12 6-1-16,4 3 7 16,-2 9 3-16,5 12 4 15,-8 15-11-15,6 8 4 16,3 18-1-16,3 3-9 15,5 10-3-15,0 1 0 16,0-7-16-16,0 10-55 16,0-8-37-16,28 1-224 0</inkml:trace>
        </inkml:traceGroup>
        <inkml:traceGroup>
          <inkml:annotationXML>
            <emma:emma xmlns:emma="http://www.w3.org/2003/04/emma" version="1.0">
              <emma:interpretation id="{C3E9E0E2-EB0D-4E83-977A-D47C01BC2974}" emma:medium="tactile" emma:mode="ink">
                <msink:context xmlns:msink="http://schemas.microsoft.com/ink/2010/main" type="inkWord" rotatedBoundingBox="18616,1909 22680,1795 22739,3884 18675,3998"/>
              </emma:interpretation>
              <emma:one-of disjunction-type="recognition" id="oneOf3">
                <emma:interpretation id="interp3" emma:lang="" emma:confidence="1">
                  <emma:literal/>
                </emma:interpretation>
              </emma:one-of>
            </emma:emma>
          </inkml:annotationXML>
          <inkml:trace contextRef="#ctx0" brushRef="#br0" timeOffset="29650.46">16010 802 147 0,'0'0'162'15,"0"0"-67"-15,0 0-8 16,0 0-31-16,0 0 0 16,165-195-34-16,-133 156 4 0,0-3-8 15,-13 11 3 1,-3 5 8-16,-7 12-7 0,-8 10 13 15,-1 4-6-15,0 0 3 16,0 0-6-16,0 0-9 16,0 0-8-16,-10 9-6 15,-16 23 1-15,-3 11-2 16,4 9-1-16,11 4-1 16,9 6 0-16,5 0 0 15,0-6 0-15,0-7-1 16,18-11 1-16,12-4-7 15,5-11 5-15,10-18-1 16,4-5 0-16,6 0-24 16,8-21 17-16,1-29 1 15,-1-10 6-15,-2-11-13 0,-6-2 1 16,-5 7 7 0,-15 6 4-16,-5-2 2 0,-14 8 2 15,-7 6 5-15,-5 5 2 16,-4 11 10-16,0 8 4 15,0 5 4-15,0 4-10 16,0-4 4-16,0 2 1 16,-9-5-11-16,1-1-1 15,0-2 2-15,-2 2 1 16,-4-11 1-16,-1 3 7 0,4-9-10 16,-2 3 9-1,-2 4-5-15,8 8 1 0,-2 14 4 16,5 9-4-16,4 2-4 15,-5 0-10-15,5 0-7 16,0 24-3-16,0 34 0 16,0 23 10-16,0 15 6 15,0 2-1-15,0-4-2 16,5-4 0-16,3-3-1 16,4-4-1-16,-8-7-1 15,2-3 2-15,3-11-4 16,-9-11-12-16,9-12-28 15,-7-7-22-15,7-2-21 16,1-13-71-16,5-17-126 16</inkml:trace>
          <inkml:trace contextRef="#ctx0" brushRef="#br0" timeOffset="29865.87">16608 407 749 0,'0'0'77'16,"0"0"-52"-16,0 0 16 15,0 0-8-15,0 0-18 16,216-109 1-16,-122 78-6 16,2-2-10-16,-14 9-23 15,-11 7-26-15,-15 12-52 16,-17 5-154-16</inkml:trace>
          <inkml:trace contextRef="#ctx0" brushRef="#br0" timeOffset="30094.16">17852 1124 429 0,'0'0'418'16,"0"0"-403"-16,0 0 68 0,0 0-23 16,0 0-35-16,0 0-14 15,-146 189-7-15,106-116 3 16,-3 10-7-16,-4 4-32 16,-8-2-63-16,3-5-108 15</inkml:trace>
          <inkml:trace contextRef="#ctx0" brushRef="#br0" timeOffset="28969.9">14435 141 648 0,'0'0'9'16,"0"0"-6"-16,-273 39 41 15,167 19-14-15,10 6-8 16,18 10 7-16,20 1-3 15,23 4-11-15,21 5-15 16,14 3 0-16,0-5 0 0,26-11 1 16,20-15-1-1,2-15 0-15,3-25-11 0,-3-16-7 16,5 0-7-16,-13-23 1 16,-6-32 24-16,-5-16-5 15,-13-13 5-15,-16 1 8 16,0-4 9-16,0-4-5 15,-27 5 4-15,-10-6 1 16,0 0 11-16,6 0-7 16,7 2-12-16,15 18 9 15,9 6-11-15,0 13-3 16,14 12-3-16,36 5 3 0,11 14-4 16,14 13-6-1,8 9 4-15,8 0-2 0,-5 31 2 16,-8 28 1-16,-11 20 0 15,-12 14 1-15,-20 16 2 16,-11 10-2-16,-19 8 2 16,-5 12 3-16,0 11-5 15,-9 9 3-15,-17 6 0 16,1-3-3-16,14-21 4 16,-2-21-3-16,13-26 2 15,0-15-3-15,0-22 2 16,17-13-8-16,11-13 6 15,-1-14-4-15,-1-17-1 0,3 0-13 16,2-4 2 0,-4-32-6-16,1-16 5 0,-9-5-1 15,-11-1 18-15,-8-10 0 16,0-17 5-16,-20-4-5 16,-23-22 0-16,-17-5 4 15,-8-8 3-15,0 1-6 16,10 7 7-16,14 26 2 15,24 10 0-15,20 14-7 16,0 8-3-16,16 6-3 16,43 1 1-16,11 10 0 15,5 12-8-15,-1 18 8 16,9 11-2-16,-15 0-4 16,0 40 4-16,-8 21 3 0,-20 13 0 15,-3 14 2 1,-14 18-1-16,-16 20 3 0,-7 9-3 15,0-1 1-15,0-6-2 16,0-18 4-16,-4-15 3 16,-3-12-6-16,7-21 6 15,0-14-1-15,0-6-4 16,20-18-1-16,10-2 0 16,5-10-1-16,6-12 0 15,2 0-8-15,4-6 4 16,-8-24-10-16,2-11 3 15,-15-6-25-15,-13 2 11 16,-13-12 5-16,0-1 15 0,-35-3 1 16,-33 0-5-16,-11-3 10 15,-8-6 7-15,10 12-5 16,18 9 10-16,18 11 18 16,23 15-5-16,13 10-6 15,5-4-19-15,0-10-16 16,38-4 13-16,14-13 2 15,18 6 1-15,10-7-11 16,-1 5 7-16,0-7 0 16,-8 0 4-16,-12 3-12 15,-21 9 12-15,-11 4 5 16,-18 18-2-16,-9 0 23 16,0 4 3-16,0 5 0 0,-9 0-11 15,-9 4-16-15,-4 0 10 16,3 0-8-1,4 16 4-15,7 15-8 0,8 9-3 16,0 8 2-16,0 0 0 16,17-3 1-16,18-2 0 15,4 1 2-15,12-3-4 16,-5-5 2-16,-1-1-1 16,-6 1 1-16,-10 3-3 15,-11-8 3-15,-5-1 0 16,-12-2 0-16,-1 1-3 15,0 2 3-15,-18 3 5 16,-25 2 0-16,-7-3 12 16,6-10-8-16,-1-4-4 0,10-7-5 15,15-12 0-15,10 0 0 16,1 0-31-16,9-21-65 16,0-20-129-16,28-6-96 15</inkml:trace>
        </inkml:traceGroup>
        <inkml:traceGroup>
          <inkml:annotationXML>
            <emma:emma xmlns:emma="http://www.w3.org/2003/04/emma" version="1.0">
              <emma:interpretation id="{49429017-06E6-402E-B68D-EF2DD137B592}" emma:medium="tactile" emma:mode="ink">
                <msink:context xmlns:msink="http://schemas.microsoft.com/ink/2010/main" type="inkWord" rotatedBoundingBox="23563,1611 26286,1535 26324,2894 23602,2971"/>
              </emma:interpretation>
              <emma:one-of disjunction-type="recognition" id="oneOf4">
                <emma:interpretation id="interp4" emma:lang="" emma:confidence="1">
                  <emma:literal/>
                </emma:interpretation>
              </emma:one-of>
            </emma:emma>
          </inkml:annotationXML>
          <inkml:trace contextRef="#ctx0" brushRef="#br0" timeOffset="30944.29">19091 188 554 0,'0'0'20'0,"0"0"2"0,0 0 27 15,0 0-22-15,0 0-4 16,0 0-6-16,259-117-11 15,-193 91-6-15,-7-2-34 16,-15-1-76-16,-17-3-144 16</inkml:trace>
          <inkml:trace contextRef="#ctx0" brushRef="#br0" timeOffset="31091.89">19232-322 590 0,'0'0'20'0,"0"0"73"16,0 0-13-16,0 0-77 16,0 0 5-16,0 0-8 15,158-130 0-15,-68 85-9 16,4 9-35-16,-3 2-47 16,-17 17-78-16,-16 7-181 15</inkml:trace>
          <inkml:trace contextRef="#ctx0" brushRef="#br0" timeOffset="31824.09">20021 346 656 0,'0'0'53'16,"0"0"-4"-16,0 0 29 15,0 0-63-15,0 0-4 16,0 0-10-16,174-75 1 16,-103 58-2-16,7-6-36 15,-2-1-43-15,-3-7-94 16,-6 5-147-16</inkml:trace>
          <inkml:trace contextRef="#ctx0" brushRef="#br0" timeOffset="31616.83">20174-91 275 0,'0'0'317'0,"0"0"-298"15,0 0 45-15,0 0-2 16,0 0-18-16,0 210 3 15,0-153-22-15,0 1-1 16,-4-3-9-16,0-5-4 16,-6-6-1-16,1-7-5 15,-3-14 6-15,6-6-8 16,2-12-3-16,4-5 3 16,0 0 5-16,0 0-2 0,0 0 2 15,-4-18-8 1,-6-29-12-16,4-14-1 0,-3-15 8 15,5-11 4-15,4-5 2 16,0-8-1-16,0 17 0 16,0 18-1-16,4 22-1 15,11 20 2-15,3 14 0 16,-3 9-3-16,7 0-3 16,7 0 0-16,5 14 6 15,3 19 3-15,-2 13-2 16,-5 9 5-16,3 1-3 15,-7 10 2-15,-1 8 1 16,-2-6-3-16,-2 1 2 0,-5 1-3 16,-2-10 1-1,-2-2-2-15,-4-6 0 0,0-8-1 16,-8-6 1-16,4-14-1 16,-4-5-3-16,0-8-28 15,0-11-45-15,0 0-51 16,0 0-59-16</inkml:trace>
          <inkml:trace contextRef="#ctx0" brushRef="#br0" timeOffset="30718.87">18982-272 740 0,'0'0'61'0,"0"0"8"16,0 0-18-16,0 0-36 16,0 0-14-16,0 0-1 15,0 185 2-15,0-75 5 16,0 13-5-16,-6 2 3 15,-30-6-2-15,-3-7 5 16,-9-7-5-16,6-20-3 16,7-29 1-16,6-24-1 15,17-16 6-15,8-16 2 16,4 0-4-16,0-22-4 16,0-40-32-16,12-9 21 0,25-2-1 15,0 14 12-15,12 15-1 16,-5 17-2-16,0 11-2 15,-3 10-4-15,1 6-2 16,7 0 8-16,-5 0 3 16,7 14 0-16,0 7 0 15,-5 1-10-15,2-7-36 16,-9-1-14-16,-4-14-43 16,-3 0-36-16,-18 0-152 15</inkml:trace>
          <inkml:trace contextRef="#ctx0" brushRef="#br0" timeOffset="32002.6098">21433-4 744 0,'0'0'99'0,"0"0"-15"16,0 0-4-16,0 0-41 16,0 0-37-16,0 0-2 15,0 0-33-15,-10 0-47 16,-43 4-111-16,-33 38-448 15</inkml:trace>
        </inkml:traceGroup>
      </inkml:traceGroup>
    </inkml:traceGroup>
    <inkml:traceGroup>
      <inkml:annotationXML>
        <emma:emma xmlns:emma="http://www.w3.org/2003/04/emma" version="1.0">
          <emma:interpretation id="{BCA43455-C38A-43C6-9EF7-7214F0B0A35A}" emma:medium="tactile" emma:mode="ink">
            <msink:context xmlns:msink="http://schemas.microsoft.com/ink/2010/main" type="paragraph" rotatedBoundingBox="5102,4826 22409,4715 22417,5983 5110,6094" alignmentLevel="1"/>
          </emma:interpretation>
        </emma:emma>
      </inkml:annotationXML>
      <inkml:traceGroup>
        <inkml:annotationXML>
          <emma:emma xmlns:emma="http://www.w3.org/2003/04/emma" version="1.0">
            <emma:interpretation id="{962856E9-9633-461E-ABED-528F37BD6C68}" emma:medium="tactile" emma:mode="ink">
              <msink:context xmlns:msink="http://schemas.microsoft.com/ink/2010/main" type="line" rotatedBoundingBox="5102,4826 22409,4715 22417,5983 5110,6094"/>
            </emma:interpretation>
          </emma:emma>
        </inkml:annotationXML>
        <inkml:traceGroup>
          <inkml:annotationXML>
            <emma:emma xmlns:emma="http://www.w3.org/2003/04/emma" version="1.0">
              <emma:interpretation id="{B6C5A01B-41A6-4CF4-94DB-73E8F59C327F}" emma:medium="tactile" emma:mode="ink">
                <msink:context xmlns:msink="http://schemas.microsoft.com/ink/2010/main" type="inkWord" rotatedBoundingBox="5102,4826 6997,4813 7004,5893 5109,5905"/>
              </emma:interpretation>
              <emma:one-of disjunction-type="recognition" id="oneOf5">
                <emma:interpretation id="interp5" emma:lang="" emma:confidence="1">
                  <emma:literal/>
                </emma:interpretation>
              </emma:one-of>
            </emma:emma>
          </inkml:annotationXML>
          <inkml:trace contextRef="#ctx0" brushRef="#br0" timeOffset="18670.16">1904 2807 82 0,'0'0'595'16,"0"0"-561"-16,0 0 67 15,0 0-31-15,0 0-30 16,0 0-10-16,-119-40-3 16,101 32 1-16,-3 8-8 15,-11 0 1-15,0 0-13 16,-14 0 0-16,-5 18-3 16,4 15-3-16,-4 13 2 15,18 2-8-15,7-3 3 16,17 9 0-16,9-10 0 15,0 1-6-15,9-2 5 16,37-5-5-16,13-10-1 16,9-6 1-16,13-9-11 0,-9-1 14 15,5-1-1-15,-9-1-4 16,-5-1 5-16,-12 1 1 16,-9 5-6-16,-8 1 3 15,-15 4-2-15,0 8 6 16,-15 3 0-16,-4 11-4 15,0 0 6-15,0 3 3 16,-24-5 0-16,-11-4-2 16,-3-8 8-16,-1 0 1 15,-11-9 15-15,4-7 4 16,-5-4-2-16,-1-8 2 16,-7 0-12-16,8 0-6 0,9-8 1 15,16-10-1 1,9 2-7-16,1 3-4 0,8 1-1 15,8 2-4-15,0 0-35 16,0-3-37-16,0 0-20 16,0-2-127-16,0 1-235 15</inkml:trace>
          <inkml:trace contextRef="#ctx0" brushRef="#br0" timeOffset="18064.78">233 2900 478 0,'0'0'308'0,"0"0"-305"15,0 0 1-15,0 0 39 16,0 0-34-16,0 0 15 16,182-149-15-16,-71 107 1 15,3 5-10-15,-2 18 8 16,-6 13-8-16,0 6-5 16,-21 0 5-16,-8 41 0 0,-13 17 0 15,-13 10 0 1,-21 16 1-16,-10 1 0 0,-11 10-1 15,-9 3 4-15,0 1 0 16,-33-7 7-16,-11-4 7 16,-6-20 1-16,-6-6 4 15,1-16 0-15,-7-5 10 16,-3-15-5-16,-4-5-3 16,1-14-4-16,0-6-4 15,4-1-3-15,5 0-10 16,8 0-1-16,16 0-1 15,18 0-2-15,1 0-6 16,16-5 2-16,0-3-47 0,0 3-34 16,4-4-11-1,38 3-137-15,9-2-90 0</inkml:trace>
          <inkml:trace contextRef="#ctx0" brushRef="#br0" timeOffset="17614.58">759 2711 302 0,'0'0'339'0,"0"0"-306"15,0 0 29-15,0 0 39 16,0 0-45-16,0 0-19 16,0 0-9-16,0 0-4 15,26 0-12-15,-21 13-4 0,-5 26 0 16,0 23 1-16,0 17 10 15,0 4-12-15,0 8 3 16,0-3-4-16,0-3 7 16,4-3-13-16,0-22 4 15,-4-17-2-15,9-11-1 16,0-10-1-16,-2-6 0 16,-3-12-23-16,5-4-34 15,-9 0-20-15,0 0-54 16,0-14-138-16</inkml:trace>
        </inkml:traceGroup>
        <inkml:traceGroup>
          <inkml:annotationXML>
            <emma:emma xmlns:emma="http://www.w3.org/2003/04/emma" version="1.0">
              <emma:interpretation id="{21EED592-DAE1-4725-AAEA-882C091373D3}" emma:medium="tactile" emma:mode="ink">
                <msink:context xmlns:msink="http://schemas.microsoft.com/ink/2010/main" type="inkWord" rotatedBoundingBox="8288,5308 9030,5303 9033,5779 8292,5783"/>
              </emma:interpretation>
              <emma:one-of disjunction-type="recognition" id="oneOf6">
                <emma:interpretation id="interp6" emma:lang="" emma:confidence="1">
                  <emma:literal/>
                </emma:interpretation>
              </emma:one-of>
            </emma:emma>
          </inkml:annotationXML>
          <inkml:trace contextRef="#ctx0" brushRef="#br0" timeOffset="19325.28">3577 3608 542 0,'0'0'83'0,"0"0"-66"16,0 0 68-16,0 0-10 15,0 0-47-15,0 0 14 16,175-14-2-16,-107-13-25 16,0-7-6-16,4 3-8 15,-8-3-2-15,-9 2-17 16,-4 7-74-16,-20 3-166 16</inkml:trace>
          <inkml:trace contextRef="#ctx0" brushRef="#br0" timeOffset="19125.8098">3419 3292 651 0,'0'0'44'0,"0"0"-30"16,0 0 48-16,0 0-36 15,0 0-11-15,209-69-8 16,-123 39 0-16,-5 3 3 16,-10 8-7-16,-13 7-3 15,-9 7-31-15,-15 5-31 16,-21 0-69-16,-13 5-84 15</inkml:trace>
        </inkml:traceGroup>
        <inkml:traceGroup>
          <inkml:annotationXML>
            <emma:emma xmlns:emma="http://www.w3.org/2003/04/emma" version="1.0">
              <emma:interpretation id="{6A545046-F33A-4902-9116-037544D7B859}" emma:medium="tactile" emma:mode="ink">
                <msink:context xmlns:msink="http://schemas.microsoft.com/ink/2010/main" type="inkWord" rotatedBoundingBox="10270,4835 15308,4803 15316,6028 10277,6061"/>
              </emma:interpretation>
              <emma:one-of disjunction-type="recognition" id="oneOf7">
                <emma:interpretation id="interp7" emma:lang="" emma:confidence="1">
                  <emma:literal/>
                </emma:interpretation>
              </emma:one-of>
            </emma:emma>
          </inkml:annotationXML>
          <inkml:trace contextRef="#ctx0" brushRef="#br0" timeOffset="20876.59">5642 2759 301 0,'0'0'221'0,"0"0"-212"16,0 0 59-16,0 0 21 15,0 0-30-15,0 0-10 16,0-25-5-16,0 25-16 16,0 0-4-16,0 0-6 15,0 0-1-15,0 0 2 16,0 0-18-16,-18 25 0 16,-14 30 7-16,-8 35-6 15,-11 19-1-15,6-4 4 16,17-10 0-16,12-20-6 15,8-13 2-15,8-19-1 16,0-14 0-16,0-19 0 16,0-6 0-16,0-4 0 0,0 0 5 15,0 0-1-15,0 0 4 16,4 0 0-16,8 0-8 16,-8 0 0-16,9-9 0 15,0-10 1-15,5-5 5 16,11 1-3-16,7 4-3 15,17 0-1-15,11 15-7 16,9 4 5-16,5 0-4 16,5 4 4-16,-6 26 3 15,-5 2 0-15,-4 1-1 16,-4-7-13-16,-17-8 1 16,-8-5-6-16,-6-8-7 0,-11-5-23 15,-2 0-25-15,-2 0-56 16,-14-14-51-16,-4-25-93 15</inkml:trace>
          <inkml:trace contextRef="#ctx0" brushRef="#br0" timeOffset="21101.32">6046 3152 506 0,'0'0'47'0,"0"0"73"15,0 0-15-15,0 0-57 16,0 0-27-16,0 0 1 15,-30-5-19-15,30 11-3 16,0 34 0-16,0 18 17 0,0 10-3 16,4 6-5-16,1 1-1 15,-5 3-2-15,0 1-2 16,0-4-4-16,0-2-18 16,0-11-41-16,0-27-105 15,13-23-217-15</inkml:trace>
          <inkml:trace contextRef="#ctx0" brushRef="#br0" timeOffset="22084.6698">6712 2919 136 0,'0'0'77'16,"0"0"-34"-16,0 0 39 16,0 0-24-16,0 0-12 15,0 0-6-15,6-7-14 16,-6 7-2-16,0 0-2 16,0 0 6-16,0 0 6 0,0 0-1 15,0 0-1-15,0 0 3 16,0 0 7-16,0 0-2 15,0 0-10-15,0 0-7 16,0 0-5-16,0 0-3 16,0 0 3-16,-7 0-8 15,2 0-4-15,1 0 6 16,0 0-6-16,-4 0 4 16,-2 3-4-16,-7 12-6 15,4 4 0-15,-11 2-1 16,6 5 3-16,5-4-1 15,-2 7-1-15,6 2 0 16,4-7 4-16,-4 0-4 16,5-3 0-16,4-2 0 15,0-5-1-15,0-1 0 0,0-1-7 16,4-3 7-16,25 0-1 16,-3-9-1-16,12 0 2 15,-2 0-8-15,9 0 2 16,0-22 7-16,1-13 0 15,-1 0 0-15,-10-4 0 16,-2-1 0-16,-11 5 0 16,-1 1-1-16,-13 10 1 15,-3-1 1-15,-5 6 3 16,0 2 8-16,0 2 3 16,0 8-8-16,-25-1-1 15,-1 5 3-15,0 3-4 0,-6 0-5 16,9 0 0-16,-5 0 1 15,5 0-1-15,1 11 0 16,2 8-1-16,4 1-9 16,10-1-17-16,-3 2-21 15,5 1-23-15,4-3-31 16,0-6-53-16,0-9-17 16,22-4-31-16</inkml:trace>
          <inkml:trace contextRef="#ctx0" brushRef="#br0" timeOffset="22360.68">6953 2943 225 0,'0'0'117'0,"0"0"3"0,0 0-30 15,0 0-15-15,0 0-29 16,0 0 6-16,0 0-19 16,9 19-10-16,-5 22 7 15,8 3 12-15,-4 11-13 16,-8 4-4-16,5 8-15 15,-5-3-2-15,4 1 0 16,-4-4-6-16,4-7 0 16,1-7-1-16,-1-16 3 15,-4 0-4-15,4-14 1 16,-4-7-2-16,5-7 1 16,-1-3-14-16,0 0-11 0,2 0-30 15,4 0-49-15,3-17-108 16</inkml:trace>
          <inkml:trace contextRef="#ctx0" brushRef="#br0" timeOffset="22960.2">7829 3031 624 0,'0'0'12'0,"0"0"-2"0,0 0 74 15,0 0-51-15,0 0 5 16,0 0-17 0,-141 11 3-16,125-11 8 0,9 0-8 15,-2-5-10-15,8-4 0 16,-3-6-4-16,4 5-4 15,0-6-6-15,0 2 1 16,0 0-3-16,18-2 4 16,10 7-4-16,0 5 0 15,3 4-6-15,-3 0 8 16,4 0-4-16,3 29 4 16,-6 12 0-16,-8 6 1 15,-7 7 6-15,-13 11-7 0,-1 0-1 16,0 2 1-16,-6-2 2 15,-20-6 0-15,-7-9 1 16,-2-12-1-16,-3-2-1 16,0-12 3-16,12-20 2 15,-7-4-3-15,8 0-2 16,6 0 0-16,6-24-1 16,3-11-10-16,6-5 8 15,4 5 0-15,0-1 1 16,7 12 1-16,22 5 0 15,2 8-2-15,11 7-3 16,0 4 3-16,7 0 2 16,2 0 0-16,4 7 6 0,3 10-6 15,-12 6-7 1,-1 2-30-16,-4 2-25 0,-8 0-54 16,-2-11-81-16</inkml:trace>
          <inkml:trace contextRef="#ctx0" brushRef="#br0" timeOffset="23816.49">8480 3017 708 0,'0'0'22'0,"0"0"53"16,0 0-8-16,0 0-40 16,0 0-13-16,200-105 4 15,-136 97-14-15,-4 8-4 16,-10 0-2-16,-10 0 0 16,-7 8-16-16,-16 18-5 15,-11 9 13-15,-6 9-10 0,0 3 20 16,-32 3 0-16,-14 2 11 15,-9-9-10-15,-3-4 0 16,10-3 16-16,9-14 3 16,16-9 0-16,14-3-7 15,9-10 1-15,0 0-11 16,0 0-2-16,0 0-1 16,13 0-7-16,23 0 5 15,11 0 2-15,-2 0 0 16,14 0 1-16,5 13 2 15,-2 12-2-15,-2 1-1 16,-12 3-5-16,-8 0 3 16,-18-8 2-16,-8 3 0 0,-5 3 2 15,-9-4-2-15,0 1 0 16,0 4 6-16,-23-1-2 16,-24-3 0-16,-8 2 4 15,-8-3 5-15,0-8 6 16,-5-9-15-16,3-6 8 15,17 0-6-15,-3-5-3 16,10-15-3-16,18-2-2 16,0 5-12-16,13-7-8 15,6 4-41-15,4-2-65 16,0-7-204-16</inkml:trace>
          <inkml:trace contextRef="#ctx0" brushRef="#br0" timeOffset="23264.4">8544 2942 629 0,'0'0'33'15,"0"0"0"-15,0 0 61 16,0 0-56-16,0 0-35 16,0 0 5-16,-17 105 0 15,17-34 6-15,0 4-4 16,0 7-5-16,13-7 4 16,4-7-3-16,-4-6-5 15,-4-15-1-15,-3-7-9 16,4-13-19-16,-6-6-45 15,-4-15-59-15,5-6-76 16</inkml:trace>
          <inkml:trace contextRef="#ctx0" brushRef="#br0" timeOffset="24176.53">9697 2728 562 0,'0'0'281'15,"0"0"-246"-15,0 0 85 16,0 0-38-16,0 0-46 0,0 0-4 16,0-7-22-1,0 10-10-15,0 23-10 0,9 20 7 16,0 23 3-16,14 9 2 16,0 10 1-16,-1-5 0 15,0-7-1-15,2-3-2 16,-1-17 1-16,-2-8-1 15,-1-7-21-15,-3-17-14 16,-3-5-25-16,0-8-21 16,5-11-22-16,-2 0-133 15,6-18-193-15</inkml:trace>
          <inkml:trace contextRef="#ctx0" brushRef="#br0" timeOffset="24712.1">9809 3288 722 0,'0'0'33'0,"0"0"58"15,0 0-17-15,0 0-56 16,0 0-16-16,0 0 10 15,148-95 0-15,-80 68-9 16,0 0-3-16,-4 10 1 16,-16-3-1-16,0 6-1 15,-3 4-13-15,-15 3-12 16,-5 0-10-16,-12 3-79 16,-13 4-93-16</inkml:trace>
          <inkml:trace contextRef="#ctx0" brushRef="#br0" timeOffset="24460.77">10293 2629 657 0,'0'0'58'15,"0"0"30"-15,0 0-20 16,0 0-50-16,0 0-4 16,0 0 19-16,5 196-7 15,1-123-5-15,5-1 0 16,7 0-16-16,-7-6-1 15,2-1 0-15,2-7-2 16,-4-11 1-16,-1 10-3 16,5-18-5-16,-2-5-6 15,-4-10-12-15,-1-12-14 16,-3-5-18-16,-5-3-63 0,0-4-109 16,0 0-255-16</inkml:trace>
        </inkml:traceGroup>
        <inkml:traceGroup>
          <inkml:annotationXML>
            <emma:emma xmlns:emma="http://www.w3.org/2003/04/emma" version="1.0">
              <emma:interpretation id="{7C1F6687-65BA-43B9-8833-060FB2C691E1}" emma:medium="tactile" emma:mode="ink">
                <msink:context xmlns:msink="http://schemas.microsoft.com/ink/2010/main" type="inkWord" rotatedBoundingBox="16642,5101 17780,5094 17786,6007 16648,6014"/>
              </emma:interpretation>
              <emma:one-of disjunction-type="recognition" id="oneOf8">
                <emma:interpretation id="interp8" emma:lang="" emma:confidence="1">
                  <emma:literal/>
                </emma:interpretation>
              </emma:one-of>
            </emma:emma>
          </inkml:annotationXML>
          <inkml:trace contextRef="#ctx0" brushRef="#br0" timeOffset="32743.9">11774 3335 321 0,'0'0'145'0,"0"0"-48"15,0 0 13-15,0 0-38 16,0 0-38-16,0 0-16 15,44 0-14-15,36-16 3 16,28 0 12-16,14 1 4 16,2-4-14-16,-14 9-2 0,-20-1 0 15,-21 4-5-15,-24 2-2 16,-14 0-1-16,-15 2-23 16,-3-2-32-16,-13-13-36 15,0-6-16-15,0-5-39 16,0-13-182-16</inkml:trace>
          <inkml:trace contextRef="#ctx0" brushRef="#br0" timeOffset="33199.95">12503 2934 323 0,'0'0'103'0,"0"0"-8"16,0 0 7-16,0 0-26 16,0 0-13-16,0 0-36 0,-41-12-14 15,41 12-13 1,0 0-5-16,19 4 4 0,30 19 1 15,13 11 0-15,8 11 0 16,-2-5 9-16,-8 6-9 16,-14 6-1-16,-5-4 1 15,-18 13 0-15,-11-3 0 16,-12 2 2-16,0 2-2 16,-25 2 13-16,-26 2-5 15,-4 4-8-15,-10-11 17 16,-3-8-2-16,21-14-14 15,17-19 18-15,12-7-5 16,18-7 6-16,0-4 3 16,0 0 5-16,0-30-8 0,0-28-20 15,0-14 0-15,0-10 1 16,0-5 8-16,0-1-2 16,0 9-1-16,0 9 6 15,0 14 4-15,0 4-13 16,-16 21 13-16,0 3-14 15,6 12 2-15,-3 5 0 16,10 7 4-16,3 1-8 16,0-5-6-16,0 4-2 15,0-5-52-15,0 9-38 16,42-10-163-16,13-3-161 16</inkml:trace>
        </inkml:traceGroup>
        <inkml:traceGroup>
          <inkml:annotationXML>
            <emma:emma xmlns:emma="http://www.w3.org/2003/04/emma" version="1.0">
              <emma:interpretation id="{38342051-2119-4DD4-B349-9D9A26FD87AD}" emma:medium="tactile" emma:mode="ink">
                <msink:context xmlns:msink="http://schemas.microsoft.com/ink/2010/main" type="inkWord" rotatedBoundingBox="19695,4753 20514,4748 20521,5831 19702,5836"/>
              </emma:interpretation>
              <emma:one-of disjunction-type="recognition" id="oneOf9">
                <emma:interpretation id="interp9" emma:lang="" emma:confidence="1">
                  <emma:literal/>
                </emma:interpretation>
              </emma:one-of>
            </emma:emma>
          </inkml:annotationXML>
          <inkml:trace contextRef="#ctx0" brushRef="#br0" timeOffset="34777.28">14826 2871 472 0,'0'0'11'15,"0"0"25"1,0 0 24-16,218-183-12 0,-121 139-25 15,-3 6 6-15,8 14-11 16,-11 17 1-16,-20 7-9 16,-11 0-9-16,-18 18-1 15,-15 22-1-15,-11 15-1 16,-16 7 4-16,0 2 10 16,-20 5-12-16,-35-3 33 15,-6-10-10-15,-14 3-1 16,6-21 2-16,19-10 2 15,19-15-1-15,21-9 6 16,10-4-7-16,0 0-7 0,0 0-13 16,0 0-4-1,0 0-11-15,22 0 8 0,16-12 3 16,2-1 1-16,7 9-1 16,-2 4 0-16,-2 0-4 15,-1 0-1-15,-4 29-2 16,-16 11 2-16,-8 4 4 15,-14 3-6-15,0 8 7 16,0-3 5-16,-26 7-5 16,-22-7 0-16,-7 2 11 15,-4-10-2-15,-4-10-2 16,-1-13 9-16,3-11-7 0,2-10 1 16,11 0-6-1,-3 0-4-15,11-28-1 0,5 5 1 16,10-4-1-16,15 2-39 15,10-2-40-15,0 4-169 16,33-1-317-16</inkml:trace>
          <inkml:trace contextRef="#ctx0" brushRef="#br0" timeOffset="34240.67">15195 2732 540 0,'0'0'135'0,"0"0"-66"16,0 0 35-16,0 0-24 15,0 0-44-15,0 0 1 16,0-8-13-16,0 8-12 15,0 0-12-15,0 26-6 16,0 20-7-16,0 26 13 16,-6 19 1-16,-3 2 4 0,2-2-2 15,-6-11 1 1,3-8-4-16,1-10-1 0,-7-11-20 16,4-14-30-16,-1-10-6 15,3-19-49-15,-3-8-89 16,-6-5-98-16</inkml:trace>
        </inkml:traceGroup>
        <inkml:traceGroup>
          <inkml:annotationXML>
            <emma:emma xmlns:emma="http://www.w3.org/2003/04/emma" version="1.0">
              <emma:interpretation id="{C11635CA-C0C3-461C-9F42-562B9134075C}" emma:medium="tactile" emma:mode="ink">
                <msink:context xmlns:msink="http://schemas.microsoft.com/ink/2010/main" type="inkWord" rotatedBoundingBox="20831,4922 22410,4912 22415,5703 20836,5713"/>
              </emma:interpretation>
              <emma:one-of disjunction-type="recognition" id="oneOf10">
                <emma:interpretation id="interp10" emma:lang="" emma:confidence="0">
                  <emma:literal>A.</emma:literal>
                </emma:interpretation>
                <emma:interpretation id="interp11" emma:lang="" emma:confidence="0">
                  <emma:literal>A. _</emma:literal>
                </emma:interpretation>
                <emma:interpretation id="interp12" emma:lang="" emma:confidence="0">
                  <emma:literal>A. -</emma:literal>
                </emma:interpretation>
                <emma:interpretation id="interp13" emma:lang="" emma:confidence="0">
                  <emma:literal>A</emma:literal>
                </emma:interpretation>
                <emma:interpretation id="interp14" emma:lang="" emma:confidence="0">
                  <emma:literal>A. •</emma:literal>
                </emma:interpretation>
              </emma:one-of>
            </emma:emma>
          </inkml:annotationXML>
          <inkml:trace contextRef="#ctx0" brushRef="#br0" timeOffset="36010.04">15990 3323 644 0,'0'0'108'0,"0"0"-67"16,0 0 54-16,0 0-58 15,0 0-30-15,0 0-7 0,0 0-2 16,0 0-23-1,-6 0-84-15,-14 0-132 0</inkml:trace>
          <inkml:trace contextRef="#ctx0" brushRef="#br0" timeOffset="35421.6199">16283 2915 645 0,'0'0'80'16,"0"0"-56"-16,0 0 57 15,0 0-42-15,0 0-30 16,0 0 3-16,0 81-5 16,0-17 2-16,0 2 7 15,0-2-7-15,-9 2-8 16,2 1-1-16,-6-6 6 16,7-13-2-16,-3-8-3 0,5-18-1 15,-2-6-19-15,4-11 6 16,2-5-6-16,0 0 4 15,-8 0 8-15,-1-27-8 16,2-25-44-16,-2-17-8 16,9-10 19-16,0-8 40 15,0-6 8-15,0-6 9 16,0 12-1-16,9 16 27 16,7 16-2-16,-8 26-11 15,4 13 3-15,7 11-16 16,6 5-1-16,9 0-4 15,16 5 5-15,-2 30 10 0,15 12-7 16,-3-2 3-16,-5 11-6 16,-9-3-2-1,-6-3-4-15,-6 8 2 16,0-1-3-16,-8-4 3 0,-1-2-5 16,-11-1 1-16,2-3 6 15,-7-7-6-15,-2-1-1 16,-7-9-5-16,0-4-31 15,0-8-28-15,0-1-70 16,0-11-28-16,-12-2-204 16</inkml:trace>
          <inkml:trace contextRef="#ctx0" brushRef="#br0" timeOffset="35604.13">16249 3367 639 0,'0'0'12'16,"0"0"15"-16,0 0 16 15,0 0-23-15,0 0 8 16,289-89-14-16,-195 62-14 16,-13-1-5-16,-1-2-74 15,-10 3-150-15</inkml:trace>
          <inkml:trace contextRef="#ctx0" brushRef="#br0" timeOffset="35780.6599">17542 3064 726 0,'0'0'100'0,"0"0"-15"15,0 0-15-15,0 0-53 16,0 0-17-16,0 0-2 15,0 0-35-15,0 0-26 16,-38 0-89-16,-33 0-304 16</inkml:trace>
        </inkml:traceGroup>
      </inkml:traceGroup>
    </inkml:traceGroup>
    <inkml:traceGroup>
      <inkml:annotationXML>
        <emma:emma xmlns:emma="http://www.w3.org/2003/04/emma" version="1.0">
          <emma:interpretation id="{C99BDAA4-E89E-48FE-A407-FEA678C60229}" emma:medium="tactile" emma:mode="ink">
            <msink:context xmlns:msink="http://schemas.microsoft.com/ink/2010/main" type="paragraph" rotatedBoundingBox="4660,9405 19382,8201 19687,11929 4965,13134" alignmentLevel="1"/>
          </emma:interpretation>
        </emma:emma>
      </inkml:annotationXML>
      <inkml:traceGroup>
        <inkml:annotationXML>
          <emma:emma xmlns:emma="http://www.w3.org/2003/04/emma" version="1.0">
            <emma:interpretation id="{A70327A1-C15D-4856-A9B6-58B6F050A1C8}" emma:medium="tactile" emma:mode="ink">
              <msink:context xmlns:msink="http://schemas.microsoft.com/ink/2010/main" type="line" rotatedBoundingBox="5766,9315 19382,8201 19565,10435 5949,11549"/>
            </emma:interpretation>
          </emma:emma>
        </inkml:annotationXML>
        <inkml:traceGroup>
          <inkml:annotationXML>
            <emma:emma xmlns:emma="http://www.w3.org/2003/04/emma" version="1.0">
              <emma:interpretation id="{DC390F08-6DA2-45C2-9C1D-059173F7ABE2}" emma:medium="tactile" emma:mode="ink">
                <msink:context xmlns:msink="http://schemas.microsoft.com/ink/2010/main" type="inkWord" rotatedBoundingBox="5843,10251 8017,10073 8102,11112 5928,11290"/>
              </emma:interpretation>
              <emma:one-of disjunction-type="recognition" id="oneOf11">
                <emma:interpretation id="interp15" emma:lang="" emma:confidence="1">
                  <emma:literal/>
                </emma:interpretation>
              </emma:one-of>
            </emma:emma>
          </inkml:annotationXML>
          <inkml:trace contextRef="#ctx0" brushRef="#br0" timeOffset="37047.53">998 8393 655 0,'0'0'8'0,"0"0"2"16,0 0 19-16,157-190 3 15,-80 135 15-15,13-2-10 16,11 17-10-16,2 20-9 15,-1 16-2-15,-11 4-15 16,-8 10-2-16,-10 41 0 16,-18 13 1-16,-15 7 1 15,-12 1 0-15,-24 13 2 16,-4-17 2-16,0 7 1 0,-46-5-1 16,-9-15 5-1,-9 0 6-15,-4-17-6 16,4-10 3-16,4-10-7 0,7-14-6 15,12-4 0-15,9 0-1 16,9 0-9-16,10 0-30 16,13-14-67-16,0-18-208 15</inkml:trace>
          <inkml:trace contextRef="#ctx0" brushRef="#br0" timeOffset="36688.39">1318 8217 343 0,'0'0'222'16,"0"0"-165"-16,0 0 46 15,0 0 1-15,0 0-37 16,0 0-21-16,13-14-17 16,-13 14-7-16,0 0-22 0,0 28 0 15,11 23 0 1,-2 28 5-16,4 26 2 0,-4-2 0 15,-9 3-3 1,0-12 0-16,0-8-4 0,0-15-2 16,0-20-22-16,-5-9-34 15,-12-20-62-15,-8-22-171 16</inkml:trace>
          <inkml:trace contextRef="#ctx0" brushRef="#br0" timeOffset="37912.2198">2284 8745 617 0,'0'0'92'16,"0"0"-91"-16,0 0 78 16,0 0-42-16,0 0-15 15,269-161-2-15,-151 127-6 16,-12 7-6-16,-8 10-8 15,-9-3-28-15,-17 2-63 16,10-2-92-16,-10 0-329 0</inkml:trace>
          <inkml:trace contextRef="#ctx0" brushRef="#br0" timeOffset="37676.84">2526 8272 722 0,'0'0'57'0,"0"0"21"15,0 0 14-15,0 0-52 16,0 0-12-16,0 0-28 15,0 30-1-15,0 33 0 16,0 20 1-16,0 6 5 16,-9 2-4-16,5-6 4 15,-8-11-5-15,5 0 0 16,-2-22-1-16,-5-8-4 16,5-13-14-16,0-18-11 15,5-13-5-15,4 0 8 16,-4-4-7-16,4-48-22 0,0-17-140 15,0-12 80-15,0-5 82 16,0-8-2-16,0-2 32 16,4-2 4-16,5 10 3 15,-5 6 14-15,13 16 38 16,-2 20 3-16,4 17 4 16,-2 7-23-16,1 8 10 15,-1 8-13-15,8 6-8 16,5 0-5-16,8 0-8 15,-2 0 4-15,9 0-14 0,-3 20 0 16,9 22-4 0,-12 4 10-16,-1 9-4 0,-3 6 8 15,-11 8-5-15,-6-2-1 16,1 0-8-16,-8 3 11 16,1-10-9-16,-8-10 0 15,-4 1-3-15,0-12 1 16,0-9 0-16,0-10-2 15,0-7-1-15,0-3-7 16,0-6-11-16,0 5-21 16,0-5-65-16,-4-4-120 15,-19 0-290-15</inkml:trace>
        </inkml:traceGroup>
        <inkml:traceGroup>
          <inkml:annotationXML>
            <emma:emma xmlns:emma="http://www.w3.org/2003/04/emma" version="1.0">
              <emma:interpretation id="{AF9C540E-CD4D-4366-B978-3709089A5230}" emma:medium="tactile" emma:mode="ink">
                <msink:context xmlns:msink="http://schemas.microsoft.com/ink/2010/main" type="inkWord" rotatedBoundingBox="10227,10326 11066,10257 11105,10740 10267,10809"/>
              </emma:interpretation>
              <emma:one-of disjunction-type="recognition" id="oneOf12">
                <emma:interpretation id="interp16" emma:lang="" emma:confidence="1">
                  <emma:literal/>
                </emma:interpretation>
              </emma:one-of>
            </emma:emma>
          </inkml:annotationXML>
          <inkml:trace contextRef="#ctx0" brushRef="#br0" timeOffset="38460.78">5396 8634 166 0,'0'0'422'0,"0"0"-416"16,0 0 70-16,0 0 15 15,0 0-28-15,0 0-25 16,212-41-20-16,-157 25-10 16,5-2 4-16,-1 0-12 15,-12 5-9-15,-1-5-42 16,-24 2-120-16,-18 3-229 16</inkml:trace>
          <inkml:trace contextRef="#ctx0" brushRef="#br0" timeOffset="48700.1599">5412 8183 228 0,'0'0'103'0,"0"0"-4"15,0 0 11-15,0 0-34 16,0 0-21-16,0 0-14 16,-16 0-6-16,16 0-10 0,0 0-10 15,0 0-1-15,3 0-14 16,39 0 0-16,14 0 12 15,16-11 0-15,9 0-10 16,2-2-2-16,13-5 0 16,-9 2-1-16,-16 4-15 15,-12 5-32-15,-21 7-41 16,-15 0-16-16,-23 0-59 16</inkml:trace>
          <inkml:trace contextRef="#ctx0" brushRef="#br0" timeOffset="38225.37">5441 8170 649 0,'0'0'69'16,"0"0"-35"-16,0 0 62 15,0 0-72-15,0 0-3 16,0 0 3-16,111 6-11 16,-55-6-10-16,4-6-1 15,5-11-1-15,-1 3-1 16,-9 1-7-16,-6 2-36 16,-11 10-42-16,-29 1-60 15,-9 0-140-15</inkml:trace>
          <inkml:trace contextRef="#ctx0" brushRef="#br0" timeOffset="48927.6899">5488 8550 541 0,'0'0'33'16,"0"0"48"-16,0 0-14 15,0 0-40-15,0 0 25 16,0 0-14-16,204-22-14 15,-118-7-8-15,11 5-5 16,-11-3-9-16,-9 7-4 16,-12 3-20-16,-1 3-53 15,-11 0-160-15</inkml:trace>
        </inkml:traceGroup>
        <inkml:traceGroup>
          <inkml:annotationXML>
            <emma:emma xmlns:emma="http://www.w3.org/2003/04/emma" version="1.0">
              <emma:interpretation id="{381358EB-5DE8-4F30-A287-3F8844A6D387}" emma:medium="tactile" emma:mode="ink">
                <msink:context xmlns:msink="http://schemas.microsoft.com/ink/2010/main" type="inkWord" rotatedBoundingBox="14802,8576 19382,8201 19565,10435 14985,10809"/>
              </emma:interpretation>
              <emma:one-of disjunction-type="recognition" id="oneOf13">
                <emma:interpretation id="interp17" emma:lang="" emma:confidence="1">
                  <emma:literal/>
                </emma:interpretation>
              </emma:one-of>
            </emma:emma>
          </inkml:annotationXML>
          <inkml:trace contextRef="#ctx0" brushRef="#br0" timeOffset="52788.03">11861 7471 613 0,'0'0'69'0,"0"0"-20"15,0 0 28-15,0 0-51 16,0 0-10-16,0 0 4 15,0 0 2-15,267 17-13 0,-212 2-2 16,-8 9-3-16,-20 9-3 16,-9 1 2-16,-8 15-3 15,-10 5 6-15,0 2 2 16,-33 2-3-16,-17-7 0 16,-6-1 1-16,-1-16-5 15,-2-4 2-15,8-11 0 16,15-19-3-16,10-4 1 15,11 0 8-15,1 0-9 16,8-24-6-16,6-22 0 16,0 8 3-16,6 3 2 15,30 10-3-15,10 10 3 16,-10 7-2-16,11 8 1 16,-2 0 1-16,-2 0 1 15,-1 0 1-15,1 8 0 0,-3 8-1 16,1 2-6-16,1 2-14 15,-3-3-1-15,3-7-46 16,-6-10-31-16,5 0-53 16,-3 0-225-16</inkml:trace>
          <inkml:trace contextRef="#ctx0" brushRef="#br0" timeOffset="53741.49">12716 7379 479 0,'0'0'30'15,"0"0"46"-15,0 0-5 16,0 0-33-16,0 0-8 16,0 0-8-16,0 0-3 15,246-130-4-15,-195 130-8 16,-15 0-2-16,-4 0-5 15,-13 28 0-15,-3 9 3 16,-12 4-1-16,-4 14 2 0,0-6 1 16,-29-1-2-16,-10 3 7 15,2-8 9-15,-3-15-2 16,10-6 0-16,7-6 7 16,17-16 0-16,2 0-1 15,4 0-5-15,0 0-9 16,0 0-6-16,0 0-3 15,0 0-7-15,0 0-3 16,10 0 10-16,17-20 3 16,1 6-1-16,8 1-1 15,0-2-1-15,-4 11-4 0,3 4 0 16,-9 0 4-16,3 0-3 16,-4 0 0-16,1 22 0 15,-3 6 3-15,5 1 0 16,-15 2 0-16,-7-3 1 15,-2 5-1-15,-4-2 1 16,0 3 3-16,-10 3 1 16,-31 4 2-16,2-3 1 15,-4-1-7-15,0-7 12 16,4-3-4-16,3-6-5 16,8-3 10-16,1-9 2 15,4-3 11-15,1-6-9 16,-3 0 2-16,-4 0-2 0,6 0 0 15,3 0-10 1,4-13 0-16,6-1-5 0,1-5-3 16,9 5-3-16,-4 8-2 15,4-2 3-15,0 8 0 16,-5 0-4-16,5 0-22 16,-7 0-14-16,7 0-25 15,0 0-30-15,0 0-133 16,7 0-112-16</inkml:trace>
          <inkml:trace contextRef="#ctx0" brushRef="#br0" timeOffset="53058.31">12755 7436 529 0,'0'0'84'0,"0"0"-4"16,0 0 33-16,0 0-60 15,0 0-30-15,0 0 5 16,0 0-22-16,7 39-5 16,-2 8 2-16,0 17 18 15,0 7-3-15,-5-2-9 16,0 1-3-16,0-6-5 15,4-3 1-15,-4-16-2 16,0-6-20-16,0-9-21 16,0-14-23-16,0-7-50 0,0-9-43 15,0 0-49-15</inkml:trace>
          <inkml:trace contextRef="#ctx0" brushRef="#br0" timeOffset="54828.06">14271 7134 151 0,'0'0'296'0,"0"0"-267"16,0 0 54-16,0 0-19 15,0 0-16-15,0 0 6 16,-81-26-1-16,62 26-12 16,-10 0 0-16,-2 0-11 15,-5 16-4-15,-5 21-5 0,-4 8-5 16,6 8-1-16,4 2-2 16,2 5-5-1,7 6-1-15,8 1-5 0,0 12 2 16,9-2-2-16,7-6 3 15,2 0-1-15,0-2-4 16,0-5-1-16,0-12-2 16,15-1 6-16,13-4-3 15,-1-9 0-15,5-11-2 16,7-1 1-16,-4-9 0 16,9-4 0-16,-7-9 1 15,8-4 0-15,-10 0 1 16,4 0 1-16,-4 0-2 15,1 0 0-15,11-13-1 16,-7-11 1-16,7-4 0 0,-2-5 5 16,-5 4-5-16,-3-2 3 15,-6-4-2-15,1-4 1 16,-8 1 0-16,-6-3 4 16,-5 3 1-16,-4-3-1 15,-7 3-2-15,-2 3 7 16,0 0 1-16,0 4-8 15,0 0-3-15,0 7 6 16,0 0-6-16,-6-3 1 16,-7 3 1-16,-6-2 1 15,0 0-3-15,-3 0 2 16,-5 7 0-16,1-2-3 16,2 1 3-16,0 1-3 0,3 5 0 15,3 1 3-15,2-3-3 16,-5 3 2-16,2-2 2 15,-1 2 0-15,-2 0-3 16,2 3 0-16,0 3 3 16,-3-4-4-16,2 7-1 15,7 0 0-15,2-1 2 16,3 2-2-16,-2 3 1 16,2 0 0-16,3 0 0 15,-7 0 2-15,9 0-2 16,-3 0 0-16,-2 0-3 15,5 0 2-15,4 0 1 16,-3 0 0-16,3 0-1 16,0-3-24-16,0 3-5 0,0 0-17 15,-5 0-30-15,-3 0-16 16,2 0-92-16,-3 3-222 16</inkml:trace>
          <inkml:trace contextRef="#ctx0" brushRef="#br0" timeOffset="51536.6599">10344 7326 147 0,'0'0'640'0,"0"0"-621"16,0 0 38-16,0 0 20 15,0 0-40-15,0 0-8 16,9-12-17-16,-9 33-12 16,0 54 2-16,0 22 0 15,-25 35 7-15,-14-3 7 16,-6-14-6-16,-1-17 1 16,9-19 0-16,0-13-4 15,15-27-5-15,9-15 0 16,3-13 3-16,10-11-3 15,0 0 3-15,0 0-4 16,0 0-1-16,10-17-6 0,13-14 0 16,8-2 5-16,14 5 0 15,1 5-1-15,9 15 1 16,5 3 1-16,8 5-7 16,-4 0 2-16,-5 0-9 15,0 9-6-15,-5 9-13 16,-5-9 0-16,-6 2-3 15,-20-3-18-15,4-4-34 16,-18-4-51-16,-5 0-26 16,-4 0-143-16</inkml:trace>
          <inkml:trace contextRef="#ctx0" brushRef="#br0" timeOffset="51769.04">10575 7898 447 0,'0'0'81'16,"0"0"-6"-16,0 0 36 0,0 0-29 15,0 0-38-15,0 0-23 16,-26-42-11-16,26 42-8 16,0 12-2-16,0 28 2 15,0 18 16-15,14 11-5 16,-2 6 5-16,-3 4 4 16,-5 0-16-16,-4 0 0 15,0-5-2-15,0-9-4 16,0-10-15-16,0-19-33 15,4-20-53-15,17-16-103 0,-7 0-201 16</inkml:trace>
          <inkml:trace contextRef="#ctx0" brushRef="#br0" timeOffset="52310.5899">11409 7680 663 0,'0'0'40'0,"0"0"-13"15,0 0 71-15,0 0-49 16,0 0-26-16,0 0-6 0,-12-162-2 16,-7 124-6-1,-5 7-1-15,-2 1-4 0,-11 8 4 16,1 4-1-16,-10 13-2 15,-5 5 0-15,-9 0-5 16,1 14-1-16,1 28 1 16,4 12 0-16,9 4 0 15,15 1 1-15,10-9-1 16,6-7-3-16,14-5 3 16,0-16 0-16,0 1-2 15,34-10-9-15,8-13 6 16,17 0-1-16,11-9 6 15,5-22 3-15,-1-4 6 16,-7 11-9-16,-3 0 3 0,-13 14-7 16,-14 6 8-16,-6 4-6 15,-11 0 2-15,-2 0-4 16,-5 17 0-16,1 19 8 16,-2 8-4-16,-5 9 3 15,-3 12 2-15,-4 5-4 16,0-3 12-16,0-4-11 15,0-12-2-15,0-5-1 16,0-15 0-16,0-4-9 16,0-9-36-16,0-15-67 15,0-3-115-15,0 0-185 16</inkml:trace>
          <inkml:trace contextRef="#ctx0" brushRef="#br0" timeOffset="78399.39">11770 6251 139 0,'0'0'134'0,"0"0"-71"15,0 0 9-15,0 0 13 16,0 0-54-16,0 0 7 16,-4 0 15-16,4 0-19 15,0 0-1-15,0 0 6 16,0 0-18-16,0 0-6 15,0 0-14-15,0 2 5 16,-8 30-1-16,6 14 12 16,-7 1 1-16,0 4-9 15,8-1-5-15,-4 5 0 0,1-7 1 16,4-2-1-16,0 2-3 16,0-13 1-16,0-2-4 15,0-2 8-15,0-7-6 16,0-1 2-16,0-4-2 15,0-8 5-15,0-4-3 16,0-7-1-16,0 0 2 16,0 0 3-16,0 0 7 15,0 0-3-15,4 0 0 16,-4 0-5-16,0 0 2 16,0 0-3-16,0 0-4 15,0 0 0-15,0 0 0 0,0 0-2 16,0 0-12-1,5 14-32-15,9 5-29 0,14 9-103 16,-9-15-287-16</inkml:trace>
        </inkml:traceGroup>
      </inkml:traceGroup>
      <inkml:traceGroup>
        <inkml:annotationXML>
          <emma:emma xmlns:emma="http://www.w3.org/2003/04/emma" version="1.0">
            <emma:interpretation id="{9DFE904A-DFE7-4FF4-A824-A6E05215D3DF}" emma:medium="tactile" emma:mode="ink">
              <msink:context xmlns:msink="http://schemas.microsoft.com/ink/2010/main" type="line" rotatedBoundingBox="4802,11790 8703,11316 8867,12659 4966,13134"/>
            </emma:interpretation>
          </emma:emma>
        </inkml:annotationXML>
        <inkml:traceGroup>
          <inkml:annotationXML>
            <emma:emma xmlns:emma="http://www.w3.org/2003/04/emma" version="1.0">
              <emma:interpretation id="{7D8930B4-DF2A-4286-8919-8E60C6149A3C}" emma:medium="tactile" emma:mode="ink">
                <msink:context xmlns:msink="http://schemas.microsoft.com/ink/2010/main" type="inkWord" rotatedBoundingBox="4802,11790 8703,11316 8867,12659 4966,13134"/>
              </emma:interpretation>
              <emma:one-of disjunction-type="recognition" id="oneOf14">
                <emma:interpretation id="interp18" emma:lang="" emma:confidence="1">
                  <emma:literal/>
                </emma:interpretation>
              </emma:one-of>
            </emma:emma>
          </inkml:annotationXML>
          <inkml:trace contextRef="#ctx0" brushRef="#br0" timeOffset="41053.47">32 9992 139 0,'0'0'245'15,"0"0"-188"-15,0 0 28 0,0 0-32 16,0 0-16-16,0 0-18 15,70-57-16-15,-34 53 8 16,11 4-3-16,8 0-1 16,-7 0 7-16,7 0-8 15,-4 0 6-15,-5 0 6 16,-11 14-16-16,-6 4-2 16,-3-3 0-16,-13 7 8 15,1 1-7-15,1 1 5 16,-6 13 7-16,-5 0 6 15,-4-3-3-15,0 1-2 16,0-7-1-16,0 0-1 0,0-4 9 16,-13-1-5-16,-12 1 6 15,-1 2-2-15,-10-2-5 16,-5 7-1-16,-5-3-9 16,0-3-5-16,2 1 7 15,11-12-5-15,2-4-2 16,12-7-1-16,0 1-10 15,2 0-24-15,8-4-31 16,-1 0-139-16,10 0-222 16</inkml:trace>
          <inkml:trace contextRef="#ctx0" brushRef="#br0" timeOffset="41500.6199">895 9564 665 0,'0'0'47'16,"0"0"25"-16,0 0 15 16,0 0-33-16,0 0-33 15,0 0-9-15,0-3-12 16,0 40-5-16,0 32 5 15,0 19 0-15,0 11 0 0,0-5 3 16,0-4 5-16,0 0-8 16,0-19 2-16,0-5 0 15,0-16-2-15,0-16-1 16,-4-16 1-16,4-9 4 16,-4-9-2-16,4 0 4 15,0 0-2-15,0 0-4 16,-6-18 0-16,-3-15-14 15,3-8 11-15,6-1-1 16,0 5 1-16,0 4 0 16,0 9-8-16,21 7 1 15,9 7 8-15,8 0-7 16,-3 6-9-16,2 4 14 16,3 0-10-16,-3 0-15 15,-5 0-10-15,0 10-19 0,0 8-27 16,-4-8-51-16,-7-7-177 15</inkml:trace>
          <inkml:trace contextRef="#ctx0" brushRef="#br0" timeOffset="40585.7198">79 9598 639 0,'0'0'46'0,"0"0"17"16,0 0 39-16,0 0-39 15,0 0-40-15,0 0-3 16,0 0-20-16,-13 32-3 16,13 43 1-16,0 26 2 15,0 28 15-15,0 2-1 16,4 2 1-16,0 3-6 15,1-2-9-15,-1-13 2 0,5-10-2 16,-5-23 3-16,-2-19-6 16,-2-26-8-16,0-8-10 15,0-16-8-15,0-15-22 16,0-4-19-16,0 0-60 16,-6-26-106-16</inkml:trace>
          <inkml:trace contextRef="#ctx0" brushRef="#br0" timeOffset="41928.2898">1318 9948 404 0,'0'0'55'0,"0"0"-39"0,0 0 31 15,0 0-6-15,0 0-15 16,0 0 0-16,50 90-24 16,-37-75 9-16,2-6-10 15,4-9 1-15,-2 0-2 16,5 0-1-16,7 0-18 16,-3-29 5-16,-1-17-1 15,-4 10 13-15,-3-2 4 16,-9 5 3-16,-1 7 1 15,-2 12 25-15,-6 8 12 16,6 6 13-16,-6 0-6 16,0 0-18-16,0 0-20 15,0 19-9-15,0 18-3 16,0 24 2-16,0 11 13 16,0 5-12-16,0 4 7 0,-6-6 2 15,6-3-12 1,0-6 2-16,0-9-2 0,0-11 0 15,0-15 0-15,0-3-1 16,0-18-12-16,0-1-49 16,0-9-68-16,0 0-12 15,0-13-116-15</inkml:trace>
          <inkml:trace contextRef="#ctx0" brushRef="#br0" timeOffset="42318">1850 9761 541 0,'0'0'39'0,"0"0"40"0,0 0-34 16,0 0-34-16,0 0-9 15,0 0 0-15,-90 190 1 16,90-149-3-16,0-14-3 15,0 1 2-15,17 1-2 16,12-12-1-16,6 1 2 16,7-1 2-16,-14-14 2 15,8 7 1-15,-13-6-3 16,1 6 1-16,-11 2 0 16,-5-7-1-16,-3 5 0 15,-5-2 0-15,0 7 5 0,0-2 0 16,0 11 25-16,-22-2 2 15,-7-6-14-15,-2-3 3 16,-1-2-21-16,9-7 3 16,-9-4-3-16,18 0-1 15,1 0-50-15,4-24-91 16,9-10-176-16</inkml:trace>
          <inkml:trace contextRef="#ctx0" brushRef="#br0" timeOffset="42715.94">2207 9514 625 0,'0'0'20'15,"0"0"34"-15,0 0-15 16,0 0-39-16,0 0-88 16,0 0-90-16,8-18-113 15</inkml:trace>
          <inkml:trace contextRef="#ctx0" brushRef="#br0" timeOffset="42571.33">2321 9870 509 0,'0'0'161'16,"0"0"-132"-16,0 0 37 16,0 0-44-16,0 0-17 15,0 0 0-15,0 126 18 16,0-88-13-16,0 4-4 15,0-11-3-15,0 3-3 16,5-8-3-16,-5-11-47 16,0-7-85-16,0-8-142 15</inkml:trace>
          <inkml:trace contextRef="#ctx0" brushRef="#br0" timeOffset="44068.15">2330 9459 189 0,'0'0'75'16,"0"0"19"-16,0 0 29 15,0 0-39-15,0 0-1 16,0 0-14-16,-55-88-13 15,46 88-32-15,5 0 1 16,4 0-25-16,0 10-5 16,0 17 1-16,0 15 1 15,9 4-80-15,25 2-89 16,4-7-188-16</inkml:trace>
          <inkml:trace contextRef="#ctx0" brushRef="#br0" timeOffset="43473.2298">2871 9931 618 0,'0'0'41'0,"0"0"-22"16,0 0 27-16,0 0-40 15,0 0-6-15,0 0-20 16,4-37 20-16,21 5 16 16,-12 4 5-16,-4 0-10 15,-9 9 2-15,0 0 12 16,0-1 3-16,-18 13 3 0,-11 3-17 16,-10 4-3-1,-7 0-8-15,-1 11 2 0,-2 20-3 16,13 4-1-1,2 5 6-15,17 0-5 0,13 14 0 16,4-2 2-16,0-6-2 16,17 1-1-16,30-9 0 15,-1-2-1-15,5-13 0 16,10-14-2-16,0-3 7 16,17-6-10-16,-6 0 7 15,1-23-2-15,4-18 0 16,-9-7-9-16,5 1-10 15,-14-7 11-15,-4 10-1 16,-13 5 3-16,-16 10 4 0,-17 11-2 16,-9-4 4-1,0 12 21-15,0-5-6 0,-13 2-13 16,-13 12 16-16,-8 1-12 16,4 0-1-16,1 0-4 15,-6 5 5-15,11 19-2 16,-7 12-2-16,11-2 0 15,7 11-2-15,0-8 1 16,13 10-1-16,0-10 0 16,0-6-3-16,0-7 2 15,0-10-2-15,13-4-7 0,0-7-9 16,7-3-8 0,-3 0 10-16,10-3-3 0,6-29 11 15,-3 3 8 1,-1-2 0-16,-7 7-2 0,-3 9 3 15,-4 7-1-15,-2 2-2 16,0 6 1-16,6 0 2 16,4 0 0-16,-2 0 0 15,13 0 1-15,-4 0-1 16,4 0-9-16,0 0-31 16,9-22-31-16,-7-19-59 15,0-11-93-15</inkml:trace>
          <inkml:trace contextRef="#ctx0" brushRef="#br0" timeOffset="43698.14">3847 9258 114 0,'0'0'332'15,"0"0"-244"-15,0 0 52 16,0 0-27-16,0 0-47 16,0 0-22-16,0 0-17 15,-69-54-15-15,64 113-2 16,5 15 10-16,0 11-6 15,0 7-9-15,5-4 0 16,9 10 0-16,1-11-4 16,-7-8 4-16,1-10-5 15,0-12-14-15,-9-11-32 16,0-8-59-16,-9-14-137 0</inkml:trace>
        </inkml:traceGroup>
      </inkml:traceGroup>
    </inkml:traceGroup>
    <inkml:traceGroup>
      <inkml:annotationXML>
        <emma:emma xmlns:emma="http://www.w3.org/2003/04/emma" version="1.0">
          <emma:interpretation id="{1307E257-7869-4449-AECC-26964C1F4153}" emma:medium="tactile" emma:mode="ink">
            <msink:context xmlns:msink="http://schemas.microsoft.com/ink/2010/main" type="paragraph" rotatedBoundingBox="4645,10741 21160,11184 21068,14624 4553,14181" alignmentLevel="1"/>
          </emma:interpretation>
        </emma:emma>
      </inkml:annotationXML>
      <inkml:traceGroup>
        <inkml:annotationXML>
          <emma:emma xmlns:emma="http://www.w3.org/2003/04/emma" version="1.0">
            <emma:interpretation id="{3A3B1EF2-9CE7-4F8E-9D20-66CCD16C0D72}" emma:medium="tactile" emma:mode="ink">
              <msink:context xmlns:msink="http://schemas.microsoft.com/ink/2010/main" type="line" rotatedBoundingBox="4645,10741 21160,11184 21068,14624 4553,14181"/>
            </emma:interpretation>
          </emma:emma>
        </inkml:annotationXML>
        <inkml:traceGroup>
          <inkml:annotationXML>
            <emma:emma xmlns:emma="http://www.w3.org/2003/04/emma" version="1.0">
              <emma:interpretation id="{98B952BC-9710-449F-8C5B-EDECAFD37497}" emma:medium="tactile" emma:mode="ink">
                <msink:context xmlns:msink="http://schemas.microsoft.com/ink/2010/main" type="inkWord" rotatedBoundingBox="4606,12214 5453,12237 5401,14203 4553,14181"/>
              </emma:interpretation>
              <emma:one-of disjunction-type="recognition" id="oneOf15">
                <emma:interpretation id="interp19" emma:lang="" emma:confidence="1">
                  <emma:literal/>
                </emma:interpretation>
              </emma:one-of>
            </emma:emma>
          </inkml:annotationXML>
          <inkml:trace contextRef="#ctx0" brushRef="#br0" timeOffset="47996.24">415 10058 514 0,'0'0'26'16,"0"0"55"-16,0 0 32 15,0 0-58-15,0 0-15 16,0 0-13-16,-191-5-3 16,147 28 3-16,-2-2-3 15,-9 10-4-15,4 8 15 16,-4 8-23-16,3 16 11 0,-3 5-17 15,4 14 8-15,4 16-7 16,13 7-4-16,21 8-2 16,5 19-1-16,8 4 0 15,0 13 0-15,29 0 2 16,18-7-2-16,17-7-3 16,8-10 2-16,14-19-43 15,15-19-19-15,20-21-37 16,22-20-53-16,11-33-94 15</inkml:trace>
        </inkml:traceGroup>
        <inkml:traceGroup>
          <inkml:annotationXML>
            <emma:emma xmlns:emma="http://www.w3.org/2003/04/emma" version="1.0">
              <emma:interpretation id="{6F238792-FF65-4AC6-BA27-703172A8A560}" emma:medium="tactile" emma:mode="ink">
                <msink:context xmlns:msink="http://schemas.microsoft.com/ink/2010/main" type="inkWord" rotatedBoundingBox="7249,10811 10929,10909 10839,14293 7158,14194"/>
              </emma:interpretation>
              <emma:one-of disjunction-type="recognition" id="oneOf16">
                <emma:interpretation id="interp20" emma:lang="" emma:confidence="1">
                  <emma:literal/>
                </emma:interpretation>
              </emma:one-of>
            </emma:emma>
          </inkml:annotationXML>
          <inkml:trace contextRef="#ctx0" brushRef="#br0" timeOffset="44680.5199">2475 11335 521 0,'0'0'78'15,"0"0"13"-15,0 0-8 16,0 0-40-16,0 0-24 16,0 0-6-16,-13 19-5 15,13 13-4-15,-4-4 5 16,4-1 1-16,-5 0-8 15,5 7 1-15,-8-6 3 16,-7 0-6-16,9-9 2 16,2-6 0-16,4-8 2 15,0-5-3-15,0 0 0 16,0 0 5-16,0 0-1 16,0 0-4-16,0-41-1 15,0-11 0-15,0-13 3 0,0-5-3 16,0 2-5-1,0-11-4-15,0-1-10 0,0 11 8 16,0 22-5-16,20 10 5 16,2 24 7-16,1 9 1 15,13 4-8-15,-1 0 11 16,20 32 0-16,-4 14 4 16,-4 15 8-16,-7 4-2 15,1-1 3-15,-6 1-12 16,-2-10 6-16,-11 5-6 0,-2-10 0 15,-11-2-1 1,-9-6-4-16,0-14-5 0,0-5-24 16,0-8-33-16,0-8-74 15,-25-7-104-15</inkml:trace>
          <inkml:trace contextRef="#ctx0" brushRef="#br0" timeOffset="44868.17">2301 11534 81 0,'0'0'511'0,"0"0"-487"15,0 0-3-15,0 0 5 16,0 0 41-16,289-110-19 16,-166 64-22-16,-4-1-18 0,-20 5-8 15,-2 9-44-15,-20 2-94 16,-14 8-221-16</inkml:trace>
          <inkml:trace contextRef="#ctx0" brushRef="#br0" timeOffset="47072.7599">3441 11285 581 0,'0'0'35'0,"0"0"27"15,0 0 9-15,0 0-58 0,0 0-2 16,0 0-11 0,-9-131 11-16,9 109 13 0,-8-5 6 15,-13 10-8-15,-5 0-5 16,-4 14 0-16,-12 3-4 16,-5 0-11-16,-6 7 0 15,3 30 2-15,8 11-1 16,5 7-1-16,15-1 2 15,4-1-4-15,18 3-3 16,0-14 3-16,0-7-1 16,5-3 0-16,21-17-3 15,-1-14 0-15,14-1-1 16,3 0-3-16,4-27-8 16,-2-21 12-16,-2-17-6 15,-7 5 3-15,-2-5 3 0,-7-4-5 16,-1-1 4-16,-8-5-2 15,-17 1 7-15,0 5 3 16,0 14-3-16,0 23 0 16,0 16 0-16,0 8 25 15,0 8-1-15,0 0-13 16,0 0-11-16,0 13-3 16,0 34 3-16,0 15 2 15,0 15 5-15,0 6-1 16,0-3-5-16,0 3 9 15,0-9-6-15,0-9-3 16,9-5-1-16,10-19 1 0,8 0-3 16,1-7 2-16,4-10-1 15,-5-7 1-15,10-7-3 16,-3-9 2-16,8-1-4 16,5 0-3-16,2-39 1 15,6-8 5-15,-1-1-1 16,-16-9-10-16,-8 6 11 15,-15 10 2-15,-11-2 1 16,-4 7 3-16,0 2 0 16,-4 8 0-16,-24 12 3 15,-4 4 2-15,5 6-3 16,-4 4-3-16,2 0-1 16,-1 18 2-16,2 14-4 0,5 11 1 15,14 1-1-15,0 7 0 16,4-8 0-16,5 0-2 15,0-12 2-15,0-3-4 16,0-10 3-16,14-9 1 16,4-9-1-16,0 0-7 15,10 0-3-15,11-27 11 16,8-20 1-16,-5-8-1 16,-3-5 0-16,-6-5-2 15,-11 1-2-15,-12-1 4 16,-3 0 2-16,-7-5 2 15,0 11 1-15,0-3 2 0,0 7 1 16,0 13-6-16,-7 11 7 16,-3 14 2-16,1 10 3 15,9 7 1-15,-4 0-9 16,4 0-5-16,0 0-1 16,0 7-7-16,0 32 3 15,0 16 4-15,0 18 1 16,0 8 0-16,0 3-1 15,0-1 2-15,0-6-2 16,0-8 0-16,13-12 0 16,9-1 0-16,7-14-3 15,1-5 1-15,8-11-16 16,-6-11 13-16,8-10-8 16,7-5-4-16,-8 0-4 0,12-28-8 15,-9-18 1-15,-6-5 20 16,0-9-3-16,-18 3 9 15,-17 2-4-15,-1 5 4 16,0 2 2-16,0 7 24 16,-6 8-6-16,-7 6-4 15,5 14-2-15,3 13 8 16,1 0-3-16,4 0-17 16,0 0-1-16,0 0-7 15,0 0 0-15,0 8 4 16,0 20 4-16,9 6 0 0,4 1 0 15,10-2 0 1,9 13 4-16,10-3-1 0,3 1 1 16,9 0 11-16,5-13-7 15,0-2-4-15,1-5 0 16,4-15-4-16,-9-5 0 16,-10-4 0-16,4 0-4 15,-11-9-6-15,-2-29 7 16,-8-5-6-16,-2-8 8 15,-17 2-1-15,-1-8 0 16,-8 6-1-16,0-4-2 16,0 4 3-16,0 14 4 15,0 4-6-15,-13 16 4 16,9 7 0-16,-1 10 10 16,1 0-6-16,0 0-4 0,-5 6-2 15,0 29 2-15,5 2 0 16,-3 14 1-16,7-1 3 15,0-6-3-15,0 2 0 16,0-4 0-16,11-11 0 16,11-10 0-16,-4-4-1 15,0-7 0-15,10-10-31 16,-6 0-2-16,11 0-13 16,-1-38 1-16,0-3 6 15,-5-10-3-15,-3 1 30 16,-7 2 12-16,-8 7 3 15,-9 4-2-15,0 13 14 16,0 5 11-16,0 11 18 0,0 6 4 16,0 2-24-16,0 0 0 15,0 0-20-15,0 0 0 16,0 0-3-16,0 10-1 16,0 14 4-16,0 8-2 15,0 2-1-15,0 1-1 16,10-5 1-16,7-3-1 15,15 1-1-15,-4-2 0 16,12 3-2-16,2-6-2 16,-5 4 2-16,-5-7-2 15,-11-2-9-15,-8 1-1 16,-8-5 11-16,-5 0-4 0,0-6 8 16,0-3 0-16,0-1 10 15,0-4 14-15,-9 0-2 16,-4 0-5-16,0 0 1 15,4-18-18-15,-7-22-13 16,16-21-10-16,0-18 10 16,0-9-13-16,25 0-27 15,5 4 8-15,13 15 8 16,-16 18 17-16,-4 14 17 16,-5 10 3-16,-18 17 6 15,0 7 36-15,0 3 24 16,0 0-14-16,0 0-28 15,0 0-15-15,0 3-9 16,0 20 7-16,0 17-3 0,0-12 2 16,0 6-5-16,0 1 4 15,0-5-5-15,13 1 4 16,9 2-2-16,2-9-2 16,-2 4 0-16,0-9-2 15,2 2 3-15,-6-1-1 16,-1-2 6-16,-15-1-6 15,-2 3 1-15,0 4 1 16,0 3 0-16,-6 6-1 16,-29-5 3-16,-16-4-4 15,-8-4-11-15,-14-9-48 16,-4-11-144-16,0 0-219 16</inkml:trace>
          <inkml:trace contextRef="#ctx0" brushRef="#br0" timeOffset="47470.55">4850 8709 648 0,'0'0'26'0,"0"0"-10"0,0 0 74 16,0 0-42-16,246 0-10 15,-165 41-15-15,5 24 1 16,0 18-5-16,11 27 2 16,3 22 11-16,-4 30-7 15,-5 32-9-15,-8 19-4 16,-24 9-4-16,-15-5-4 15,-20-2 0-15,-15-2 7 16,-9-10-10-16,-9-18 0 16,-46-13 0-16,-17-9 4 15,-21-14-5-15,-22-7-2 16,-10-3-29-16,-17-20-32 0,-17-16-9 16,-20-22-93-1,-30-26-228-15</inkml:trace>
        </inkml:traceGroup>
        <inkml:traceGroup>
          <inkml:annotationXML>
            <emma:emma xmlns:emma="http://www.w3.org/2003/04/emma" version="1.0">
              <emma:interpretation id="{180860B9-CB6C-46E5-8BDC-B2D3FF68BDA6}" emma:medium="tactile" emma:mode="ink">
                <msink:context xmlns:msink="http://schemas.microsoft.com/ink/2010/main" type="inkWord" rotatedBoundingBox="15313,12880 21110,13036 21073,14438 15275,14282">
                  <msink:destinationLink direction="with" ref="{24FCCF86-69BB-42C1-BA50-AEB6AC8FB691}"/>
                  <msink:destinationLink direction="with" ref="{22B11DD6-B12C-42EA-80ED-03AB0AACB1BA}"/>
                </msink:context>
              </emma:interpretation>
              <emma:one-of disjunction-type="recognition" id="oneOf17">
                <emma:interpretation id="interp21" emma:lang="" emma:confidence="1">
                  <emma:literal/>
                </emma:interpretation>
              </emma:one-of>
            </emma:emma>
          </inkml:annotationXML>
          <inkml:trace contextRef="#ctx0" brushRef="#br0" timeOffset="77380.4099">13975 11256 432 0,'0'0'44'0,"0"0"1"16,0 0 29-16,0 0-23 16,0 0-20-16,0 0 2 15,0 0-3-15,0-46 7 16,0 46-19-16,0-8 16 15,0 6-6-15,0-1-1 16,0-7 6-16,-5 9-18 16,-5-3 1-16,-4-4 3 15,-2 7-8-15,-7 1-6 16,2 0 1-16,-5 0-1 16,4 0 3-16,-7 0-5 15,3 5-1-15,-6 14 0 0,6 4 2 16,2 5-1-16,-2 7-2 15,2 4 0-15,0 2 0 16,2 6 0 0,5-2 4-16,1 3-2 0,4 2-2 15,3-8 1-15,8 0-1 16,-4 0-1-16,5-1 0 16,0-3 0-16,0-2 0 15,0-2 0-15,0-3 1 16,0-7-1-16,15-3-4 15,8-6 3-15,-1-1-2 16,8-5-1-16,5-4 1 16,6 5 3-16,-2-6 2 15,-1-4-1-15,-11 0-2 16,5 0 1-16,0 0 0 0,-4 0-5 16,-1-14 4-16,5 0 1 15,-4-15 0-15,2-2-1 16,2-10 1-16,-4 3 2 15,-5 2 0-15,-4-6-2 16,-3 9 0-16,-8-1 0 16,4 3 1-16,-8-1 2 15,1 4 0-15,-1 0-3 16,-4-6 5-16,0 6-4 16,0-3 7-16,0 8 1 15,0 0-8-15,-13-5 7 16,-10 9-2-16,4-3 0 0,-10 3-5 15,4-1 6-15,-2 2-5 16,-2 4 1-16,-2 1-1 16,-7 8-1-16,12 1-1 15,-7 4 1-15,7 0-2 16,-3 0 0-16,3 0-4 16,0 0-1-16,-3 9-24 15,-2 9-16-15,7-2-25 16,-1 1-30-16,6-7-102 15,3-10-218-15</inkml:trace>
          <inkml:trace contextRef="#ctx0" brushRef="#br0" timeOffset="71110.47">14945 10964 454 0,'0'0'20'16,"0"0"-8"-16,0 0 33 15,0 0 24-15,0 0-11 16,0 0 16-16,0 0-18 16,-10-28-6-16,10 25 1 15,-6-7-15-15,-2-4-15 16,-4 0 7-16,2 3-13 15,-8 2 10-15,10-2-5 16,-4 8-6-16,5 3 7 16,-3 0-5-16,-3 0 4 15,4 0-4-15,-14 0-7 16,-5 0-9-16,-4 20 7 0,-3 18-5 16,1 7-1-16,-1 15-1 15,6-3 0-15,3 8 4 16,8 4-8-16,-1-1 4 15,6-1 0-15,3 7 3 16,10-9-3-16,0-7 0 16,0-5-3-16,5-4-1 15,24-5-2-15,3-8 6 16,4-7-2-16,7-6-1 16,1-10 1-16,1-3 0 15,-9-6 3-15,-3-4-3 0,-6 0 2 16,4 0 0-1,-7 0 2-15,0-9-1 16,-3-6 4-16,-3-11-5 0,4-3 0 16,1-4 3-16,-5-4-2 15,1 6-1-15,-11-2 3 16,-3 0 1-16,1 5 0 16,-6 1-1-16,0-1 1 15,0 0-4-15,-25 1 1 16,-4 4 1-16,-6 0-2 15,-4 3-2-15,-8 12 2 16,-2 7-5-16,3 1-3 16,1 0 4-16,4 0-9 0,3 1 8 15,12 22-5 1,-1 5-5-16,-1-1-4 0,1 13-6 16,-1-5-27-16,1-4-11 15,13-3-57-15,10-13-123 16</inkml:trace>
          <inkml:trace contextRef="#ctx0" brushRef="#br0" timeOffset="81175.66">12861 11174 466 0,'0'0'69'0,"0"0"-43"0,0 0 76 15,0 0-44-15,0 0-35 16,0 0-2-16,152-122 5 16,-92 94 0-16,3 2-7 15,6-3 0-15,-6 2-2 16,-3 8 0-16,-12-3-8 16,-5 5-2-16,-11 4-3 15,-9 6-3-15,-2 1 0 16,-15-3-1-16,-2 9 1 15,-4 0-1-15,4 0-2 16,-4-5-10-16,0 5-18 16,0 0-25-16,0-4-40 15,-13-1-63-15</inkml:trace>
          <inkml:trace contextRef="#ctx0" brushRef="#br0" timeOffset="80814.36">13045 11127 439 0,'0'0'67'16,"0"0"9"-16,0 0 11 16,0 0-18-16,0 0-20 15,0 0-12-15,-154-8-4 0,131 8 4 16,0 0-10-16,0 8-1 16,-2 5-14-16,0 7 2 15,8 2-5-15,-8-2-5 16,11 7 0-16,-7 0-4 15,11-4 0-15,2 1 0 16,8-11-1-16,0-3 1 16,0-1-4-16,0-4 2 15,0 5-3-15,18-6 4 16,17 5 1-16,12-9 0 16,12 4 0-16,8 2 2 15,-3-1 1-15,5 3-3 0,-9 10 0 16,-5-2 0-1,0 5 0-15,-16-1 0 0,-3 2 0 16,-8-3 0-16,-13-1-1 16,-11 5 0-16,-4 1 1 15,0 9 0-15,0-2 5 16,-28 3 0-16,-8 1-1 16,-6-6 0-16,1-5-4 15,2-6 3-15,9 1 1 16,-5-11-2-16,-6-2 1 15,9-6-3-15,-5 0 0 16,2 0-9-16,6 0-6 16,7 0-15-16,2 0-17 0,7 0-33 15,10-18-80 1,-1-6-109-16</inkml:trace>
          <inkml:trace contextRef="#ctx0" brushRef="#br0" timeOffset="82607.1">11613 11061 463 0,'0'0'79'0,"0"0"-59"16,0 0 55-16,0 0-20 16,0 0-39-16,0 0-12 15,0 93 14-15,0-27 30 16,0 17-18-16,0-4-12 0,0 0 7 15,0-6-8-15,0-2-10 16,0-11 1-16,0-10-8 16,-7-12 1-16,-2-10 3 15,5-15-1-15,4-8-3 16,0-5 0-16,-1 0-18 16,1 0-4-16,-5 0-21 15,1-15-64-15,4-35-197 16</inkml:trace>
          <inkml:trace contextRef="#ctx0" brushRef="#br0" timeOffset="82983.2099">11583 11116 430 0,'0'0'55'0,"0"0"-22"16,0 0 38-16,0 0-12 15,0 0-18-15,0 0-3 16,128-90-11-16,-92 88 0 16,9 2-11-16,-3 0-10 15,1 6-1-15,1 25-1 16,-3 13 4-16,-7 5-3 16,0 3-1-16,-13 11 5 15,-6-1-8-15,1-2 11 0,-9-3-2 16,-7-2-6-16,0 0 1 15,0-8-5-15,0-3 2 16,5-6-4-16,-5-5 3 16,0-10-1-16,0-4 0 15,0-10 0-15,0 1-10 16,0-10-7-16,0 0-16 16,0 0-13-16,0 0-52 15,0 0-31-15,-12 0-115 16</inkml:trace>
          <inkml:trace contextRef="#ctx0" brushRef="#br0" timeOffset="83230.82">11683 11605 470 0,'0'0'51'15,"0"0"60"-15,0 0-11 16,0 0-35-16,0 0-31 15,0 0 6-15,-22-5-22 16,22 5-16-16,0-14-2 16,45-6 0-16,19-12 6 15,17-10-5-15,5 1 1 16,-5 10-2-16,-5 2-1 16,-8 5-41-16,-28 15-53 15,-12 5-74-15,-28 4-191 16</inkml:trace>
          <inkml:trace contextRef="#ctx0" brushRef="#br0" timeOffset="84122.45">10759 11401 462 0,'0'0'70'16,"0"0"15"-16,0 0 23 0,0 0-35 15,0 0-31-15,0 0-12 16,-1-10-10-16,1 10-10 16,0 0-3-16,0 6-7 15,0 21 0-15,0 17 3 16,0 22 9-16,0 9-3 16,0 3-9-16,1 12 0 15,-1-4-6-15,0 2-71 16,9-4-113-16,7-1-312 15</inkml:trace>
          <inkml:trace contextRef="#ctx0" brushRef="#br0" timeOffset="83856.14">10504 11038 239 0,'0'0'161'16,"0"0"-107"-16,0 0 0 15,0 0-23-15,0 0-19 16,0 0 39-16,13 135-16 16,-13-60 7-16,0 3 3 15,0 6-19-15,-18-7-8 16,-5-6-1-16,0-15-6 16,4-18-1-16,6-18 1 15,9-9-2-15,4-11 2 0,0 0 2 16,0 0 10-16,0 0 5 15,0 0-12-15,0 0 8 16,0 0-7-16,0 0-2 16,0 0-5-16,0-4 0 15,0-20-10-15,13 6-3 16,14 5-1-16,5-2 7 16,7 1-5-16,5 9 2 15,1 5-2-15,-5 0 0 16,7 0 1-16,-2 0 1 15,1 5-2-15,-9 14-3 16,3-2 0-16,-9-3-1 16,-2 0-2-16,-8-4-3 15,-2 0-7-15,-7-6-6 16,-1-4-14-16,-6 0-16 0,-5 0-53 16,0 0-34-16,0 0-110 15</inkml:trace>
          <inkml:trace contextRef="#ctx0" brushRef="#br0" timeOffset="85488.4099">15565 11496 554 0,'0'0'59'0,"0"0"1"16,0 0 9-16,0 0-53 16,0 0-13-16,0 0 21 15,229-72-6-15,-135 52-10 16,2-2-8-16,-15 3-3 16,-8 5-10-16,-18 1-40 15,-29 12-101-15,-18 1-69 16</inkml:trace>
          <inkml:trace contextRef="#ctx0" brushRef="#br0" timeOffset="84924.09">15779 10853 575 0,'0'0'76'0,"0"0"0"15,0 0 33-15,0 0-39 16,0 0-25-16,0 0-1 16,0-4-13-16,0 4-11 15,0 0-4-15,0 0-8 16,0 0-7-16,0 0-1 16,0 4 0-16,0 20-2 15,0 22 4-15,-11 14-2 16,2 9 1-16,0 2 3 0,2 3-2 15,3 1 0-15,-5 3-3 16,3 0 5-16,-3-4-4 16,2-10 0-16,3-6-1 15,0-17 1-15,4-10 0 16,-5-11 1-16,5-12 0 16,0-2 0-16,0-2-1 15,0-4 1-15,0 0 1 16,0 0-2-16,0 0-2 15,0 0-3-15,0 0-5 16,0 0-19-16,0-10-23 16,0-18-42-16,0-16-122 15,20-8-109-15</inkml:trace>
          <inkml:trace contextRef="#ctx0" brushRef="#br0" timeOffset="85248.05">16159 10901 567 0,'0'0'62'16,"0"0"23"-16,0 0-2 16,0 0-44-16,0 0-16 15,0 0-13-15,29 49-2 0,-19 3 18 16,-1 3-7-16,-6 11-9 15,-3-2 3-15,4 10-12 16,-4-4 6-16,0 0-3 16,0-10-3-16,0-9 0 15,0-1 2-15,0-12-2 16,0-1-1-16,-4-11-5 16,1-6-13-16,3-7-19 15,-13-3-15-15,3-1-57 16,-15-8-74-16,4-1-152 15</inkml:trace>
        </inkml:traceGroup>
      </inkml:traceGroup>
    </inkml:traceGroup>
  </inkml:traceGroup>
</inkml:ink>
</file>

<file path=ppt/ink/ink4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4:45.26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74768E3-1696-48C6-8181-242F74117537}" emma:medium="tactile" emma:mode="ink">
          <msink:context xmlns:msink="http://schemas.microsoft.com/ink/2010/main" type="writingRegion" rotatedBoundingBox="16356,10973 19396,10787 19454,11733 16414,11920"/>
        </emma:interpretation>
      </emma:emma>
    </inkml:annotationXML>
    <inkml:traceGroup>
      <inkml:annotationXML>
        <emma:emma xmlns:emma="http://www.w3.org/2003/04/emma" version="1.0">
          <emma:interpretation id="{CE897ECA-AC91-44FD-92BC-9E68AB9259A8}" emma:medium="tactile" emma:mode="ink">
            <msink:context xmlns:msink="http://schemas.microsoft.com/ink/2010/main" type="paragraph" rotatedBoundingBox="16356,10973 19396,10787 19454,11733 16414,11920" alignmentLevel="1"/>
          </emma:interpretation>
        </emma:emma>
      </inkml:annotationXML>
      <inkml:traceGroup>
        <inkml:annotationXML>
          <emma:emma xmlns:emma="http://www.w3.org/2003/04/emma" version="1.0">
            <emma:interpretation id="{FEF3664C-45D9-4632-A3B9-4260F4C9182F}" emma:medium="tactile" emma:mode="ink">
              <msink:context xmlns:msink="http://schemas.microsoft.com/ink/2010/main" type="line" rotatedBoundingBox="16356,10973 19396,10787 19454,11733 16414,11920"/>
            </emma:interpretation>
          </emma:emma>
        </inkml:annotationXML>
        <inkml:traceGroup>
          <inkml:annotationXML>
            <emma:emma xmlns:emma="http://www.w3.org/2003/04/emma" version="1.0">
              <emma:interpretation id="{873A6D02-4460-4594-86D3-E42591E9D931}" emma:medium="tactile" emma:mode="ink">
                <msink:context xmlns:msink="http://schemas.microsoft.com/ink/2010/main" type="inkWord" rotatedBoundingBox="16356,10973 19396,10787 19454,11733 16414,11920"/>
              </emma:interpretation>
              <emma:one-of disjunction-type="recognition" id="oneOf0">
                <emma:interpretation id="interp0" emma:lang="" emma:confidence="1">
                  <emma:literal/>
                </emma:interpretation>
              </emma:one-of>
            </emma:emma>
          </inkml:annotationXML>
          <inkml:trace contextRef="#ctx0" brushRef="#br0">11519 8801 336 0,'0'0'47'0,"0"0"33"16,0 0-8-16,0 0-12 16,0 0-4-16,0 0 1 15,-4-4-10-15,4 4 2 16,0 0-14-16,0 0-2 15,0 0-4-15,0 0-17 16,0 0 7-16,0 0-16 16,0 4-3-16,0 37 0 15,0 30-2-15,0 13 2 16,0 2 2-16,0 2-2 0,0-1 0 16,4-1 2-16,9-4-2 15,-7-8 0-15,3-17 1 16,-2-16-1-16,-3-17-3 15,-4-12 3-15,0-12 0 16,5 0 2-16,-5 0-2 16,0 0 0-16,0 0-1 15,0 0-22-15,0-4-26 16,0-24-57-16,0 6-151 16</inkml:trace>
          <inkml:trace contextRef="#ctx0" brushRef="#br0" timeOffset="674.4">12107 8907 503 0,'0'0'36'0,"0"0"32"16,0 0 18-16,0 0-39 15,0 0-18-15,0 0-20 0,0-9-6 16,0 5 0 0,26-1-2-16,16-5-1 0,4 7 19 15,3 1-15-15,2 2 7 16,0 0-9-16,-2 0-4 15,-10 11 4-15,-5 17-5 16,-12 8 10-16,-8 6-7 16,-14 9 3-16,0 9 4 15,0 2-3-15,-35 2 2 16,-13 1-5-16,-7-1 9 16,-4-5 2-16,4-2-6 15,-2-16 4-15,11-4 6 16,12-17-10-16,18-8 13 15,8-10 2-15,8-2 2 0,0 0-7 16,0 0-12-16,0 0-4 16,0 0 0-16,0 0-4 15,24-5 4-15,16-11 1 16,5 3 0-16,-1-5-2 16,7 8 0-16,0 1 1 15,3-4 6-15,-9 13-6 16,1 0-2-16,-1 0-1 15,-10 0 3-15,0 0-1 16,-1 4 1-16,0 11 0 16,-8-2 0-16,3-2 0 15,-12-4-4-15,4-7-2 16,-1 4-2-16,-16-4-5 0,5 2 6 16,-3-2-11-16,-2 0-12 15,-4 0-12-15,0 0-31 16,0-6-94-16,0-22-246 15</inkml:trace>
          <inkml:trace contextRef="#ctx0" brushRef="#br0" timeOffset="1453.6798">13341 8870 437 0,'0'0'58'0,"0"0"12"15,0 0 15-15,0 0-45 0,0 0-1 16,0 0-6 0,10-4 2-16,-10 4-10 0,0 0-7 15,0 0 8-15,0 0-4 16,0 0 0-16,0 0-6 15,0 0-1-15,0 0-2 16,0 0-1-16,0 0-4 16,0 0-3-16,0 0-4 15,-10 8-1-15,-7 16 0 16,-11 4 1-16,5 3 0 16,5 3-1-16,0-2 0 15,7-13 0-15,7-6 0 16,4-2-1-16,0-7-2 15,0-4-4-15,0 0 5 16,0 0-6-16,0 0 6 0,13 0 1 16,25 0 1-1,13 0 1-15,1 0 1 0,-1 0 1 16,-1 4-3-16,-3 1 2 16,-15 10-2-16,0 3-4 15,-15 6 3-15,-3 4-2 16,-6 8 3-16,-8 5 0 15,0-4 0-15,0 5 2 16,0-5 2-16,-22 5 0 16,-16-6-4-16,1 3 2 15,-3-8 6-15,-9 1-8 16,0-5 3-16,2-2-1 0,-2-6-2 16,13-7 0-16,-6-6 6 15,10-6-6-15,9 0-2 16,2 0-6-16,15 0-11 15,-2-4-8-15,0-16-33 16,4-2-73-16,0-7-147 16</inkml:trace>
          <inkml:trace contextRef="#ctx0" brushRef="#br0" timeOffset="2241.59">13341 8876 67 0,'0'0'471'0,"0"0"-444"15,0 0 29-15,0 0 7 16,0 0-7-16,0 0-19 16,242-116-9-16,-182 96-11 15,-8 6-11-15,3 6-6 16,-4 3 1-16,-5 5-2 15,-2 0-18-15,-1 0-5 16,-11 0-44-16,-4 0 14 16,-7 0 11-16,-2 0-9 15,-4 1 18-15,1 3 18 0,-2 0 11 16,-2 0-1-16,4-4 5 16,-7 1 1-16,1-1 2 15,-2 5 15-15,0-5 12 16,0 0-3-16,4 0 17 15,-12 0-2-15,4 8 5 16,5-7-6-16,-5 8-12 16,-2 1 2-16,2 3-4 15,5 11 3-15,-2 3-1 16,2 11-4-16,-3 3 7 16,-2 5-11-16,-4 2-2 15,6 1-4-15,-6 7 1 16,0-5-7-16,0 0-3 15,0 4-4-15,0-8 1 16,0 0-1-16,0-6-1 0,8-3 0 16,3-11 0-16,-4 1 0 15,2-1 0-15,1-8-2 16,3-1-1-16,1-8 3 16,4-3-15-16,1-7 13 15,4 0-2-15,-1 0-4 16,4 0 8-16,3 0 0 15,-3-17-2-15,3-5 1 16,-7-6-7-16,1 5 8 16,-4-1 7-16,-11-4-7 15,-6 9 4-15,1-3 5 0,-3-2 2 16,0 0 2-16,0 3 4 16,0-8-5-16,-5 11-3 15,-14-1 0-15,-4 4 3 16,-7 8-3-16,-11 1-7 15,-7 6 2-15,-10 0-4 16,-10 0-2-16,-2 24 2 16,-1 4-28-16,3 18-27 15,3-5-14-15,1 10-52 16,2-4-173-16</inkml:trace>
        </inkml:traceGroup>
      </inkml:traceGroup>
    </inkml:traceGroup>
  </inkml:traceGroup>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7:57.92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1AF67D62-F6F2-4CA8-8DE4-E06ADF4DB0F1}" emma:medium="tactile" emma:mode="ink">
          <msink:context xmlns:msink="http://schemas.microsoft.com/ink/2010/main" type="inkDrawing" rotatedBoundingBox="24289,5579 28977,5057 28988,5152 24299,5674" semanticType="underline" shapeName="Other">
            <msink:sourceLink direction="with" ref="{85B0FB59-E740-4375-A6FB-C586497A91C1}"/>
          </msink:context>
        </emma:interpretation>
      </emma:emma>
    </inkml:annotationXML>
    <inkml:trace contextRef="#ctx0" brushRef="#br0">0 490 507 0,'0'0'0'16,"0"0"-2"-16,0 0 2 16,0 0 39-16,0 0-6 15,0 0 12-15,187 9 30 16,-41-9-8-16,55-9-20 16,46-15-1-16,56-6-9 15,29 1-10-15,44-7 2 16,9-1-10-16,1-2-2 15,-5 3-11-15,-27-6 11 0,-38 6-17 16,-33-6 7 0,-38 8-5-16,-38-1-1 0,-47 7 2 15,-59 8 0-15,-44 6-3 16,-37 9 0-16,-15-1-3 16,-5 5 0-16,0 1-15 15,0 0-37-15,0 4-97 16,0 13-27-16,-16 3-102 15</inkml:trace>
  </inkml:traceGroup>
</inkml:ink>
</file>

<file path=ppt/ink/ink4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4:48.59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B61F338-FA19-4D96-8104-9BEC32642370}" emma:medium="tactile" emma:mode="ink">
          <msink:context xmlns:msink="http://schemas.microsoft.com/ink/2010/main" type="inkDrawing" rotatedBoundingBox="14370,12750 21817,12288 21834,12564 14387,13026" shapeName="Other"/>
        </emma:interpretation>
      </emma:emma>
    </inkml:annotationXML>
    <inkml:trace contextRef="#ctx0" brushRef="#br0">73 439 355 0,'0'0'152'16,"0"0"-151"-16,0 0 37 15,0 0 61-15,0 0-15 16,0 0-27-16,-82 6-24 15,82-3-13-15,0-3 9 16,0 5-24-16,0-5 12 0,0 5-11 16,0 0-6-1,0 4 2-15,9 6 1 0,39 4 3 16,17-6 2-16,31 1 3 16,19-5-1-16,17-9-6 15,21 0 4-15,17 0 3 16,22 0-11-16,3 0 3 15,11-19 1-15,3-5-4 16,-9-3 0-16,-13 8 2 16,-4 10-2-16,7-4 0 15,6 12 2-15,14 1-1 16,8 0 0-16,-3 0-1 0,-5 0 2 16,6 0-2-16,0 0 0 15,8 0 0-15,-11 0-3 16,-7 0 3-16,-6-5 1 15,-9-3 0-15,-3-1 0 16,-17-5-1-16,-10 1 0 16,-12-6 0-16,9-1 5 15,-5-7-4-15,0-1 2 16,0 0-3-16,-17-6-1 16,-8 6 0-16,-5 8-3 15,-7-4 4-15,-13 10 4 16,1 0-4-16,-14 4 0 15,-13 2 0-15,-3-3 1 0,-14 7-1 16,-5-1 0-16,-10 1 0 16,-10 0 0-16,-9 4 0 15,-6-5 1-15,-6 5 2 16,-5-6 3-16,6 6 4 16,-10 0-8-16,3 0 10 15,0 0-12-15,1 0 14 16,-3-3-5-16,-2 3-1 15,1 0-5-15,-1 0 12 16,-1 0-5-16,-3-1 1 16,0 1 1-16,4 0 2 15,-4 0-3-15,0 0 1 16,8 0-2-16,-8-5-3 16,0 1-1-16,4 4-4 0,-4-4-2 15,0 4 1-15,0 0 0 16,0-1-1-16,0 1-12 15,0-9-22-15,0 4-39 16,-36-14-45-16,-20 2-158 16</inkml:trace>
  </inkml:traceGroup>
</inkml:ink>
</file>

<file path=ppt/ink/ink4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5:15.20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4FCCF86-69BB-42C1-BA50-AEB6AC8FB691}" emma:medium="tactile" emma:mode="ink">
          <msink:context xmlns:msink="http://schemas.microsoft.com/ink/2010/main" type="inkDrawing" rotatedBoundingBox="16058,14576 19435,14423 19440,14528 16062,14681" semanticType="underline" shapeName="Other">
            <msink:sourceLink direction="with" ref="{180860B9-CB6C-46E5-8BDC-B2D3FF68BDA6}"/>
          </msink:context>
        </emma:interpretation>
      </emma:emma>
    </inkml:annotationXML>
    <inkml:trace contextRef="#ctx0" brushRef="#br0">-1 132 378 0,'0'0'94'0,"0"0"-46"16,0 0 56-16,0 0 3 16,0 0-55-16,0 0-22 15,-9-22-8-15,9 22-9 0,0 0-11 16,0 0-2-16,0 0-4 15,45 4 4-15,30 14 6 16,31-9 8-16,32 2-2 16,39-11 2-16,42 0 5 15,35 0-5-15,16 0-12 16,14-7 11-16,-7-10-13 16,3-1 1-16,-9-5 0 15,-34 0-1-15,-28 5-2 16,-37-1 2-16,-34 9 0 15,-37 1 1-15,-29 4 4 16,-30 5-5-16,-29 0 0 16,-13 0-6-16,0 0 6 0,0 0 3 15,0 0 7 1,0 0-10-16,0 0 16 16,0 0-11-16,0 0-4 0,-3 0 1 15,-18-4-2-15,-10 4-8 16,-12 0-31-16,-12 0-39 15,-13 0-24-15,-17 0-95 16,-21 0-238-16</inkml:trace>
  </inkml:traceGroup>
</inkml:ink>
</file>

<file path=ppt/ink/ink4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3:55:15.78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2B11DD6-B12C-42EA-80ED-03AB0AACB1BA}" emma:medium="tactile" emma:mode="ink">
          <msink:context xmlns:msink="http://schemas.microsoft.com/ink/2010/main" type="inkDrawing" rotatedBoundingBox="16457,14741 19280,14718 19281,14776 16458,14799" semanticType="underline" shapeName="Other">
            <msink:sourceLink direction="with" ref="{180860B9-CB6C-46E5-8BDC-B2D3FF68BDA6}"/>
          </msink:context>
        </emma:interpretation>
      </emma:emma>
    </inkml:annotationXML>
    <inkml:trace contextRef="#ctx0" brushRef="#br0">96 37 442 0,'0'0'34'0,"0"0"-30"16,0 0 18-16,0 0 38 15,0 0-22-15,0 0-7 16,-96-9-27-16,96 9-4 15,0 0-10-15,0 0 7 16,0 0 3-16,15 14 10 16,15-1 6-16,21-3 10 15,17 4 24-15,28-14-16 0,27 0-8 16,24 0 0 0,30 0-7-16,23-3-9 0,-3-18 1 15,19 3-4-15,9 5-3 16,-2 3 1-16,-11 6-3 15,-23 4-1-15,-24 0-1 16,-26 0 0-16,-24 8 2 16,-29-2 4-16,-27 2-12 15,-17-3 6-15,-23 0 0 16,-10 1 1-16,-9-6 6 16,4 0-6-16,-4 4 18 15,0-4-15-15,4 0 13 0,-1 0-12 16,-3 0-3-16,5 0-2 15,-5 0 9-15,0 0-7 16,4 0 1-16,-4 0-1 16,0 0 0-16,0 0 0 15,0 0-2-15,0 0 2 16,0 0-2-16,0 0-17 16,0 0-38-16,-4 0-97 15,-31 0-345-15</inkml:trace>
  </inkml:traceGroup>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7:49.073"/>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196E7A2-4D42-4C7D-BC16-0A4CB3C9B72E}" emma:medium="tactile" emma:mode="ink">
          <msink:context xmlns:msink="http://schemas.microsoft.com/ink/2010/main" type="writingRegion" rotatedBoundingBox="22587,1694 28294,1179 28561,4135 22854,4651"/>
        </emma:interpretation>
      </emma:emma>
    </inkml:annotationXML>
    <inkml:traceGroup>
      <inkml:annotationXML>
        <emma:emma xmlns:emma="http://www.w3.org/2003/04/emma" version="1.0">
          <emma:interpretation id="{EEA54E81-A267-47F9-BFA0-2A1A76B12CCD}" emma:medium="tactile" emma:mode="ink">
            <msink:context xmlns:msink="http://schemas.microsoft.com/ink/2010/main" type="paragraph" rotatedBoundingBox="22587,1694 28294,1179 28561,4135 22854,4651" alignmentLevel="1"/>
          </emma:interpretation>
        </emma:emma>
      </inkml:annotationXML>
      <inkml:traceGroup>
        <inkml:annotationXML>
          <emma:emma xmlns:emma="http://www.w3.org/2003/04/emma" version="1.0">
            <emma:interpretation id="{1C878480-A7FA-4C83-95A4-A88876B413E2}" emma:medium="tactile" emma:mode="ink">
              <msink:context xmlns:msink="http://schemas.microsoft.com/ink/2010/main" type="line" rotatedBoundingBox="22596,1681 25007,1505 25076,2451 22665,2627"/>
            </emma:interpretation>
          </emma:emma>
        </inkml:annotationXML>
        <inkml:traceGroup>
          <inkml:annotationXML>
            <emma:emma xmlns:emma="http://www.w3.org/2003/04/emma" version="1.0">
              <emma:interpretation id="{42FFEECA-0407-4FF5-97C0-975ABF59181B}" emma:medium="tactile" emma:mode="ink">
                <msink:context xmlns:msink="http://schemas.microsoft.com/ink/2010/main" type="inkWord" rotatedBoundingBox="22596,1681 25007,1505 25076,2451 22665,2627"/>
              </emma:interpretation>
            </emma:emma>
          </inkml:annotationXML>
          <inkml:trace contextRef="#ctx0" brushRef="#br0">5773-3393 502 0,'0'0'49'0,"0"0"-49"15,0 0 26-15,0 0 40 16,0 0-36-16,0 0-21 15,0 0-5-15,0 0 9 16,0 0-13-16,0 0 1 16,0 0 0-16,0 5 13 15,0-4-11-15,0 2-2 16,0 6 1-16,-5 2-2 0,-19 3 4 16,1 0-4-1,-2 2 5-15,-6-1 3 0,12-3 0 16,-2-2 0-16,16-3 2 15,-11-5 1-15,11-2-5 16,4 0 18-16,-9 0-7 16,2 0-1-16,-6 0 9 15,-2 0-9-15,-7-2-4 16,4-15-3-16,6-1-1 16,8-11 2-16,5 3 1 15,0-1-9-15,0 3-2 16,5 12-1-16,8-2-3 15,8 3 0-15,4 7 1 16,-1-4 3-16,10 5 0 0,-2 1-2 16,-1-1 2-16,9 3 0 15,-6 0 3-15,4 0-2 16,-4 0-1-16,-2 3 0 16,5 13-4-16,-10-1 3 15,-1 6 0-15,-7 1-1 16,-3 3 1-16,0-2-1 15,-3 7 2-15,-7 4 0 16,-6 1 0-16,0 8 0 16,0 1-7-16,0 4 7 15,-24 0 2-15,-3-4 0 16,-4 2-2-16,3-2 0 16,-9-2-4-16,-3-7 9 0,6 1-4 15,-9-2 0-15,4-4-1 16,-1-5 1-16,-3-5 1 15,4-1-2-15,5-4 2 16,-6-4 0-16,7-2 0 16,-6 0 0-16,5-1 2 15,-2-6-1-15,2 1 1 16,2-3-3-16,3 0 4 16,2 0-3-16,-1-4-2 15,4-9 5-15,5 1-8 16,5-1 7-16,-1-2-4 15,6-4 0-15,0-1-7 0,9-5 6 16,0 2-6 0,0-3 2-16,13 3-1 0,13 4-5 15,6 1 0-15,0 6-1 16,-5 7 12-16,-7 0 0 16,-6 3 0-16,2 0 0 15,5 2 0-15,-2 0-2 16,7 0 1-16,4 0-1 15,-1 6-1-15,8 16 2 16,3 6-2-16,5-2 3 16,-5 6 0-16,7 4 5 15,-2-6-2-15,-2 4-3 16,4-9 0-16,-7-2 2 16,5-4 3-16,-2-11-4 15,-5-1 5-15,4-7-2 0,10 0-3 16,0 0-1-16,5-19-1 15,-6-11-51-15,-17-4-93 16,-15-10-128-16</inkml:trace>
          <inkml:trace contextRef="#ctx0" brushRef="#br0" timeOffset="699.66">6600-3364 379 0,'0'0'40'15,"0"0"-38"-15,0 0 51 16,0 0 17-16,0 0-25 15,0 0-31-15,0-11 7 16,0 11-16-16,0 0-2 16,0 0-3-16,0 0-4 15,0 3-7-15,-8 8 11 16,-12 5 0-16,0 6 1 16,-5 4-1-16,10 4 4 0,-4 3-2 15,3 1 2-15,8-1 2 16,0 3-1-16,8 1 2 15,0 2-4 1,0-3 6-16,0 2-5 0,0 0-2 16,0-5-2-16,0 0 1 15,8 2 4-15,11-7-3 16,0-3 1-16,14 0 3 16,-11-3-2-16,7-6 4 15,-3-6 5-15,-6 2 3 16,1-8 6-16,-3-4-6 15,1 0 8-15,0 0 10 16,9 0 5-16,4 0 9 16,1-16-27-16,4-6-15 0,-3-4 0 15,0-9 1-15,-5 0-6 16,-1-11 4-16,-2 1 0 16,-15-2-3-16,-3 0-2 15,-3 13 2-15,-5-3 4 16,0 3 7-16,0 1-6 15,-9 6-6-15,-19-3-1 16,-4 7 0-16,-6-3 14 16,-1 6-14-16,-7 2-3 15,-1 5-9-15,-4 7-16 16,-2 3-37-16,0 3-6 16,-3 0-37-16,11 7-7 15,19 9-93-15</inkml:trace>
          <inkml:trace contextRef="#ctx0" brushRef="#br0" timeOffset="3209.42">4985-2825 135 0,'0'0'266'0,"0"0"-261"15,0 0-3-15,0 0 29 16,0 0 85-16,0 0-43 16,-16 11-13-16,82-20 1 15,30-19 3-15,40-8-24 16,21-2-9-16,26-9-2 16,21-10-10-16,6-3-5 15,-3-1-2-15,-17 4-7 16,-27 8 2-16,-34 12-4 15,-35 10 2-15,-33 9-2 16,-21 6-1-16,-20 9 4 0,-1-1-6 16,-8 0 1-1,3 3-9-15,7 1 3 0,-9 0-21 16,5 0-29-16,-7 0-44 16,-5 9-29-16,-5 17 13 15,-8 11-36-15,-68 3-172 16</inkml:trace>
          <inkml:trace contextRef="#ctx0" brushRef="#br0" timeOffset="3486.67">5853-2536 682 0,'0'0'20'0,"0"0"-15"15,0 0 102-15,0 0 27 16,0 0-70-16,200-77-50 15,-63 42-13-15,20-2 6 16,16 4 1-16,1 0-4 16,-14 1-4-16,-14 1 6 15,-24 6-6-15,-31 5 1 16,-31 7 0-16,-22 3-2 16,-19 7-10-16,-17 3-17 15,-2 0-9-15,8 0-20 16,5 0-61-16,6 8-56 15,-3 13 55-15,-13 0-234 16</inkml:trace>
        </inkml:traceGroup>
      </inkml:traceGroup>
      <inkml:traceGroup>
        <inkml:annotationXML>
          <emma:emma xmlns:emma="http://www.w3.org/2003/04/emma" version="1.0">
            <emma:interpretation id="{85B0FB59-E740-4375-A6FB-C586497A91C1}" emma:medium="tactile" emma:mode="ink">
              <msink:context xmlns:msink="http://schemas.microsoft.com/ink/2010/main" type="line" rotatedBoundingBox="23513,3434 28457,2988 28561,4135 23617,4582">
                <msink:destinationLink direction="with" ref="{90BC90A6-EA18-4F7D-9DD1-E38E6BD41D31}"/>
                <msink:destinationLink direction="with" ref="{1AF67D62-F6F2-4CA8-8DE4-E06ADF4DB0F1}"/>
              </msink:context>
            </emma:interpretation>
          </emma:emma>
        </inkml:annotationXML>
        <inkml:traceGroup>
          <inkml:annotationXML>
            <emma:emma xmlns:emma="http://www.w3.org/2003/04/emma" version="1.0">
              <emma:interpretation id="{0D5A41D8-1BBB-4E8C-A4B3-AF4B842BC91E}" emma:medium="tactile" emma:mode="ink">
                <msink:context xmlns:msink="http://schemas.microsoft.com/ink/2010/main" type="inkWord" rotatedBoundingBox="23513,3434 28457,2988 28561,4135 23617,4582"/>
              </emma:interpretation>
            </emma:emma>
          </inkml:annotationXML>
          <inkml:trace contextRef="#ctx0" brushRef="#br0" timeOffset="4425.37">5870-1452 249 0,'0'0'484'16,"0"0"-483"-16,0 0-1 15,0 0 35-15,0 0 1 16,0 0-36-16,-9 2-2 15,20 35 2-15,20 8 7 0,-6 6 9 16,-2 8-16 0,4 0 16-16,-3 10 5 0,2-4-5 15,6-1-6-15,-8-2 0 16,3-5-8-16,-4 2 3 16,1-6-3-16,-10-16 2 15,4-1 1-15,-7-12-4 16,-8-16-1-16,2 0 3 15,-5-2-3-15,0-5-2 16,0-1 2-16,0 0 0 16,2 0-10-16,2 0 1 15,4 0-21-15,4-21-28 16,7-22-113-16,8-13-123 16</inkml:trace>
          <inkml:trace contextRef="#ctx0" brushRef="#br0" timeOffset="5274.11">6687-1496 577 0,'0'0'0'0,"0"0"-8"15,0 0 8-15,0 0 1 16,0 0 8-16,0 0-3 0,27 88-1 16,-27-67-1-16,0-3 9 15,-4-5 0-15,-19 0 5 16,-6-3 8-16,4-6-2 16,4-1-4-16,6-3 11 15,-1 0-6-15,7 0-6 16,-4-13-11-16,6-7-5 15,7-7 0-15,0-6 3 16,0 2-6-16,20 1-3 16,13 3 0-16,6 6 3 15,-1 6-4-15,7-1 4 16,-3 8 0-16,1 2 0 16,-4 5 0-16,-1 1-2 15,2 0 2-15,-1 0-4 0,-5 7 3 16,2 13 1-16,-7 10 0 15,3 1 3-15,-8 10-3 16,-1 6 3-16,-4 3-7 16,-9 6 8-16,-1-3-7 15,-1 2 7-15,-8 2-4 16,2 0 7-16,-2-5-3 16,0-3 1-16,0-1-3 15,0-9 1-15,-19 6 2 16,-13-8 1-16,-7-3-1 15,-4-8 1-15,-4-4 1 0,-4-6 3 16,0-5-3 0,9-8 2-16,7-3-9 0,4 0-1 15,2-8-1-15,7-15-2 16,3-8-4-16,12-8-10 16,7-3-4-16,0-2 8 15,2 2-6-15,33 10-8 16,-6 8 15-16,-8 13 0 15,0 3 13-15,-12 4 0 16,-2 1 1-16,1 3-1 16,-2 0 2-16,12 0-2 15,4 7 5-15,4 12-5 0,11 5 0 16,-3 7 2-16,4-3 0 16,2 5 1-1,2-2 6-15,-13-3-4 0,4 3 1 16,0-5 4-16,-8-3-10 15,7 2 2-15,5-9-2 16,10-6-2-16,14-8-39 16,9-2-59-16,7 0-93 15</inkml:trace>
          <inkml:trace contextRef="#ctx0" brushRef="#br0" timeOffset="5515.46">7741-1037 784 0,'0'0'5'16,"0"0"3"-16,0 0 30 15,0 0-12-15,0 0-23 16,0 0-2-16,226-41-2 15,-161 36-7-15,-8-4-32 16,3 5-50-16,-7-9-43 16,-7-6-167-16</inkml:trace>
          <inkml:trace contextRef="#ctx0" brushRef="#br0" timeOffset="6187.17">8518-1908 740 0,'0'0'12'0,"0"0"-12"16,0 0 9-16,0 0-9 15,0 0-9-15,0 0 9 16,69 94 12-16,-21-37 4 15,-6 2-3-15,1 5 24 16,-9 3-13-16,-2 4-12 16,-8 1 12-16,-10 0-21 0,-9-1 4 15,-5-3 4-15,0-8-10 16,0-3 0-16,0-12 1 16,0-8 0-16,0-14 3 15,0-10-3-15,0-8 0 16,0-5-2-16,0 0 11 15,0 0-3-15,0 0 5 16,0-18 9-16,0-16-19 16,21-11-3-16,8-12-21 15,8-3-21-15,1 0-13 16,4 4 23-16,1 11-14 16,0 15 28-16,-1 5 5 15,-5 9 3-15,-3 11-11 0,12 5-2 16,1 0 9-16,3 0-12 15,1 26 0-15,-11 3 6 16,-10 6 17-16,-15 3-3 16,-2 0 0-16,-8-1 6 15,-5-3 0-15,0 0 0 16,0-4 0-16,-25 0 1 16,-13-2 10-16,-13-2 5 15,-10-1 6-15,-8-10 6 16,-4 4-7-16,9-8 1 15,11-1 3-15,10-5-3 16,16-3 0-16,8-2-11 0,6 0-2 16,6 0 1-16,-1 0-5 15,3 0-5-15,-1 0-7 16,3 0-81-16,3-10-35 16,0-3-71-16</inkml:trace>
          <inkml:trace contextRef="#ctx0" brushRef="#br0" timeOffset="6585.11">9779-1512 621 0,'0'0'49'0,"0"0"-41"15,0 0 86-15,0 0-31 16,0 0-18-16,0 0-7 16,0-47-28-16,0 47-10 15,0 0-12-15,0 12 7 16,8 7-5-16,3 13 9 16,2 12 2-16,1-5 5 15,-3 6-4-15,-2 0-2 16,-1-3 2-16,-4 3-2 15,-4-8 6-15,5-3-5 0,-5-7 0 16,2-7-1-16,3-3 2 16,-5-8 1-16,0 0-2 15,3-4 2-15,-3-2 0 16,0-3-3-16,0 0-25 16,0 0-22-16,0 0-43 15,0-8-41-15,-8-22-245 16</inkml:trace>
          <inkml:trace contextRef="#ctx0" brushRef="#br0" timeOffset="6788.57">9585-1942 641 0,'0'0'0'16,"0"0"-3"-16,0 0 2 15,0 0-1-15,0 0-23 16,0 0 2-16,-13 52 19 16,13-16-27-16,8-1-73 15,16-15-16-15,3-1-184 16</inkml:trace>
          <inkml:trace contextRef="#ctx0" brushRef="#br0" timeOffset="7440.48">10265-1512 59 0,'0'0'565'0,"0"0"-536"16,0 0 48-16,0 0 29 16,0 0-34-16,0 0-47 15,27 0-22-15,37 0 7 0,21-10-10 16,32-4-34 0,13-4-99-16,16-6-167 0</inkml:trace>
          <inkml:trace contextRef="#ctx0" brushRef="#br0" timeOffset="7267.43">10324-1994 651 0,'0'0'14'0,"0"0"6"15,0 0 83-15,0 0-51 16,0 0-26-16,0 0-26 15,0-15-1-15,0 15-1 16,0 8-2-16,0 10-1 16,0 8 5-16,0 12 0 15,0 1 0-15,0 8 8 16,0 2 3-16,0 7-1 0,0 1-2 16,0 3 4-16,0 3 3 15,0-6-3-15,0 1-4 16,0-7 7-16,0-6-11 15,0 0 8-15,0-11-11 16,0 0 7-16,7-9-6 16,-7 4 0-16,4-7 3 15,0-2-3-15,0-8 1 16,1-4-1-16,-2 4 0 16,2-8-2-16,-3-4 0 15,3 0-1-15,8 5-5 16,1-5 2-16,23 0 4 15,8 0 0-15,6-5-27 0,-4-16-38 16,-9-8-24 0,-11-13-87-16,-22 1-189 0</inkml:trace>
        </inkml:traceGroup>
      </inkml:traceGroup>
    </inkml:traceGroup>
  </inkml:traceGroup>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8:53.235"/>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FC3393F-9BAB-4A68-8984-B3EEA113065B}" emma:medium="tactile" emma:mode="ink">
          <msink:context xmlns:msink="http://schemas.microsoft.com/ink/2010/main" type="writingRegion" rotatedBoundingBox="25859,8780 29403,8387 29553,9733 26009,10127"/>
        </emma:interpretation>
      </emma:emma>
    </inkml:annotationXML>
    <inkml:traceGroup>
      <inkml:annotationXML>
        <emma:emma xmlns:emma="http://www.w3.org/2003/04/emma" version="1.0">
          <emma:interpretation id="{28AFDF83-93C1-458F-9C6C-9D355C0DF013}" emma:medium="tactile" emma:mode="ink">
            <msink:context xmlns:msink="http://schemas.microsoft.com/ink/2010/main" type="paragraph" rotatedBoundingBox="25859,8780 29403,8387 29553,9733 26009,10127" alignmentLevel="1"/>
          </emma:interpretation>
        </emma:emma>
      </inkml:annotationXML>
      <inkml:traceGroup>
        <inkml:annotationXML>
          <emma:emma xmlns:emma="http://www.w3.org/2003/04/emma" version="1.0">
            <emma:interpretation id="{78554DBA-F4F6-4920-BC45-58FA8054B98B}" emma:medium="tactile" emma:mode="ink">
              <msink:context xmlns:msink="http://schemas.microsoft.com/ink/2010/main" type="line" rotatedBoundingBox="25859,8780 29403,8387 29553,9733 26009,10127"/>
            </emma:interpretation>
          </emma:emma>
        </inkml:annotationXML>
        <inkml:traceGroup>
          <inkml:annotationXML>
            <emma:emma xmlns:emma="http://www.w3.org/2003/04/emma" version="1.0">
              <emma:interpretation id="{E247DB7B-3390-45DB-995F-3F117916F603}" emma:medium="tactile" emma:mode="ink">
                <msink:context xmlns:msink="http://schemas.microsoft.com/ink/2010/main" type="inkWord" rotatedBoundingBox="25859,8780 27020,8651 27169,9998 26009,10127"/>
              </emma:interpretation>
            </emma:emma>
          </inkml:annotationXML>
          <inkml:trace contextRef="#ctx0" brushRef="#br0">8856 4139 499 0,'0'0'30'16,"0"0"-17"-16,0 0 44 15,0 0 9-15,0 0-9 16,0 0-30-16,0-48-8 16,0 45 21-16,3-2 0 15,-3 5 6-15,0 0-11 16,0 0 4-16,0 0-16 16,0 0-6-16,0 0-11 15,0 0-2-15,0 0-4 0,0 0-1 16,0 0 1-1,0 0-7-15,10 0 1 0,-4 12-1 16,7 11 5-16,2 10 3 16,-1 1-1-16,5 8 1 15,-6 4 4-15,-2 2 0 16,2 3-4-16,-11-1 5 16,9 2-1-16,-1-6-3 15,-1 6 1-15,-7 0 3 16,6-7 2-16,2 1-8 15,-9-6-1-15,7 3-1 16,2-8 4-16,-4-6 7 16,2-8-7-16,-3-5 0 15,-5-1-2-15,0-4 1 16,3-3 3-16,-3-5-1 0,5-3 0 16,-5 0 2-16,2 4-5 15,-2-4 5-15,0 0-5 16,0 0 0-16,0 0 8 15,0 0-7-15,0 5-2 16,0-5-22-16,0 0-19 16,0 0-15-16,0 0-25 15,0-20-52-15,0-11-199 16</inkml:trace>
          <inkml:trace contextRef="#ctx0" brushRef="#br0" timeOffset="-630.3199">8240 3679 453 0,'0'0'46'0,"0"0"-36"16,0 0 36-16,0 0 19 15,0 0-12-15,0 0-31 16,0 0-13-16,0 0 11 16,0-5 3-16,0 5-2 15,0 0-17-15,0 0 9 0,0 0-12 16,0 0-1 0,0 0 2-16,0 0-2 0,0 0-2 15,0 5 2-15,0 10 0 16,0 5 1-16,0 2-1 15,0 3 8-15,0-3-8 16,0 9 11-16,0-2-3 16,8 8 0-16,-3-2 0 15,1 2-1-15,-1-3-1 16,-2-2-2-16,5-1 0 16,-3 3 1-16,-5-3 0 15,0 0-4-15,0 1 3 0,0-1 1 16,5 5-3-1,-5-5 5-15,0 3 1 0,0-4-3 16,0 3 0-16,0-2 0 16,0-5-2-16,0-4-3 15,0 1 2-15,0-3-2 16,0-2 2-16,0-6 5 16,0-5-5-16,0 4 1 15,0-7-1-15,0 1 1 16,0-5 1-16,0 4-3 15,0-4-1-15,0 0 0 16,0 0 1-16,0 0 2 16,0 0-3-16,0 0 1 15,0 0 7-15,0 0-2 16,10 0 10-16,25 0-3 0,20 0 19 16,22-4-12-16,28-13-6 15,9 3-4-15,3-6-6 16,-7 2 3-16,-6 4-7 15,-14-6-1-15,-12 5 1 16,-10 4 8-16,-17 0-8 16,-6 3 0-16,-15 1 2 15,-7 3-2-15,-12-2 3 16,2 2-4-16,-5 4 4 16,-3-2-2-16,1-1-1 15,-6 3 0-15,0 0 0 16,0 0 3-16,0 0-6 0,0 0-8 15,0 0 0-15,0 0-17 16,0 0-20-16,0 0-6 16,0 0-39-16,-6 0-64 15,-34 0-53-15</inkml:trace>
        </inkml:traceGroup>
        <inkml:traceGroup>
          <inkml:annotationXML>
            <emma:emma xmlns:emma="http://www.w3.org/2003/04/emma" version="1.0">
              <emma:interpretation id="{9513643A-E71E-4D43-AF4B-B69B032C0BBB}" emma:medium="tactile" emma:mode="ink">
                <msink:context xmlns:msink="http://schemas.microsoft.com/ink/2010/main" type="inkWord" rotatedBoundingBox="27720,8833 29431,8642 29528,9509 27816,9699"/>
              </emma:interpretation>
            </emma:emma>
          </inkml:annotationXML>
          <inkml:trace contextRef="#ctx0" brushRef="#br0" timeOffset="637.3099">10059 3777 587 0,'0'0'8'0,"0"0"27"0,0 0 46 15,0 0-15-15,0 0-8 16,0 0-33-16,0-46-19 15,0 46-4-15,0 0-2 16,0 0-8-16,0 5 5 16,0 16-1-16,0 9 5 15,7 0-1-15,11 7 10 16,2 5-6-16,0 3-3 16,1 2 1-16,-5 4 9 15,-4 5-11-15,-5 0 11 0,-4 1-6 16,-3-1 3-16,5 1-2 15,-5-12-5-15,5-8 8 16,-4-7 0-16,6-4-5 16,-6-11 1-16,-1-3-3 15,5-3 3-15,0-4-4 16,-5 3 4-16,3-1-2 16,-3-7-2-16,0 5-1 15,0-5 1-15,0 0-1 16,0 0 2-16,0 0 1 15,0 0-3-15,0 0 3 16,0 0-3-16,0 0-7 16,0-5-7-16,0-12-9 15,0-13-63-15,0-16-65 16,0-11 17-16,7-14-207 0</inkml:trace>
          <inkml:trace contextRef="#ctx0" brushRef="#br0" timeOffset="1281.59">10631 3734 422 0,'0'0'152'0,"0"0"-140"15,0 0 60-15,0 0-23 16,0 0-27-16,0 0-22 0,4-14-8 15,-4 18 3-15,0 17-3 16,-14 1 8-16,-15 8 0 16,-5 1 4-16,-1 3-2 15,-8 3-1-15,0-5-1 16,1-1 1-16,-2-1 4 16,4-4-3-16,2-5 1 15,4 2 1-15,-4-5 0 16,6-3 2-16,-1-10 4 15,11 4-5-15,6-8-3 16,8-1 4-16,8 0-5 16,0 0 3-16,0 0 4 15,0 0-3-15,0 0 0 0,0-10-5 16,5-7 0 0,9 3-11-16,12 2 9 0,0 4 1 15,6-2 1-15,1 10-8 16,1-4 7-16,11 4-1 15,-2 0 2-15,-1 0 0 16,5 9-3-16,-4 9 3 16,0 0 0-16,-3 8 4 15,0 4 1-15,0 5 5 16,-1 2-2-16,-12 3 4 16,-11 2-8-16,-1 2 5 15,-2-6 1-15,-7-7 5 0,2-1-4 16,-3-4-2-16,3-4-3 15,-3-5 1-15,1-3-5 16,-1-6 2-16,-5-4-4 16,3-4 4-16,-3 0-1 15,0 0 4-15,0 0-3 16,0 0-4-16,16 0-27 16,7-9-47-16,1-12-141 15</inkml:trace>
          <inkml:trace contextRef="#ctx0" brushRef="#br0" timeOffset="2451.46">11107 3809 508 0,'0'0'11'0,"0"0"43"0,0 0 26 15,0 0-23-15,0 0-2 16,0 0-23-16,-5-78-15 15,10 66 5-15,5-2 4 16,7-2-20-16,-2 2 6 16,3 2 10-16,7-2-19 15,7-2-3-15,7 5 0 16,2 0 1-16,-2-2-1 16,1 7 0-16,3-2-5 15,-9 8 2-15,-2 0 2 0,-5 0 1 16,-7 0-15-16,-1 0 15 15,-6 8-8-15,-7 7-1 16,2 5 9-16,-3-2-2 16,-5 11 0-16,0 1 4 15,0-3-5-15,0 4 6 16,-27 0-5-16,-10-1 2 16,-5-1 0-16,4-2-1 15,-6-6 1-15,6-2 0 16,11-3 0-16,-1-7 0 15,17-1 1-15,3-8-1 16,2 0 2-16,6 0 3 16,0 0 4-16,0 0-2 15,0 0 8-15,0 0 6 16,0 0 18-16,6 0-21 0,13-8-18 16,4-1-2-16,9 0 2 15,-2 2 0-15,2 3-1 16,2 4 1-16,3 0-1 15,-8 0-3-15,8 0 3 16,1 0 1-16,2 15-1 16,-1-1-4-16,-1 8 4 15,-10 0-1-15,-4 2 0 16,-2-5 2-16,-6 4-4 16,-6 3 2-16,-5 3 0 15,-5 1 2-15,0 1 0 16,0-4 0-16,0 10 3 0,-20-15-3 15,-4 8 10-15,-5-11-3 16,-3 6 6-16,-11-4 2 16,-3 0 8-16,-6-7-4 15,6-4-4-15,2 2-3 16,11-7-3-16,-1-1-8 16,4-4 9-16,9 0-10 15,-5 0 2-15,-4 0-1 16,2 0-1-16,-5-4-52 15,5-6-97-15,12-7-230 16</inkml:trace>
          <inkml:trace contextRef="#ctx0" brushRef="#br0" timeOffset="1641.6299">11168 3802 632 0,'0'0'13'16,"0"0"5"-16,0 0 23 15,0 0-21-15,0 0-20 16,0 0-1-16,0 52 1 16,8-10 6-16,2 2-1 15,-4-2 8-15,2 3 4 16,-3 3 17-16,-5-2-18 16,3 3 6-16,2-8-4 15,-5 1-11-15,0-5 5 16,0-6-2-16,0-13-3 0,0-1 2 15,0-7-9-15,0-4 2 16,0-6-1-16,0 0 2 16,2 0 2-16,-2 0-5 15,0 0-17-15,4-25-31 16,4-17-111-16,-3-10-125 16</inkml:trace>
        </inkml:traceGroup>
      </inkml:traceGroup>
    </inkml:traceGroup>
  </inkml:traceGroup>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13:31.16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3374E24C-70A7-4A70-BE4A-6BFF1BCF5AA4}" emma:medium="tactile" emma:mode="ink">
          <msink:context xmlns:msink="http://schemas.microsoft.com/ink/2010/main" type="inkDrawing" rotatedBoundingBox="10169,8468 16684,8587 16682,8719 10167,8600" semanticType="underline" shapeName="Other">
            <msink:sourceLink direction="with" ref="{AB3A1EA1-DED5-47C1-96C0-5E39C18E5B73}"/>
            <msink:sourceLink direction="with" ref="{9A05CE2A-6CF9-450E-BE00-EAD96E966676}"/>
          </msink:context>
        </emma:interpretation>
      </emma:emma>
    </inkml:annotationXML>
    <inkml:trace contextRef="#ctx0" brushRef="#br0">0 18 54 0,'0'0'76'16,"0"0"-14"-16,0 0-18 0,0 0-20 15,0 0-13-15,0 0-7 16,0 0 2-16,0 0 2 15,13 0-4 1,-8 0 7-16,-5 0 10 0,5 0-8 16,-5 0 1-16,5 0 0 15,-5 0 4-15,0 0-4 16,0-4 11-16,0 4-6 16,0 0 1-16,0 0-2 15,0 0 1-15,0 0 0 16,0 0-2-16,0 0 0 15,0 0-3-15,0 0 8 16,0-4-13-16,0 4 3 0,0 0-5 16,0 0 8-1,0 0-5-15,0 0 4 0,0 0-5 16,0 0 4-16,0 0 0 16,0 0 1-16,0 0-1 15,0 0 0-15,0 0-4 16,0 0 4-16,0 0-3 15,0 0-4-15,0 0 5 16,0 0 1-16,0 0-5 16,0 0 6-16,0 0-7 15,0 0-1-15,0 0 2 16,0 0-2-16,0 0 3 16,0 0-6-16,0 0 4 15,0 0-3-15,9 0 3 0,1 0 0 16,6 0 2-16,3 0 2 15,12 0 3-15,-7 0-12 16,13 0 9-16,-4 0-7 16,0 0-3-16,0 0 9 15,9 0-9-15,-8 0 0 16,7 0 5-16,-5 0-4 16,4 0 1-16,0 0-4 15,5 0 4-15,-4 0-2 16,-5 0 1-16,-1 0 6 15,0 0-5-15,1 0-2 0,2 0 0 16,4 0 2 0,1 0-1-16,9 0 0 0,4 0-2 15,0 0 4-15,2 0-6 16,-2 0 9-16,-5 0-5 16,0 0 1-16,-2 0-2 15,-3 0 0-15,5 0-4 16,-6 0 2-16,10 0 2 15,-4 4 9-15,-1 0-9 16,6-1 1-16,4 2 2 16,0-1 0-16,6 1-3 15,-5 0 0-15,10 0 1 16,-10 2-1-16,1-7 1 16,-4 4-6-16,-8 5 10 0,6-8-10 15,-6 10 11-15,9-10-6 16,7 3 4-16,6 1-4 15,11 0 1-15,6-5-1 16,5 11 0-16,3-6 3 16,4-4-6-16,-11 3 6 15,-9 2 1-15,-2-3-4 16,-8-2 1-16,1 5-3 16,-2-6 9-16,1 6-4 15,-5-6-3-15,12 3 1 16,-1-3 1-16,-3 0-2 15,8 0 0-15,-3 0 3 16,9 0 0-16,-13 0 1 0,5 0 4 16,-4 0-10-1,-10 0 4-15,4 0 4 0,-4 0-6 16,5 0 0-16,-6 0 4 16,1 0 0-16,-6 0-4 15,-1 0 2-15,2 0 3 16,0 0-4-16,-5 0 1 15,5 0-2-15,-8 0 6 16,5 0-5-16,-4 0 6 16,7 0-7-16,-11 0 3 15,6 0-1-15,5 0 1 16,-2 0 5-16,7 0-7 0,-10 0-1 16,2 0 0-1,5 0 3-15,-2 0-1 0,-2 0 0 16,-12 0-2-16,1-3 4 15,-7 2-1-15,-5-4 4 16,5 5-7-16,-2-6-4 16,1 5 4-16,7-2 6 15,1 3-2-15,-7-1-8 16,-10 1 9-16,4-5-13 16,-6 5 15-16,-7 0-7 15,-2 0 0-15,-9 0 2 16,-3 0-7-16,-2-4 11 15,4 4-10-15,-7 0 9 16,-3 0 3-16,5 0-4 16,-5 0-3-16,2 0 9 0,-2-1 2 15,4 1-9-15,3 0 0 16,-2-4-1-16,-1 3 2 16,6-5-3-16,-3 1 3 15,5 5-1-15,-10 0 0 16,3-5-3-16,-2 5 5 15,-3 0 7-15,5 0-12 16,-5 0 2-16,0 0-6 16,0 0 8-16,0 0-8 15,0 0-2-15,0 0 0 16,0 0-16-16,0 0-2 16,0 0-5-16,0-5-19 0,-19 5-21 15,-22-5-46-15,-8-6-51 16,-3 1 9-16</inkml:trace>
  </inkml:traceGroup>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8:35.52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D16805C8-3680-4E76-B99B-8EFDFC27FF47}" emma:medium="tactile" emma:mode="ink">
          <msink:context xmlns:msink="http://schemas.microsoft.com/ink/2010/main" type="writingRegion" rotatedBoundingBox="22530,6364 32118,5020 32477,7581 22889,8925"/>
        </emma:interpretation>
      </emma:emma>
    </inkml:annotationXML>
    <inkml:traceGroup>
      <inkml:annotationXML>
        <emma:emma xmlns:emma="http://www.w3.org/2003/04/emma" version="1.0">
          <emma:interpretation id="{11BAF41C-3612-4091-978E-225C242ED3DB}" emma:medium="tactile" emma:mode="ink">
            <msink:context xmlns:msink="http://schemas.microsoft.com/ink/2010/main" type="paragraph" rotatedBoundingBox="22530,6364 32118,5020 32477,7581 22889,8925" alignmentLevel="1"/>
          </emma:interpretation>
        </emma:emma>
      </inkml:annotationXML>
      <inkml:traceGroup>
        <inkml:annotationXML>
          <emma:emma xmlns:emma="http://www.w3.org/2003/04/emma" version="1.0">
            <emma:interpretation id="{74106D00-017A-47EB-8769-4EEDDBDC291D}" emma:medium="tactile" emma:mode="ink">
              <msink:context xmlns:msink="http://schemas.microsoft.com/ink/2010/main" type="line" rotatedBoundingBox="22530,6364 32118,5020 32477,7581 22889,8925"/>
            </emma:interpretation>
          </emma:emma>
        </inkml:annotationXML>
        <inkml:traceGroup>
          <inkml:annotationXML>
            <emma:emma xmlns:emma="http://www.w3.org/2003/04/emma" version="1.0">
              <emma:interpretation id="{45D8869C-1558-4418-A958-895D1C460E58}" emma:medium="tactile" emma:mode="ink">
                <msink:context xmlns:msink="http://schemas.microsoft.com/ink/2010/main" type="inkWord" rotatedBoundingBox="22530,6364 26983,5740 27219,7422 22766,8046"/>
              </emma:interpretation>
            </emma:emma>
          </inkml:annotationXML>
          <inkml:trace contextRef="#ctx0" brushRef="#br0">6190 1080 562 0,'0'0'10'0,"0"0"36"15,0 0 23-15,0 0-25 16,0 0-36-16,0 0-8 15,5-4-10-15,4 28 6 16,10 9 4-16,6 12 24 0,-8 1-8 16,-1 1 15-16,-3 10 4 15,-7-5-23 1,-1 3-2-16,-5-5 0 0,0-1-8 16,0-6 6-16,0-6-3 15,0-7-1-15,0 0 0 16,-5-13-2-16,4-4 0 15,1-4 0-15,0-7-1 16,0-2 0-16,0 0 13 16,0 0 3-16,0 0-11 15,0 0 1-15,0 0 6 16,0 0-13-16,0 0-11 16,0-18-73-16,0-14-115 15,0-12-116-15</inkml:trace>
          <inkml:trace contextRef="#ctx0" brushRef="#br0" timeOffset="879.45">6865 1171 276 0,'0'0'20'0,"0"0"-18"0,0 0 19 16,0 0 23 0,0 0-6-16,0 0 11 0,-109 47-4 15,90-46-11-15,0 3-9 16,9-4-13-16,-3 0 9 15,0 0-1-15,7 0 5 16,1 0-7-16,2-14-4 16,3 3-6-16,0-4-3 15,0-1-5-15,0-3 0 16,3 4 0-16,20 0 0 16,-3 4 0-16,12 2 0 15,-4-5-8-15,2 1-2 0,6 7-12 16,-6-2 13-1,5 8-3-15,-15 0-1 0,-1 0 10 16,-3 0 2-16,-2 0-1 16,-6 0 2-16,5 5-2 15,2 4-7-15,1 16 0 16,3-3 9-16,-6 8 2 16,-10 1-1-16,3 6 1 15,-6 0 5-15,0-3-3 16,0 5-1-16,0-3-3 15,-9 5 3-15,-20-9-1 16,0 4 3-16,-8-6 0 16,-5-4 1-16,4-2 2 15,-1-7 2-15,2-8-6 0,10-2 5 16,0-4 1-16,1-3-2 16,-3 0 1-16,2 0-3 15,5-8 2-15,2-13-7 16,8-3 3-16,7-2-4 15,5 3-7-15,0 4 5 16,0 4-3-16,11 3-1 16,10 6 4-16,11 3 0 15,6 3-4-15,12 0 2 16,-2 0 4-16,5 15-5 16,3 6 5-16,5 0 1 15,-3 0 7-15,1-2-5 16,-2-4 15-16,-11-4 7 15,-7-6 4-15,-19-5-11 0,-2 0 13 16,-5 0-3-16,-3 0 26 16,-1-19-24-16,1-7-19 15,-5-5-11-15,-1-6-10 16,-2 3-19-16,-2 6-6 16,0 7-23-16,6 17-20 15,-6 4-79-15</inkml:trace>
          <inkml:trace contextRef="#ctx0" brushRef="#br0" timeOffset="-591.42">5787 1700 389 0,'0'0'31'0,"0"0"-24"16,0 0-7-16,0 0 58 15,0 0-36-15,0 0-16 16,0 0 15-16,0 0 7 16,5 43-7-16,-5-34-10 15,0 2 10-15,-11 5-6 16,-15-5 1-16,0-3 9 16,2 1-19-16,2-8 14 0,3 4-1 15,6 1-10 1,6-6 4-16,2 0 12 0,2 0-3 15,-2 0 2-15,-1 0 10 16,-7-12-29-16,5-5 2 16,2-10-6-16,1 6-1 15,5-4-2-15,0 8 2 16,0 2 12-16,0-1-12 16,11 6 2-16,10-5-1 15,0 7-1-15,8-3 0 16,-7 4-9-16,-3 2 5 15,1 2 0-15,-3 3-1 16,-9 0 4-16,4 0-8 16,2 0 0-16,0 0 6 0,6 8-2 15,1 4 5-15,-2 2 1 16,0 2-1 0,4 6 0-16,-9 3 1 0,0-3-1 15,-7 5-2-15,-7-1 1 16,0 5 0-16,0 1 1 15,0 0 2-15,0 1-2 16,-15 0 1-16,-1-3-1 16,-11 5 3-16,0-5-3 15,0 3 6-15,1-2-1 16,-6 0-6-16,0-2 4 16,-2-6-3-16,-3 3 3 15,3-8-3-15,2 2 6 0,7-5-1 16,-11 1-5-16,1 0 1 15,0-1 2-15,-1-3-2 16,-4 0 2-16,2-1 1 16,-1 0-2-16,1-5-1 15,-2-1 3-15,1 2-1 16,10-6-2-16,1 2 0 16,8-2 2-16,-2-1-1 15,4 0-2-15,4 0 2 16,-1 0-2-16,-2 0 6 15,10 0-4-15,-1 0-2 16,3-1 6-16,5-10-6 16,-1-4-3-16,1-3 0 15,0-1-6-15,0 5 1 16,0-3 0-16,6 2 5 0,13 3 3 16,2-1-6-16,0 8 5 15,3-6 0-15,3 1 1 16,10 5-4-16,-9 2 0 15,2-5 4-15,-1 8 0 16,1-4-2-16,-4 4 1 16,9 0-5-16,-4 0 7 15,1 0-1-15,2 0 0 16,-4 0 0-16,-4 8 0 16,1 4 0-16,-4 2-2 15,-12 2 2-15,8-1 0 16,-1 6-5-16,4 0 5 0,-6 4 0 15,4 1 2-15,-1 0-2 16,3 0 5-16,2 0 5 16,-1-2-1-16,6-3 4 15,-1 0 0-15,8-5 0 16,-1-8 2-16,12-3 5 16,17-5-8-16,8 0 2 15,11-8-10-15,9-23-4 16,3-9-40-16,-9-13-63 15,-4-18-111-15</inkml:trace>
          <inkml:trace contextRef="#ctx0" brushRef="#br0" timeOffset="1584.08">7162 2389 723 0,'0'0'27'0,"0"0"-27"16,0 0 45-16,0 0-45 16,0 0-61-16,273-21-53 15,-134 3-161-15</inkml:trace>
          <inkml:trace contextRef="#ctx0" brushRef="#br0" timeOffset="1424.99">7138 2150 508 0,'0'0'55'0,"0"0"-17"0,0 0 98 16,0 0-29-1,0 0-54-15,0 0-5 0,32 0 2 16,-8-2-19-16,15-10-19 16,15-8-5-16,17 1 1 15,1 1-8-15,7 3-31 16,-9 10-33-16,-4 5-31 15,-23 0-67-15,-24 16-7 16,-19 6-190-16</inkml:trace>
          <inkml:trace contextRef="#ctx0" brushRef="#br0" timeOffset="2701.41">8474 1656 334 0,'0'0'9'16,"0"0"-6"-16,0 0 23 16,0 0 15-16,0 0 8 15,0 0-18-15,-4 107 10 16,-11-88-15-16,-12-7-1 15,3-3 15-15,-3-4-14 16,1 0 0-16,0 1-1 16,0-6 3-16,7 0 2 15,-2 0 7-15,2-11-13 0,8-4-18 16,8-15 17-16,3 1-23 16,0-9 4-16,0-3-10 15,19 0 12-15,11 6-12 16,6 9 4-16,-4 0-7 15,-5 12 3-15,-1 3 5 16,1 5-1-16,-3 6-4 16,-1 0-4-16,5 0-4 15,0 0 3-15,4 17 8 16,-3-3-1-16,0 12 1 16,-7 0-1-16,2 5 3 15,-9 3 1-15,-4 4 1 16,-3-3 4-16,0 8-5 0,-3-5-2 15,-5 3 2-15,0 1 4 16,0 5 1-16,0-2 1 16,-28 1-1-16,1 0 3 15,-2 0-2-15,0-2-3 16,-8-6 14-16,5-2-16 16,3-6 3-16,-3 1 1 15,2-2 0-15,-5-7 1 16,-4-4-3-16,2-2 4 15,3-4-5-15,2-5-2 16,13 1 2-16,5-4 3 16,-6-4-3-16,1 0 0 0,-5 0 2 15,10-8-1-15,-10-14-3 16,3-4-1-16,6 3-13 16,-1 1 1-16,16 2 4 15,0 6 4-15,0 1 2 16,0 4-4-16,0 0-10 15,12-6 15-15,20 4-4 16,1 4-7-16,12 3-1 16,-6 4-11-16,-6 0 12 15,-1 0 13-15,-6 10-9 16,0 10 8-16,-7 5 1 16,-4 3 0-16,1 2-2 15,0-4 2-15,3 4 11 16,-8-8 4-16,4-7-6 15,2 0 4-15,2-4-10 0,15-6-2 16,25-5 0-16,31 0-1 16,19-12-24-16,-1-18-155 15</inkml:trace>
          <inkml:trace contextRef="#ctx0" brushRef="#br0" timeOffset="3810.15">8786 1100 191 0,'0'0'28'16,"0"0"-24"-16,0 0 61 16,0 0 9-16,0 0-39 15,0 0 14-15,0 0 1 16,-32 10 2-16,17-10-19 15,-1 0-10-15,2 0 3 16,-12 0-10-16,12-8 13 16,-11 2 13-16,6-9-4 0,10 5-5 15,-4-4-9-15,8 2-7 16,5 3 1-16,0 1-2 16,0 4-16-16,0-5 7 15,0-1-7-15,0-2-5 16,18-2 1-16,4-3 2 15,4 1 0-15,6 6-2 16,0-3-1-16,-6 5 5 16,6 5-2-16,-5-2-1 15,-3 5 3-15,-2 0-7 16,2 0 1-16,1 0 6 16,-3 0-2-16,2 0 0 15,2 7-4-15,-1 6 6 16,-4 5-1-16,-8-1-4 15,-6 5 4-15,-3 9-4 0,-4-5 0 16,0 4 5-16,0 1 7 16,-24 3-6-16,-6 3-1 15,-1-10 5-15,-7 4-1 16,-6-6-4-16,6 2 2 16,3-1-4-16,4-9 6 15,10-7-6-15,5 1 8 16,7-4-3-16,-1-3-1 15,7 0 4-15,-2-4-1 16,5 4-2-16,0-4 4 0,0 0 3 16,0 0 1-1,0 0 4-15,0 0 2 0,0 0 2 16,0 0-2-16,0 0-4 16,13 0 1-16,17 0-2 15,12 0 13-15,22-8-4 16,7-7-2-16,1 0-18 15,-1 0 11-15,-17-1-11 16,-4 2 0-16,-18 6-2 16,-18-1 2-16,-1 9 4 15,-8 0-1-15,-3-2-3 16,-2 2-1-16,0 0 2 16,0 0-4-16,0 0 1 0,0 0-12 15,0 0-11 1,4 0-25-16,9 0-9 0,10 7 5 15,7 13-7 1,10 6-59-16,-9 4-17 0,-4 6-146 16</inkml:trace>
          <inkml:trace contextRef="#ctx0" brushRef="#br0" timeOffset="4065.47">9317 2090 617 0,'0'0'15'0,"0"0"-13"16,0 0 75-16,0 0 57 16,0 0-71-16,0 0-30 15,-5 7 5-15,5-7-31 16,0 0-1-16,0 0-6 15,0 0 0-15,0 0-60 16,38 0-75-16,14-26-87 16,1-7-298-16</inkml:trace>
        </inkml:traceGroup>
        <inkml:traceGroup>
          <inkml:annotationXML>
            <emma:emma xmlns:emma="http://www.w3.org/2003/04/emma" version="1.0">
              <emma:interpretation id="{55A1A706-BA21-4BE5-B0D5-10D6BC1B8499}" emma:medium="tactile" emma:mode="ink">
                <msink:context xmlns:msink="http://schemas.microsoft.com/ink/2010/main" type="inkWord" rotatedBoundingBox="27482,5783 32133,5131 32477,7581 27825,8233"/>
              </emma:interpretation>
            </emma:emma>
          </inkml:annotationXML>
          <inkml:trace contextRef="#ctx0" brushRef="#br0" timeOffset="-35079.0899">11991 513 352 0,'0'0'218'15,"0"0"-199"-15,0 0 0 16,0 0 40-16,0 0-3 15,0 0-2-15,0-57-25 0,0 57-7 16,0 0 1 0,0 0-5-16,0 0-6 0,0 0 4 15,0 0-10-15,0 0-3 16,0 0-3-16,0 0 0 16,0 17-12-16,0 4 12 15,13 17 11-15,1 3-7 16,1 6 6-16,4 4 9 15,-1 2-1-15,1 2-8 16,-5 2 4-16,2 3-3 16,-6 8-1-16,-3-4-5 15,-3-4 9-15,-2-12-2 16,6-6-6-16,-3-11-5 16,1 0 1-16,-1-9-1 0,-2-1 2 15,-3-3 3-15,5-6-5 16,0 3 1-16,-4-4-2 15,-1-3 7-15,0 3-3 16,0 0 2-16,0-6-3 16,5-1-2-16,-2-4 2 15,-3 2-1-15,0-2 2 16,0 0 1-16,0 0-7 16,0 0 9-16,0 0-10 15,0 0 3-15,0 0-24 16,0 0-27-16,0-7-12 15,0-23-63-15,0-12-80 16,20-10-126-16</inkml:trace>
          <inkml:trace contextRef="#ctx0" brushRef="#br0" timeOffset="-34344.06">13036 487 28 0,'0'0'532'0,"0"0"-526"15,0 0-6-15,0 0-1 16,0 0 1-16,0 0 9 16,-108 72 3-16,62-47-12 15,-6 2 8-15,-1-1-7 16,-4-3 7-16,-8-1-1 16,4 4 1-16,-4-6 2 15,2 2 1-15,4-5-1 16,9-4 0-16,10-4-2 15,14-4 0-15,12-5 4 0,7 0-5 16,7 0 9-16,0 0 11 16,0 0-2-16,0 0 6 15,0-9-31-15,0-3-7 16,8 6 7-16,-3 6 2 16,-2-2-2-16,-3 2 1 15,0 0 1-15,0 0-1 16,12 0-2-16,7 0-4 15,27 0-9-15,23 0 14 16,8 0 3-16,4 8 0 16,-3 8-2-16,-15-1-1 15,-4 6 0-15,-9 4 5 0,-4 2-3 16,-6 3 1-16,-14 8 0 16,1-4 6-16,-9 2-1 15,-8-1 5-15,-10-4 1 16,5-5-5-16,-1 0-8 15,-4 0 12-15,7-7-3 16,-7-4 1-16,0 0-5 16,3-7 1-16,-3-1-6 15,5-6 4-15,0 6-7 16,-5-3 4-16,0-1-2 16,0-3 0-16,0 2-1 15,0-2-43-15,0 0-49 16,0 0-19-16,9 0 14 15,15-22-158-15</inkml:trace>
          <inkml:trace contextRef="#ctx0" brushRef="#br0" timeOffset="-33211.97">13600 589 561 0,'0'0'19'16,"0"0"-10"-16,0 0 96 15,0 0-45-15,0 0-16 16,0 0-22-16,2-98-15 16,35 76-4-16,1-1-2 15,4-4 10-15,9 7-8 0,-4 0-3 16,4 5 3-16,2 3 1 16,-1-2-3-16,4 6 2 15,-10 0-3-15,4 7 0 16,-8 1 0-16,-5 0-1 15,-9 0-1-15,-3 5-4 16,0 12 3-16,-15 3-6 16,-10 2 8-16,0 2 0 15,0 9-3-15,0-2 4 16,-8-5-1-16,-11 1 3 16,-9-6-2-16,-5 5 3 15,-6-5-2-15,-12 0 5 16,4-6-1-16,-4 0 2 0,4-4-3 15,12 0 0 1,8-7-1-16,12-2-2 0,6 0 3 16,1-2-4-16,8 2 0 15,-2-2 0-15,2 3 0 16,0-3 0-16,0 0 0 16,0 0-2-16,0 0-2 15,0 0 3-15,0 0-5 16,0 0 4-16,26 2 2 15,25 3 3-15,8 5 1 16,2-1 2-16,-6 1-6 16,-9 6 3-16,-5 2-2 15,-8 1-1-15,-7 1 2 16,-5 1-5-16,-5 5 4 0,-13-3-1 16,-3 6 4-16,0 3-4 15,0 1 4-15,-14 8 2 16,-18-4 2-16,-10-1 3 15,-10-3-6-15,-13-2 4 16,-17-3 12-16,3-8-10 16,-6-1 17-16,8-8-20 15,13-4 13-15,11-7-9 16,13 0 1-16,14 0-2 16,-3 0-6-16,9-8 8 15,10-7-12-15,0 7-1 16,10 2-17-16,0 1-47 15,52 2-71-15,26-5-332 16</inkml:trace>
          <inkml:trace contextRef="#ctx0" brushRef="#br0" timeOffset="-33983.51">13568 600 91 0,'0'0'608'0,"0"0"-607"15,0 0 57-15,0 0 20 16,0 0-31-16,0 0-18 16,0-22-29-16,8 22-1 15,3 12-7-15,9 14 4 16,2 5 8-16,-3 4 3 0,1 7 1 16,-3 3 9-16,-5 1-4 15,-3 9-7-15,4-2 3 16,0-4-2-16,-8 3 1 15,-4-11-5-15,-1-8 1 16,0-9 2-16,0-1-7 16,0-9 3-16,0-6 3 15,0-2-5-15,0-5-2 16,0-1 1-16,0 0-3 16,0 0-5-16,0 0-18 15,0-17-22-15,0-18-102 16,0-11-131-16</inkml:trace>
          <inkml:trace contextRef="#ctx0" brushRef="#br0" timeOffset="-9242.62">12147 779 356 0,'0'0'196'0,"0"0"-194"0,0 0 4 15,0 0-4-15,0 0 16 16,0 0 3-16,0 0-1 16,0 0-2-16,-19 0 9 15,19 0 6-15,0 0 0 16,0 0-5-16,0 0 0 16,0 0 1-16,0 0-6 15,0 0-1-15,0 0 5 16,0 0 0-16,41 0 9 15,41-14-21-15,50-9 3 16,36 5-17-16,26 2 8 0,8-2-2 16,-14 3-5-1,-15 3 7-15,-22 0-8 0,-19 6 1 16,-10 2-1-16,-18 4 2 16,-29-4-3-16,-33 4 1 15,-16 0-2-15,-21 0 3 16,3 0-2-16,-4 0 0 15,3 0 3-15,-2 0 7 16,-5 0-10-16,0 0-6 16,0 0 6-16,0 0 0 15,0 0-8-15,0 0-24 16,0 0-12-16,0 0-19 16,0 0-15-16,0 0-42 0,-5 0-45 15,-26 0-316 1</inkml:trace>
          <inkml:trace contextRef="#ctx0" brushRef="#br0" timeOffset="-6039.35">13050 405 262 0,'0'0'0'16,"0"0"0"-16,0 0 12 0,0 0 3 15,0 0-11-15,0 0 16 16,58-71-6-16,-58 63 9 16,5 3 18-16,-2-2-5 15,-3 0-18-15,0 0 32 16,0 6-7-16,0-2-11 16,0-1 4-16,0 4-4 15,0 0 2-15,0 0 8 16,0 0-16-16,0 0 5 15,0 0-6-15,0 0-4 16,0 0-20-16,0 0 6 16,0 0 1-16,0 0-16 0,0 0 4 15,-15 0-3-15,-9 15 7 16,-8 11 11-16,-6 0-9 16,2 0 2-16,-2-2-4 15,-9 9 3-15,1 3-2 16,-2-1 0-16,0 4 5 15,-2-1 5-15,2-3-8 16,4 0 1-16,6-8-3 16,3-2 6-16,6-5-5 15,6-2 1-15,-1-3 6 16,10-7-1-16,3-1-2 16,3-2-4-16,3-5-1 15,5 2 6-15,-4-2-6 16,4 0 5-16,0 0-2 15,0 0 7-15,0 0-3 0,0 0-1 16,0 0 0-16,0 0 1 16,0 0 1-16,0 0-8 15,0 0-1-15,0 0 1 16,0 0-1-16,0 0 0 16,0 0 2-16,0 0-2 15,0 0 1-15,0 0-1 16,0 0 0-16,0 0 0 15,0 0-4-15,0 0 0 16,0 0 4-16,0 0 2 0,0 0 3 16,0 0-2-1,0 0-3-15,17 0 0 0,-3 0 1 16,10 0 3-16,0 0 1 16,-1 0-4-16,2 2 1 15,1 3 1-15,4 4-1 16,4-2-2-16,3 3 2 15,5 0 1-15,-4 4 1 16,-6-3-3-16,0 1-1 16,-6-2 2-16,0-1-2 15,-7 1 0-15,-5 6-2 16,1 1 2-16,2 0 0 16,3 5-1-16,-9 7 1 15,-1-2-3-15,7 6 1 16,-10 1 2-16,6 6 2 0,-10 2 10 15,2-6-6-15,-1 8-4 16,-2-6 0-16,-2-6 8 16,0-8-9-16,0-2 5 15,0-7-4-15,0-11 0 16,0 4 0-16,0-8 0 16,0 0 7-16,0 3-7 15,0-3-2-15,0 0 10 16,0 0-6-16,0 0 2 15,0 0-6-15,0 0 0 16,0 0-2-16,5 0-5 16,8-11-26-16,6-23-55 0,19-19-134 15,4-8-149-15</inkml:trace>
          <inkml:trace contextRef="#ctx0" brushRef="#br0" timeOffset="-4509.29">13785 649 430 0,'0'0'13'15,"0"0"-11"-15,0 0 73 16,0 0-8-16,0 0 2 15,0 0-13-15,-85-60 5 16,77 49-23-16,3 7 2 16,-1-2-9-16,6 2 4 15,-4-5-5-15,4-4-10 16,0-3-1-16,0-1-13 16,0-5-5-16,8-3 0 15,31 1-1-15,7 2-9 0,1 1 6 16,-1 5 3-1,-2 6-2-15,-6 5 2 0,-14 4 0 16,-1-2-1-16,-15 3 1 16,3 0-2-16,8 0 0 15,5 0-5-15,16 4 7 16,-6 10 0-16,3-2-2 16,-3 3 2-16,-7-1 0 15,-8 2-2-15,-7 1-3 16,-8 4 5-16,-4-3-14 15,0 9 5-15,-38 1 9 16,-14-1 1-16,-4-1 2 0,-9-5-1 16,-1 0 3-1,0-6-3-15,8-4-2 0,15-1 2 16,3-5 10-16,14 0-9 16,12-5 4-16,4 3-1 15,10-3-3-15,0 0 2 16,0 0 0-16,0 0-5 15,0 0 6-15,0 0 8 16,10 0-8-16,19 0 1 16,14 0-1-16,8 0-3 15,10 0-2-15,7 0 3 16,-3 0-3-16,6 3-1 16,-2 15 0-16,-2-1-1 15,2 13 1-15,-1 1 0 16,-7 0-1-16,-5 4 1 0,-18-1 0 15,-10 6-4-15,-16-2 2 16,-10 1-5-16,-2-4 4 16,0 4 3-16,-6-12 0 15,-30 2 0-15,-7 2 10 16,-8-8-5-16,-10-4 10 16,-7-4 12-16,-1 1-10 15,-1-6-6-15,7-4 15 16,-7-1-11-16,9-4-10 15,3 1 9-15,2-2-13 16,9 0 8-16,13 0-8 16,2 0 3-16,8 0-4 15,5 0-2-15,-8 0-38 0,8-3-14 16,-1-5-37-16,-2 0-62 16,-2-13-129-16</inkml:trace>
          <inkml:trace contextRef="#ctx0" brushRef="#br0" timeOffset="-5374.05">13634 552 456 0,'0'0'11'15,"0"0"0"-15,0 0 9 0,0 0-4 16,0 0-2-16,0 0-3 16,0-51-2-16,0 44 10 15,0 0 4-15,0 2 24 16,0 1 23-16,0-1-13 16,0 1-3-16,0-1 1 15,0 3 1-15,0-4-15 16,0 6 5-16,0-2-16 15,0 0-4-15,0 2-2 16,0 0-8-16,0 0-9 16,0 0 5-16,0 0-11 15,0 0 2-15,0 0-6 0,0 0-2 16,0 21-8-16,0 15 11 16,0 19 4-16,13 6-2 15,6 1 3-15,-4 9 2 16,-4 0 2-16,-3 5 0 15,-2 3 2-15,5-1 4 16,-4-9-5-16,-4-10 3 16,7-11-6-16,-10-10-4 15,1-4 11-15,4-12-7 16,-5 0 2-16,0-3-1 16,3-9 0-16,-3-5-3 15,0 0 0-15,0-2 8 16,0-3-11-16,0 0 2 0,0 0 5 15,0 0-4-15,0 0 2 16,0 0-1-16,0 0-1 16,0 0 1-16,0 0-4 15,0 0-6-15,10-8-22 16,-4-18-16-16,9-15-53 16,-2-18-60-16,-1 1-72 15,-10-5-93-15</inkml:trace>
          <inkml:trace contextRef="#ctx0" brushRef="#br0" timeOffset="4905">10331 1461 223 0,'0'0'64'16,"0"0"-58"-16,0 0 60 16,0 0 2-16,0 0-39 15,0 0-6-15,-116 24 22 0,102-24-2 16,1 0-7-16,5 0 7 16,-3 0 6-16,-4 0-5 15,-3-3-4-15,-1-15-3 16,11-6-13-16,3-3-8 15,5-2 5-15,0 1-1 16,0 0-17-16,0 6-3 16,18 3-6-16,-5 3 6 15,6 9-8-15,-9 4 8 16,1-2-3-16,15 5-8 16,4 0 10-16,12 0 0 15,16 0-3-15,6 15-8 16,-3 5 2-16,1 2-6 0,-7 4 12 15,-12 4 2-15,-16 4 1 16,-10-4-1-16,-9 3-3 16,-8-3 0-16,0 1 2 15,-5 0 3-15,-31 6 2 16,-8-3 1-16,-13-3-2 16,-2 6 5-16,1-4-3 15,0 5-3-15,-1-1 1 16,-2-3-1-16,3 4 3 15,2-3-3-15,10-6-3 16,7-7 3-16,15-7 4 16,15-4 5-16,4-7-2 0,5-4-2 15,0 0 11 1,0 0 27-16,0 0 7 0,19 0-20 16,39 0 3-16,20-4-9 15,7-7-10-15,5 5-3 16,-13-7 0-16,-11 6-6 15,-10-2 1-15,-21 7-3 16,-4-1 2-16,-4-2-4 16,-3 1 5-16,-1 0-2 15,1 0 0-15,-5 0-4 16,-6-1 3-16,-3 1-8 16,-6-2 5-16,1 0-5 15,2-4-19-15,-7-6-49 0,0 1-37 16,-26-11-92-1,-30-9-182-15</inkml:trace>
          <inkml:trace contextRef="#ctx0" brushRef="#br0" timeOffset="5390.67">10493 594 549 0,'0'0'9'16,"0"0"48"-16,0 0 0 15,0 0 27-15,0 0-84 16,0 0-2-16,-13-5-3 16,13 20 3-16,0 18 2 15,0-3 2-15,0 14 10 16,0-2 18-16,0 8-9 16,0 2-8-16,5-2 4 15,-2 3 1-15,3-6-3 16,4-7-7-16,-7-1-7 0,2-9 7 15,1-8-8 1,-6 1 8-16,0-9-7 0,5-8-1 16,-5 3 1-16,0-9 2 15,0 0 1-15,3 0-4 16,2 0-10-16,14 0-44 16,9 0-58-16,15-10-17 15,4-23-282-15</inkml:trace>
          <inkml:trace contextRef="#ctx0" brushRef="#br0" timeOffset="5992.37">11126 564 368 0,'0'0'22'16,"0"0"5"-16,0 0 32 16,0 0 0-16,0 0-35 15,0 0-24-15,-49-17 0 0,23 17 1 16,0 8 2-1,-1 1 1-15,3 5 1 0,5 7 5 16,-1-1-2-16,-2 2 9 16,3 4-10-16,0 9 4 15,9-3-2-15,2 6-4 16,1-6 2-16,7 5 5 16,0-6-6-16,0 0 0 15,7-5-1-15,6-6 10 16,-2-2-1-16,11-2 0 15,-4-11 5-15,3 0 5 16,3-4 26-16,2-1-11 0,-7 0-6 16,0 0-3-16,7 0-14 15,-5-4 24-15,9-7-13 16,5-10-3-16,-4 1-13 16,4-4-3-16,-4-4-3 15,-4-8-3-15,-3-1-1 16,-10-3-2-16,-5-5 1 15,-5 10-1-15,-4-2-3 16,0 15-6-16,0 4 10 16,-27 2 0-16,-24 6-4 15,-21 4 3-15,-23 0-20 16,-22 6-20-16,-13 0-55 16,6 33-83-16,12 5-223 15</inkml:trace>
          <inkml:trace contextRef="#ctx0" brushRef="#br0" timeOffset="8159.81">10254 2613 433 0,'0'0'46'16,"0"0"-38"-16,0 0 47 15,0 0 37-15,0 0-44 0,0 0-20 16,0 0 11-16,-4 6 10 15,4-6-8-15,0 0-10 16,0 0 2-16,0 0 7 16,0 0-2-16,4 0 3 15,34-1-8-15,26-16-4 16,17 0-23-16,13-5 2 16,-2 4-3-16,-6-1-2 15,-4 4 2-15,-16 1 0 16,-15 2-5-16,-19 7 0 15,-11 1 0-15,-16 4 2 16,3 0 0-16,-3-5-1 0,-5 5-1 16,0 0 0-1,0 0-2-15,0 0 1 0,0 0-4 16,0 0-6-16,0 0-9 16,0 0-6-16,0 0-22 15,0 0-34-15,0 0-68 16,0 21 16-16,-19 3 13 15,-18-3-232-15</inkml:trace>
          <inkml:trace contextRef="#ctx0" brushRef="#br0" timeOffset="8435.07">10368 2977 610 0,'0'0'32'0,"0"0"-10"0,0 0 82 16,0 0 6-16,0 0-42 15,248 0-29-15,-171-4 13 16,7-1-37-16,-6-1-3 16,-10 1-8-16,-11 5-3 15,-7 0-1-15,-8 0 0 16,-12 0-17-16,-6 0-34 15,4 0-38-15,-1 11-42 16,-8 2-83-16,0-11-331 16</inkml:trace>
          <inkml:trace contextRef="#ctx0" brushRef="#br0" timeOffset="9344.4598">11967 915 459 0,'0'0'9'16,"0"0"-5"-16,0 0 0 16,0 0 56-16,0 0 41 0,0 0-39 15,133 17-3-15,37-35 36 16,37-10-40-16,28-8-24 16,-1-4-6-16,-18-1 3 15,-9-1-12-15,-25 5-7 16,-28 10-2-16,-36 5-3 15,-29 15-4-15,-43 2-1 16,-27 5 0-16,-17 0-40 16,-2 20-78-16,-19 28-13 15,-58 24 49-15,-31 3-7 16,-25-4-170-16</inkml:trace>
          <inkml:trace contextRef="#ctx0" brushRef="#br0" timeOffset="10080.11">12221 1400 649 0,'0'0'4'16,"0"0"10"-16,0 0 133 15,0 0 17-15,0 0-98 16,0 0-49-16,245-26-11 16,-78-5-1-16,30 5-4 15,10-8 4-15,-5 4-5 16,-22 1 0-16,-44 13-2 15,-49 1-7-15,-44 14-6 16,-36-1-5-16,-7 2-3 16,0 0-7-16,-45 24-56 15,-39 15 81-15,-25 5 3 0,-30 6 4 16,-14-1 1-16,3-10-1 16,8 1 1-16,35-14 2 15,43-6-5-15,33-7 0 16,28-8 4-16,3-5 2 15,0 0 10-15,42 0 37 16,67-4-17-16,54-23-18 16,44-10-11-16,7-4 2 15,-7 4-6-15,-44 2 2 16,-34 16-5-16,-63 8-2 16,-39 9-1-16,-27 2-16 0,0 0-1 15,-74 2-20 1,-59 24 22-16,-45 4 18 0,-44-1 0 15,-10-7-4-15,5 0 0 16,27-9 8-16,57-5-3 16,65-4 0-16,44-1 1 15,24-3-2-15,10 0 0 16,0 0 18-16,39-19 32 16,44-21-37-16,26-13-13 15,20-14 0-15,-4-8-4 16,-10-9-21-16,-22-12 1 15,-27 5-1-15,-29 17 18 16,-37 24-5-16,-13 25 8 16,-96 25 3-16,-42 0-8 0,-41 9-10 15,2 21 13-15,41-3 6 16,40-1 0-16,61-6-1 16,29-7-2-16,19-7-3 15,1-2-24-15,70-4-13 16,52 0 43-16,54 0 16 15,35-13 0-15,9-24-10 16,-4-9-6-16,-4-1-17 16,-12-3-92-16,-20 5-59 15,-32 12-163-15</inkml:trace>
        </inkml:traceGroup>
      </inkml:traceGroup>
    </inkml:traceGroup>
  </inkml:traceGroup>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1:25.84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76BDA64F-5D1C-4B05-B3FC-8D6B1705D6C8}" emma:medium="tactile" emma:mode="ink">
          <msink:context xmlns:msink="http://schemas.microsoft.com/ink/2010/main" type="writingRegion" rotatedBoundingBox="5997,6073 8207,6048 8223,7471 6013,7496">
            <msink:destinationLink direction="with" ref="{AB3A1EA1-DED5-47C1-96C0-5E39C18E5B73}"/>
          </msink:context>
        </emma:interpretation>
      </emma:emma>
    </inkml:annotationXML>
    <inkml:traceGroup>
      <inkml:annotationXML>
        <emma:emma xmlns:emma="http://www.w3.org/2003/04/emma" version="1.0">
          <emma:interpretation id="{D1ADC7B7-116A-426C-8D61-DFD250184BDC}" emma:medium="tactile" emma:mode="ink">
            <msink:context xmlns:msink="http://schemas.microsoft.com/ink/2010/main" type="paragraph" rotatedBoundingBox="5997,6073 8207,6048 8223,7471 6013,7496" alignmentLevel="1"/>
          </emma:interpretation>
        </emma:emma>
      </inkml:annotationXML>
      <inkml:traceGroup>
        <inkml:annotationXML>
          <emma:emma xmlns:emma="http://www.w3.org/2003/04/emma" version="1.0">
            <emma:interpretation id="{42668A05-A5BE-487B-B882-4CE5699AD67B}" emma:medium="tactile" emma:mode="ink">
              <msink:context xmlns:msink="http://schemas.microsoft.com/ink/2010/main" type="line" rotatedBoundingBox="5997,6073 8207,6048 8223,7471 6013,7496"/>
            </emma:interpretation>
          </emma:emma>
        </inkml:annotationXML>
        <inkml:traceGroup>
          <inkml:annotationXML>
            <emma:emma xmlns:emma="http://www.w3.org/2003/04/emma" version="1.0">
              <emma:interpretation id="{618F7EB6-D51B-4027-8CB8-734E8787005E}" emma:medium="tactile" emma:mode="ink">
                <msink:context xmlns:msink="http://schemas.microsoft.com/ink/2010/main" type="inkWord" rotatedBoundingBox="5997,6073 8207,6048 8223,7471 6013,7496"/>
              </emma:interpretation>
            </emma:emma>
          </inkml:annotationXML>
          <inkml:trace contextRef="#ctx0" brushRef="#br0">1559 193 450 0,'0'0'18'0,"0"0"101"16,0 0-72-16,0 0 9 16,0 0-20-16,0 0-5 15,-28-64 10-15,28 54-3 16,0-4-9-16,0-3-4 15,0-7-4-15,0-7-7 16,0-1-4-16,19-3 9 0,0 6-19 16,8 7 16-1,-17 6-5-15,4 12-10 0,6 0-1 16,-1 2-2-16,13-3 2 16,-2 5 0-16,20 0-1 15,-8 0 1-15,11 0 0 16,3 0 0-16,0 15-1 15,-5 5-2-15,-6 1 3 16,0 1-2-16,-14 1-2 16,-6 3-3-16,-10 1-2 15,-5 2 7-15,-10 8 1 16,0-1 1-16,0 8-3 16,-25 0-6-16,-26-2 9 15,0-1 5-15,-9-7-5 16,1-3 20-16,-2-5-10 0,10-7-4 15,-1-5 6-15,19-5-7 16,7-4 7-16,12-2-12 16,14-3-50-16,0 0-148 15</inkml:trace>
          <inkml:trace contextRef="#ctx0" brushRef="#br0" timeOffset="-570.03">1574 12 325 0,'0'0'282'0,"0"0"-278"15,0 0 62-15,0 0 21 0,0 0-17 16,0 0-41-16,-5-14 0 16,5 14 1-16,0 0-5 15,0 0 0-15,-5 0-7 16,5 0-10-16,-5 0-3 15,5 0-5-15,0 0 0 16,0 17-6-16,0 6 6 16,0 6 4-16,0 8-4 15,0-1 14-15,0 11 4 16,10 10-9-16,6 4 5 16,5 9 13-16,-2-1-11 15,-4 2-10-15,4 0 10 16,-1-4-6-16,-4-2-6 0,0-1-1 15,-4-3-3-15,-4 0 4 16,2-1-1-16,0-3 7 16,-8-5-9-16,0 3 1 15,0-7 7-15,0-8-8 16,0-14 1-16,0-2-1 16,0-6 6-16,0-5-5 15,5-7 2-15,-5-2-1 16,0-4-3-16,5 0 3 15,-5 0-2-15,0 0 8 16,0 0 0-16,5 0 2 16,-5 0-9-16,0 0 8 0,0 0 5 15,0-10-15 1,0-14 0-16,0-3-48 0,0-12-15 16,0-8-68-16,0-9-110 15,0-6-199-15</inkml:trace>
          <inkml:trace contextRef="#ctx0" brushRef="#br0" timeOffset="-1162.46">3 795 463 0,'0'0'0'16,"0"0"-1"-16,0 0 1 15,0 0 45-15,0 0-10 16,0 0-25-16,-5 31-1 16,5-30 5-16,0 2 5 15,0-3 3-15,0 3 4 16,0-3 12-16,0 0-15 15,0 0 6-15,0 0-6 16,0 0 16-16,0 0-20 16,0 0 14-16,0 0 0 0,0 0-3 15,0 0 3-15,0 0 0 16,0 0 1-16,5 0-3 16,16-16-13-16,13-5-12 15,3-10-4-15,11-10 1 16,3-15-3-16,0-4 0 15,-1-4-1-15,-5-2 7 16,-8 1-6-16,-13 16 10 16,-5 9-10-16,-7 5 0 15,-8 9-6-15,0 4 6 16,4-1-2-16,-8-8 5 16,9-1-3-16,-4-4 0 15,0-4-4-15,-5 6 3 16,0 11-1-16,0 3 2 0,0 16-2 15,5 2-1-15,-5-1 3 16,0 3 1-16,0 0-1 16,0 0-7-16,0 0 3 15,0 0 1-15,0 0 1 16,0 0-6-16,0 0 2 16,0 0-1-16,0 0 0 15,0 0-7-15,0 8 11 16,0 6 3-16,-5 4-1 15,5 8 4-15,-5 3-4 16,0 2 2-16,5 4-1 16,0-2 0-16,0 6-5 15,0-6 4-15,0 1 1 0,0 8-2 16,10-7 2 0,14 4-4-16,0-4 4 0,-2-6 0 15,7-3 0-15,-1 4-1 16,0-10 1-16,1 1 2 15,-1-9 6-15,0-3 2 16,-7 0-6-16,10-4 5 16,-17-2-3-16,2-3 5 15,10 0 5-15,-2 0-4 16,5 0 13-16,3-3-15 16,2-12 7-16,3-5-11 15,-4-9 4-15,4-2-6 16,-3-1-3-16,-2-7 1 0,-8 6-1 15,-8-3-2 1,5 1 3-16,-11-3-1 0,-6 0-1 16,-4 2 1-16,0-3-2 15,0 4 0-15,0-4-2 16,0 13 1-16,-4-1 2 16,-1 11-3-16,0 6 8 15,5 8-9-15,0-5 8 16,0 7-7-16,0-3 7 15,0 3-3-15,0 0 0 16,0 0-2-16,0 0-2 16,0 0 2-16,0 0 0 0,0 0-4 15,0 0 0-15,0 0-7 16,-5 0-6-16,-1 0 8 16,1 0-2-16,0 12-3 15,-1 14 15-15,1 7 2 16,-10 1-1-16,15 11-1 15,0 0 0-15,0 0 0 16,0 7 1-16,0-2-1 16,0-4-6-16,15-4 6 15,-10-7 0-15,6-6-2 16,5-7 0-16,-2-8 2 16,-4-2 2-16,4-8-2 15,2-2-3-15,20-2-31 0,7 0-27 16,28-7-40-1,7-24-102-15,3-14-242 0</inkml:trace>
        </inkml:traceGroup>
      </inkml:traceGroup>
    </inkml:traceGroup>
  </inkml:traceGroup>
</inkml:ink>
</file>

<file path=ppt/ink/ink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17:17.97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B7789858-BE6F-4558-9109-40D719B96375}" emma:medium="tactile" emma:mode="ink">
          <msink:context xmlns:msink="http://schemas.microsoft.com/ink/2010/main" type="inkDrawing" rotatedBoundingBox="23062,3659 23084,15246 15764,15260 15742,3673" hotPoints="22887,3717 22808,15189 15818,15140 15898,3669" semanticType="enclosure" shapeName="Rectangle">
            <msink:sourceLink direction="with" ref="{894A1AD5-571A-4B6B-90EF-C0328B3F4E24}"/>
            <msink:sourceLink direction="with" ref="{A0BCC3BE-A53E-489D-8140-F064EA970C38}"/>
            <msink:destinationLink direction="with" ref="{A9E5A063-F1A1-49C8-A146-F803F2E671FE}"/>
          </msink:context>
        </emma:interpretation>
      </emma:emma>
    </inkml:annotationXML>
    <inkml:trace contextRef="#ctx0" brushRef="#br0">-3 8 441 0,'0'0'79'16,"0"0"-72"-16,0 0 0 15,0 0 3-15,0 0 45 16,0 0-8-16,0 0 47 16,0 0-59-16,-16 0-32 15,16 0 6-15,0 0-8 16,0 0-1-16,0 0 4 15,0 0 4-15,0 0 9 16,0 0 1-16,0 0-1 16,0 0-7-16,0 0 7 0,0 0-13 15,0 0 4-15,0 0-1 16,0 0-7-16,0 0 0 16,0 0 2-16,2 0-1 15,17 0-1-15,16 0 1 16,18 0 6-16,18 2-5 15,4 3 3-15,14-5 1 16,-9 5-3-16,5 1-3 16,0-1 4-16,0 0-4 15,-3 0 1-15,0-1 0 16,-12-4 3-16,6 0-4 16,-17 0 3-16,7 0-2 15,-1 0-1-15,6 0 4 0,12 0-2 16,6 0-2-16,-3 0 0 15,12 0-5-15,0 0 5 16,-2 0 7-16,-3 0-7 16,0 0 2-16,-6 0-3 15,6 0 1-15,2 0 0 16,9 0 1-16,5 0-1 16,4 0-2-16,2 0-2 15,-1-2 4-15,0-2 5 16,-2-1-2-16,-8 2-3 15,6-2 1-15,-8 2 0 16,2-1-2-16,2 0 2 0,3-1-1 16,1 3 0-1,7 0 3-15,-8 2-5 0,-2 0 2 16,7 0 0-16,7 0 0 16,-1 0 0-16,5 0 0 15,3 0-2-15,-7 2 2 16,-15 0 5-16,-7-2-4 15,-3 0-1-15,-15 0 1 16,-11 0-1-16,-7 0 0 16,-22 0-6-16,-9-4 6 15,-7 2 5-15,-19-2-1 16,2 4 0-16,-8 0 2 16,0 0 6-16,0 0 6 0,0 0-3 15,5 0-5 1,-5 0-5-16,0 0-3 0,0 0-1 15,0 0 8-15,0 0-7 16,0 0-2-16,0 0 2 16,0 0 2-16,0 0 0 15,0 0-6-15,0 0 2 16,0 0-3-16,0 0-7 16,0 0 6-16,0 0 1 15,0 0 0-15,0 6-3 16,0 8 6-16,0 9 1 15,0 4-1-15,0 5-1 16,0 2 1-16,-8 4 0 16,3 2 5-16,-1-2-5 0,-7 5-4 15,1 0 4-15,-2 6 1 16,1 2 9-16,-1 1-10 16,1 0 0-16,2 3-6 15,-4-2 6-15,-2 0 0 16,2 2 4-16,-2 2-4 15,-3 3 0-15,14 8 0 16,-17 7 0-16,6 0 3 16,6 3-3-16,1-6 0 15,0-4 0-15,-1-1 0 16,0-3 4-16,-2-2-4 16,7-4 0-16,-12-2 0 15,11 1 3-15,-2-5-3 0,-9-3 3 16,13-1-1-16,-3-7-2 15,8 6 0-15,-1-4 1 16,-12 0 1-16,2-3 0 16,-4 2-1-16,-2-1 7 15,2 1-6 1,2 3 1-16,2-3 0 0,1 2 1 16,6-6 2-16,-14-2 3 15,15-3-9-15,-4-2 4 16,-2 0-4-16,6-1 7 15,-9-3-6-15,8 2 7 16,-5-3-7-16,-2 5 4 0,0-5-2 16,0 4 2-1,-2-4-1-15,2 0 2 0,-2 0-1 16,2 1 5-16,-12 3-4 16,18 0 0-16,2 1-3 15,-2 1 0-15,-1-1 0 16,-2 5 6-16,2-1-7 15,-4-1 2-15,-1 8-1 16,1-11 3-16,0 9-1 16,6-6-1-16,4 4-3 15,-5-3 1-15,5 3 3 16,0-6-5-16,0 6 0 16,0-6 3-16,0 7 1 0,0-6-4 15,0 8 1 1,0-4 0-16,0 6 0 0,0-3-1 15,5 3 0-15,9-2 4 16,-9 6-4-16,11 1 0 16,-5 7 2-16,-3 6 0 15,8 8 0-15,3 2 0 16,-3-2 2-16,4 4-2 16,-1-4-1-16,0 0 0 15,9 4-1-15,0 1 4 16,0 5-4-16,-7-3 1 15,7 7 0-15,-7 0-1 16,0-8 0-16,3 7 2 16,2-6-1-16,-5 2 0 0,-2-6 0 15,-5 5-1-15,12 0 0 16,-11-6 0-16,-4 7 0 16,2-6 0-16,-9 4 0 15,-2 6 0-15,-2-5 1 16,5 0-1-16,-5-2 3 15,0-6-3-15,0-3-5 16,0 2 5-16,0 6 7 16,0-5-5-16,0 2-2 15,0-3 2-15,0-3-3 16,0 0 3-16,0 4-2 16,0-3 2-16,0 2 2 15,11-3-4-15,-11 6 2 0,0-4 4 16,0 1-6-1,0-1 1-15,0-1 6 0,0-1-3 16,0 8-3-16,0 5 0 16,0-3 3-16,0 2-1 15,0-4 0-15,0-1 4 16,0-6-5-16,0-1 0 16,0-1-2-16,0-4 2 15,0 3-2-15,0-3-2 16,-11-10 2-16,6 2 0 15,-6-5 8-15,3-1-7 16,-3-1 0-16,2-2 1 0,8-8 3 16,-9 4-5-16,10-5 2 15,0 0-2-15,0-3 2 16,-5 0 1-16,-1-1-3 16,1-3 1-16,0-8-1 15,4-3 1-15,-4-5-2 16,5-2 3-16,0-8-3 15,0-1 4-15,0 0-6 16,0 0 0-16,0-40-28 16,0-24-83-16,0-37-113 15,-13-24-145-15</inkml:trace>
    <inkml:trace contextRef="#ctx0" brushRef="#br0" timeOffset="4439.4">516 20 67 0,'0'0'119'0,"0"0"-79"16,0 0 9-16,0 0-5 0,0 0-24 15,0 0-2-15,0 0 10 16,0 3-4-16,0 0 2 16,0-3 8-16,0 0-18 15,0 0 7-15,0 0 1 16,0 0-2-16,0 0 0 16,0 0-5-16,-17 0 0 15,-2 0-12-15,-16 0 4 16,-5 0-6-16,-12 0 4 15,-7 0-2-15,-8 0-2 16,-7 0 3-16,2 0-3 16,-18 0 1-16,-5 0-3 0,-3 5-1 15,-6 3 2-15,3-2-4 16,-5 6 5-16,-1-4 0 16,-1 1-3-16,7 0 0 15,-2-1 0-15,4 3 2 16,-2-7-2-16,9 6 1 15,9-6 0-15,20-2-1 16,17-2 1-16,19 4 4 16,15-4-5-16,8 0 2 15,4 0 2-15,0 0 5 16,-5 0-6-16,-5 0 6 16,10 0-6-16,0 0 2 15,0 0 3-15,0 2 0 0,0-2 7 16,0 0-7-16,0 0-5 15,0 0-3-15,0 3-3 16,0 2-3-16,0 12 6 16,0-5 2-16,0 11 2 15,0-2 0-15,0 8-1 16,0 4 13-16,0 5-5 16,0 0 1-16,0 3-3 15,0 11 1-15,-8 2-1 16,3 8 2-16,5 2-7 15,0 1 7-15,0 1-7 16,0-2 0-16,-3 1 4 0,-2 0-2 16,-6 5 7-1,11 0-4-15,0 7-6 0,0-4 11 16,0 1-4-16,0-5-8 16,0-3 8-16,-8 4-2 15,-3-6 3-15,6-3-8 16,-9 5 9-16,-3 1-1 15,6-5-4-15,-2-3 3 16,7 3-6-16,-8-1-1 16,9-1 0-16,-11 5 2 15,4 0-3-15,8 4 8 16,-6-2-7-16,0-2-3 16,1 3 9-16,-1-4-2 0,5 7 6 15,-11-2-7 1,7 8-3-16,-3-1 4 0,0 1 1 15,10 0-1-15,-3-3-7 16,0 1 1-16,-4-3-1 16,4-1 7-16,-3 0-5 15,3-3 2-15,0 4 0 16,2 1-3-16,3-3 1 16,0-4 2-16,-6 10-1 15,1-2-3-15,-3 13 4 16,1-1 5-16,-2 2-5 15,4 4-2-15,-5-9 6 16,4 3-6-16,4-4 0 16,-3 5 0-16,2 3 2 0,3 0-2 15,0-2 0-15,0 2 0 16,0-2 6-16,0-1-5 16,0 0 0-16,0 7-1 15,0-3 0-15,0 1 0 16,8-1-2-16,0 3 5 15,2 3-1-15,-5 1-4 16,-5-1 6-16,9-11-12 16,-7 1 12-16,6 0-4 15,2 2-1-15,-10-2-1 16,6 0 0-16,-3-6 5 16,2-5-3-16,0 2 4 15,-3-6-5-15,4 3 2 0,-6-1-3 16,0-1 8-1,0-2-1-15,0 0-5 0,0-4 2 16,0 5-4-16,0-2 3 16,0 3 0-16,0-2 0 15,0 2 0-15,0-12-1 16,0-4 2-16,0-6-4 16,0-5 4-16,0 0-3 15,0-5-1-15,0-1 0 16,-6 2 5-16,4-1-3 15,-3-6-1-15,5 3 2 16,-5-4 0-16,2-3 2 0,-2-1-4 16,4-8 2-1,-4 3-2-15,5-3 7 0,0 1-8 16,-5-1 0-16,2-2-1 16,3 6 1-16,0-7 8 15,0 2-7-15,0 0 0 16,-5 0 1-16,3-6-2 15,2 6 1-15,0 4 1 16,0-3-2-16,0 1 0 16,0 7 0-16,0-3 2 15,0 10 2-15,0-6-4 16,0 4 2-16,0 0-1 16,0 1-1-16,0 1 5 0,0-2-5 15,0 3 1 1,0-4-1-16,0 1 1 0,0-2 2 15,0 7-2-15,0-6 1 16,0 8-1-16,0-4 0 16,0 2 0-16,0 6-1 15,0-1 0-15,0-8 1 16,0 4 2-16,0 1-3 16,2-7 2-16,-2 0-4 15,0 1 1-15,0 1 1 16,0-1 1-16,0-1 0 15,0 7 0-15,0-3-1 16,0 7 1-16,0 0-1 16,0 0 0-16,0-3 0 0,0 2 2 15,0-3-8-15,0 3 8 16,0-3-2-16,0-1 2 16,0 0-2-16,5 0 0 15,-2 1 4-15,-3-3-2 16,0 1-2-16,5 3 0 15,-5-1 1-15,5-3 0 16,1 2-1-16,2 1 0 16,-1-1 0-16,4 4 0 15,-11-5-1-15,5 3 1 16,-1-6 0-16,-4 8 0 16,10-5 2-16,-8 2-1 15,2 3 0-15,0-3-1 0,0 10 2 16,-2-7-2-1,3 1 1-15,0 5 3 0,-2-9-4 16,-3 5-1-16,0 0-1 16,0-4-3-16,0 5 5 15,0-8 5-15,5 2-5 16,-5-8 2-16,1-2-2 16,-1-12 0-16,0-5 2 15,5-4-2-15,-5-11 0 16,0 0 3-16,0 0-3 15,0 0 2-15,0 0 2 16,0 0 1-16,0 0 0 0,0 0-1 16,0 0-4-16,0 0 3 15,5 0-2-15,-5 0 5 16,6 0-5-16,-6 0 1 16,0 0-2-16,0 0 10 15,0 0-1-15,5 0-7 16,-5 0 3-16,19 0 0 15,12 0-3-15,20 0-1 16,15 0 1-16,13 0 1 16,-4 0-3-16,12 0 0 15,19 0 0-15,-5 0 3 16,9 0-3-16,1 0 0 16,0 0 0-16,-15-7 1 15,0 3-1-15,-11 0 0 16,-5-2-2-16,-3 1-4 0,-1 5 4 15,-2-4 1-15,1 1 0 16,-8-1 1-16,4 4-7 16,-5 0 2-16,4 0 0 15,1 0 5-15,3 0-3 16,1 0 1-16,-3 0-2 16,7 0 1-16,6 0 1 15,8 7 0-15,7 2-4 16,-1-3 5-16,-1-2-2 15,-3 7-2-15,1-6 2 16,10 4 3-16,-2-4-2 16,-6 2-1-16,-2-2 3 0,-11 0 0 15,11-1 0 1,-4-3-6-16,-2 4 3 0,8 1 3 16,-10-6-4-16,-6 4 1 15,6-4-5-15,-3 0 8 16,8 1 0-16,3 4-2 15,2-5 0-15,5 0 2 16,-12 0 0-16,7 4 0 16,0-4-2-16,-8 5 0 15,11 2 0-15,-3-2 2 16,-5-2 0-16,-3 3-3 16,-5-6 0-16,-7 5 3 15,-7-5 0-15,0 4 1 0,-12-4-1 16,-3 0 0-1,-1 0-1-15,-9 0 1 0,-3 0 0 16,-4 0 1-16,7 0-1 16,-2 0-1-16,6 0-1 15,-1 0 2-15,11 8 0 16,-3-5 0-16,3 2-1 16,-9 1 1-16,-17-1-1 15,-4-5 3-15,-9 0-3 16,-5 0 3-16,-6 0 0 15,7 0 3-15,1 0 6 16,-3 0 8-16,-1-5-7 0,0-9 4 16,2-9-10-16,0 3 4 15,10-6-6-15,-2-9-2 16,8-3 1-16,2-7-2 16,-4 0 2-16,-4 4-3 15,-11 5 1-15,-7-6 2 16,-4 2 1-16,-4-1-1 15,0-4 0-15,2-2 6 16,-2-4-4-16,0-10 2 16,5-6-5-16,6 0-1 15,-1 0 1-15,9 6-4 16,-8 10 1-16,-8 3 1 16,9 1 1-16,-12 4 1 15,4 0 3-15,3 3-5 16,-2 2 5-16,-4-5 0 0,2 7-3 15,2-7 1-15,-3-1-2 16,11 2 0-16,-8 1 6 16,1-1-5-16,-1 7-2 15,-2 0 0-15,2 4 0 16,1 2 1-16,-1-1 1 16,-5 3-4-16,6-11 6 15,-1 3-3-15,0-1 0 16,0-5 0-16,-4-4 1 15,4 3-2-15,-1 1 0 16,0 0-1-16,8 4 0 16,-4 7 1-16,-2-5 0 0,-1 2 2 15,-2-7-2-15,-3 5 4 16,0-6-3-16,0-1-1 16,0 1-2-16,0 1 2 15,0 2 1-15,0 3-1 16,0 1 1-16,0 8-3 15,0 4-3-15,0 3 5 16,0-2 2-16,0 5-2 16,0 1 0-16,0-6-1 15,0 0 1-15,0 2 0 16,0-2 0-16,0-4-1 16,0-1 1-16,0 4-2 15,-3-3 2-15,3 5 0 0,-5-5 0 16,-1 3 0-1,6 2 1-15,-5 2-1 0,2 0 0 16,-2-7 0-16,-2 6 0 16,3 3 0-16,0 0 0 15,4 1 0-15,0 3 8 16,0-2-8-16,0 3 0 16,0 6 1-16,0 0 0 15,0-4-1-15,0 8 0 16,0-6 1-16,0 3-1 15,0 4-1-15,-5-4 1 16,5 4 0-16,-1 0 0 0,1-2 0 16,0 2 1-16,0 0 0 15,0-4-1-15,0 4-1 16,0 0-4-16,0 0-7 16,0 0-28-16,-10 0-48 15,-25 6-71-15,-5 14-78 16,-11-10-108-16</inkml:trace>
  </inkml:traceGroup>
</inkml:ink>
</file>

<file path=ppt/ink/ink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17:24.716"/>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A9E5A063-F1A1-49C8-A146-F803F2E671FE}" emma:medium="tactile" emma:mode="ink">
          <msink:context xmlns:msink="http://schemas.microsoft.com/ink/2010/main" type="inkDrawing" rotatedBoundingBox="15800,12406 23044,12409 23043,12473 15799,12469" semanticType="callout" shapeName="Other">
            <msink:sourceLink direction="with" ref="{B7789858-BE6F-4558-9109-40D719B96375}"/>
          </msink:context>
        </emma:interpretation>
      </emma:emma>
    </inkml:annotationXML>
    <inkml:trace contextRef="#ctx0" brushRef="#br0">0 59 374 0,'0'0'4'16,"0"0"15"-16,0 0 57 0,0 0-15 16,0 0-35-1,0 0-16-15,0 0 3 0,13 0-1 16,-13 0 0-16,0 0 4 15,1 0 5-15,12 0 0 16,0 0 7-16,1 0-9 16,6 0 6-16,-1 0-2 15,13 0-8-15,-2 0-4 16,15-5-1-16,-5 5 0 16,12-5 0-16,9 1-2 15,9 4 1-15,1-1-4 16,3-4 1-16,-4 5 5 15,7-6-4-15,7 6 1 0,1-1-1 16,3 1-4 0,7-3 5-16,1-3 2 0,15 6 7 15,-1-4-15-15,12 2 13 16,3-2-14-16,-11-2 5 16,-1 6-3-16,-4-5 1 15,-5 5-4-15,-1 0 5 16,4-5 5-16,-6 5-9 15,10 0-1-15,0 0 4 16,4 0 9-16,-4 0-13 16,-5 0 3-16,-5 0 2 15,0 0 0-15,5 0 0 16,6 0-5-16,-3 0 6 16,-8 5-1-16,-11-5-4 0,0 0 0 15,3 0 2 1,3 5-2-16,2 1-1 0,11 0-1 15,-4-2 1-15,2-4 0 16,1 5 2-16,-11-5-2 16,4 1 0-16,-3-1 0 15,-5 0-3-15,-3 0 9 16,-13 0-9-16,-1 0 7 16,-7 0-5-16,6 0 4 15,2 0-3-15,-3 0 4 16,3 0-3-16,-2 0 1 15,-9 0-2-15,5 0 2 16,-6 0 6-16,-4 0-13 0,-1 0 13 16,-4 0-10-1,-6 0 3-15,-4 0-1 0,6 0 2 16,0 0 1-16,-5 3-2 16,0-3 1-16,-11 0 8 15,3 0-8-15,3 0-2 16,6 1-4-16,6-1 4 15,2 0 0-15,-3 6 2 16,-1-6-1-16,-11 0 0 16,3 5 5-16,-6-5-4 15,1 0 8-15,-4 0-8 16,0 0 2-16,-4 0-3 0,-1 0 13 16,7 0-10-1,2 0-1-15,2 0-3 0,-2 0 6 16,1 0 1-16,-5 0 5 15,-7 0-10-15,-1 0 4 16,-3 0 11-16,-10 0-7 16,1 0-3-16,-5 0-4 15,-7 0 5-15,2 0 1 16,-5 0-3-16,0 0 2 16,0 0-4-16,0 0 0 15,0 0-4-15,0 0 0 16,0 0 1-16,0 0-1 15,0 0-20-15,0 0-7 0,0 0-53 16,-5 0-31 0,-47 0-56-16,-26-11-216 0</inkml:trace>
  </inkml:traceGroup>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37.471"/>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811DC324-F1CA-4D71-B8FA-80DE62812358}" emma:medium="tactile" emma:mode="ink">
          <msink:context xmlns:msink="http://schemas.microsoft.com/ink/2010/main" type="inkDrawing" rotatedBoundingBox="22313,10463 26948,10318 27038,13200 22403,13345" semanticType="callout" shapeName="Other">
            <msink:sourceLink direction="to" ref="{AD902E53-B628-42EB-96DC-2634E0A40FF2}"/>
            <msink:sourceLink direction="to" ref="{3BA1B0DA-177A-4012-ADD3-AB880AABE6EE}"/>
          </msink:context>
        </emma:interpretation>
      </emma:emma>
    </inkml:annotationXML>
    <inkml:trace contextRef="#ctx0" brushRef="#br0">15 43 235 0,'0'0'156'0,"0"0"-132"16,0 0 52-16,0 0 15 15,0 0-39-15,0 0 17 16,0 0-12-16,-11-45 0 16,11 45-1-16,0 0-3 15,0 0-22-15,0 0-9 16,0 0 1-16,0 0-5 16,0 0-10-16,0 0-5 0,0 0-3 15,-3 0-1-15,3 0-1 16,0 11-10-16,0 9 10 15,0 11 2-15,0 4 1 16,0 13 2-16,0 2-1 16,0 12 5-16,0 3-3 15,3 14 2-15,8-2 2 16,3 0-2-16,7-3-3 16,-10-1-2-16,2 3 8 15,7 2-3-15,-9 8 0 16,5-3 2-16,-5 4 4 15,-6-5-11-15,3 1 2 16,-6 2 4-16,7-6 0 0,-6 2-2 16,2 0 10-16,-3-9-11 15,-2-4-4-15,0-2 0 16,0-1 0-16,0-1 2 16,0-3 1-16,0 5 0 15,0-10-1-15,0 5 3 16,0-2-4-16,0-6-1 15,0-6 1-15,0-11-1 16,-7 1 1-16,4-3-2 16,-2-7-1-16,1-1 2 15,4-4 2-15,0-7-2 16,0 0-1-16,0-6 1 0,0-3 1 16,-2-2-1-16,-3 1 0 15,5-5 1-15,0 0 4 16,0 0-1-16,0 0-3 15,0 0-1-15,-10-15-9 16,-12-27-50-16,3-28-77 16,0-29-125-16,-1-27-165 15</inkml:trace>
    <inkml:trace contextRef="#ctx0" brushRef="#br0" timeOffset="1124.3799">-133-36 402 0,'0'0'33'15,"0"0"-33"-15,0 0 58 16,0 0 19-16,222-16-33 16,-166 10-23-16,-5-2-10 15,7 0 0-15,3 2-1 16,14-2-5-16,6-3 4 15,8 1-3-15,21 5 0 16,15-6 2-16,16 1 3 0,16 4-11 16,20-9 3-16,2 10-1 15,-1-4 3-15,7-3-4 16,-10 2 0-16,-12 1 2 16,-7 2-3-16,-13 3 0 15,-7-2 6-15,13-3 1 16,9 2 10-16,10-1 7 15,1 3-9-15,-9-5-6 16,-29 3 2-16,-18-2-3 16,-27 3 5-16,-26-3-2 15,-22 3 10-15,-17 1 8 16,-8 0 1-16,-8 1 9 0,3 3-13 16,-7 1 2-16,4-5-8 15,3-1-14-15,-8 6 3 16,5 0-3-16,-5 0 1 15,0 0 2-15,0 0-7 16,0 0-2-16,0 0-5 16,0 0 5-16,0 0-1 15,0 0-1-15,0 0-9 16,0 6 9-16,0 18 0 16,0 13 2-16,0 8 0 15,0 7 0-15,0 9 2 16,15 6 0-16,4 4-1 15,5 12 5-15,3 11-1 0,5 2 4 16,-6 4-4 0,1-1-3-16,-3 0-2 0,-5-7 7 15,1 8-3-15,-7 3 0 16,-4-3-1-16,4 1 6 16,-2-4-5-16,4 0 5 15,9-3-7-15,11 2 7 16,0 3-5-16,5 1 1 15,-1 5 1-15,-1 2-5 16,-2 6 14-16,-11 0-6 16,8-12-7-16,-14-10 4 15,-2-18-6-15,-10-16 1 16,-4-15 1-16,-3-12-2 16,5-19-1-16,-5-3 1 0,5-8 2 15,-4 0 18-15,-1 0 7 16,0 0 11-16,5 0-18 15,3-8-3-15,-1-3-17 16,1-9-15-16,1-2-40 16,-1 3-51-16,-8-7-193 15</inkml:trace>
  </inkml:traceGroup>
</inkml:ink>
</file>

<file path=ppt/ink/ink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17:26.50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1F0CEECD-56A9-4C5C-9A87-C4A4A789817C}" emma:medium="tactile" emma:mode="ink">
          <msink:context xmlns:msink="http://schemas.microsoft.com/ink/2010/main" type="inkDrawing" rotatedBoundingBox="15660,11774 22754,11882 22752,11974 15658,11866" semanticType="underline" shapeName="Other"/>
        </emma:interpretation>
      </emma:emma>
    </inkml:annotationXML>
    <inkml:trace contextRef="#ctx0" brushRef="#br0">0 51 311 0,'0'0'33'0,"0"0"-11"16,0 0 26-16,0 0 17 15,0 0-33-15,0 0-16 16,75 0 11-16,-40 0-14 15,-1 0 13-15,3 0-2 16,-7 5-10-16,4-5 14 16,1 0-1-16,12 0 1 15,1 0 3-15,10 0-5 16,3 0-6-16,3 0-6 16,7-5 2-16,4 1 1 15,0 0-1-15,2-8-9 0,7 8 1 16,-4-2 5-16,-5 2-12 15,-2-3 0-15,-3 7 5 16,-4-5-6-16,0 1 2 16,-2 4 6-16,2 0-6 15,4 0 2-15,2 0-4 16,17 0 1-16,-4 0 4 16,8 0 2-16,8 0-1 15,-2 0 6-15,4 0-10 16,-10 0-1-16,-3 0 4 15,-2 0 7-15,-3 0-11 16,2 0 4-16,8 4 5 16,1 1-9-16,3-5 8 0,9 7-1 15,-9-3-1-15,5-4 4 16,1 4-10-16,-3-2 5 16,1-2-4-16,-11 4-2 15,-7-4 8-15,0 5-8 16,1-5 0-16,-5 4 2 15,-6-1 1-15,10-3 3 16,2 0-1-16,14 0-1 16,-7 0 1-16,3 0-5 15,4 0 2-15,-20 4 4 16,0-4-6-16,-3 0 1 0,-2 4-1 16,-4-4 0-1,-2 5 0-15,1-4 1 0,0-1-1 16,-6 5 7-16,6-5-6 15,-10 0 0-15,3 0 5 16,-8 0-4-16,-8 0-2 16,5 4 0-16,4 0 1 15,2 0-1-15,-1-1 1 16,-1 2 0-16,3-1 2 16,-2-2-3-16,-4 3 1 15,1-2-1-15,-6 4 2 16,-2-2-1-16,-12-5-1 15,1 4 2-15,2-4-1 0,-6 5-1 16,-1-3 2-16,-4-2 2 16,0 0-2-16,4 3 0 15,6-3-1-15,9 0 2 16,12 5-1-16,16-5 6 16,7 6-7-16,1-5 1 15,-11 4-4-15,-21-5 2 16,-18 4 0-16,-10-4 3 15,-6 0 0-15,-3 0-3 16,6 0 3-16,-9 0 3 16,3 0-6-16,-8 0 5 15,-4 0-1-15,-1 0 3 16,0 0 4-16,0 0-2 16,0 0-6-16,0 0 8 0,0 0-7 15,0 0-1-15,0 0-3 16,0 0 2-16,0 0-1 15,0 0 1-15,0 0 0 16,0 0-4-16,0 0 1 16,0 0-1-16,0 0-15 15,0 0-22-15,0 0-19 16,-6 0-29-16,-49-4-146 16,-46-23-198-16</inkml:trace>
  </inkml:traceGroup>
</inkml:ink>
</file>

<file path=ppt/ink/ink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17:28.300"/>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788282D7-6086-466E-9FEA-41F88B3C7286}" emma:medium="tactile" emma:mode="ink">
          <msink:context xmlns:msink="http://schemas.microsoft.com/ink/2010/main" type="inkDrawing" rotatedBoundingBox="15849,11144 23084,11121 23085,11187 15849,11211" shapeName="Other"/>
        </emma:interpretation>
      </emma:emma>
    </inkml:annotationXML>
    <inkml:trace contextRef="#ctx0" brushRef="#br0">0 89 268 0,'0'0'17'0,"0"0"19"0,0 0 31 16,0 0-8-1,0 0-32-15,0 0-7 16,48-7 11-16,-26 7-8 0,7 0-5 16,13-5-2-16,-4 5 18 15,14-4-11-15,13-2 4 16,-4 6 3-16,10-4 1 16,-5-2-6-16,-12 5 4 15,6-4-6-15,-3 5-19 16,8-4 6-16,0-1 1 15,1 5-1-15,5-1-1 16,4-3-7-16,5 4 5 16,17-7-7-16,13 7 2 15,1-4 1-15,11 4 5 16,-2 0 4-16,-4 0 4 16,1-1-15-16,-2 1 8 0,-10 0 5 15,7 0-10-15,-16 0-3 16,7 0-1-16,1 0 2 15,-9 0 0-15,-2 0-2 16,-16 0 0-16,10 0 5 16,-7-4-4-16,2 4 0 15,7-5 0-15,13 5 3 16,-8 0 0-16,10 0-2 16,-6 0-1-16,-11 0 0 15,-7 0-2-15,-1 0 2 16,-4 0 1-16,5 5-1 0,-4-1-1 15,7-3 0 1,-1-1 0-16,1 0 3 16,7 0 0-16,2 0-3 0,-6 4 1 15,-4-4-1-15,-3 0 0 16,-9 0 0-16,3 0-2 16,-9 0 2-16,-3 0 0 15,-7 7 2-15,6-7-2 16,1 0 0-16,1 4 3 15,4-4-3-15,-7 1 3 16,2 4-7-16,-6-5 4 16,4 4 0-16,-3-4 5 15,-9 5-4-15,-7-4-1 0,5-1-1 16,0 0 1 0,6 0 2-16,4 0 1 0,1 0-3 15,-16 0 2-15,5 0 4 16,-7 0-4-16,1 0 2 15,11 0-2-15,-2 0 2 16,-2 0 1-16,1 0 3 16,-4 0-4-16,4-6 4 15,4 2-7-15,2 4 10 16,3-5-11-16,-4 0 2 16,-12 5-1-16,0-7 0 15,-10 7 2-15,10 0 0 16,-9 0-2-16,1-4-1 15,-5 4 0-15,-8 0 7 16,-1 0-7-16,-3 0 2 0,-6 0 6 16,10 0-7-16,4 0 0 15,3 0 3-15,7-1-3 16,12-3 0-16,2 4 2 16,-2-5-3-16,1 5 6 15,-9 0-6-15,-3-4-2 16,-10 4 2-16,-10 0 10 15,-3-1-6-15,-9-6 6 16,1 7 10-16,-3 0-7 16,0 0-12-16,0 0 8 15,0 0-2-15,0-4-6 16,0 4-1-16,0 0 0 0,0 0-2 16,0 0-5-16,0 0-25 15,0 0-45-15,-9 0-92 16,-36 0-63-16,-26 0-209 15</inkml:trace>
  </inkml:traceGroup>
</inkml:ink>
</file>

<file path=ppt/ink/ink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17:30.07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D151B9B9-EE1B-4466-B115-8BEDBECA59B5}" emma:medium="tactile" emma:mode="ink">
          <msink:context xmlns:msink="http://schemas.microsoft.com/ink/2010/main" type="inkDrawing" rotatedBoundingBox="15897,10449 23123,10423 23124,10454 15898,10480" shapeName="Other"/>
        </emma:interpretation>
      </emma:emma>
    </inkml:annotationXML>
    <inkml:trace contextRef="#ctx0" brushRef="#br0">-9 29 313 0,'0'0'32'16,"0"0"-27"-16,0 0 24 0,0 0 31 16,0 0-37-1,0 0 0-15,-5 3 3 0,5-3 4 16,0 0 8-16,0 0-6 15,0 0 10-15,0 0-7 16,0 0-5-16,0 0-3 16,0 0-11-16,-5 0-4 15,4 0-6-15,1 0-4 16,0 0 0-16,0 0-1 16,0 0 1-16,0 0 4 15,0 0-4-15,0 0 5 16,0 0 0-16,0 0 2 0,0 0 2 15,0 0-3 1,17 0 11-16,23 0-14 0,21 0 3 16,23 0-6-16,6 0 0 15,14 0 3-15,16 0 2 16,1 0 9-16,9 0 0 16,-4 5-6-16,-5-5 0 15,5 0-8-15,-8 0 12 16,-14 0-12-16,2 0 3 15,-10 0 6-15,10 0-2 16,-10 0-2-16,8 0 2 16,4 4-9-16,-9-4 11 15,7 0-2-15,-16 0-2 16,5 0-7-16,-2 0 8 16,8 0-4-16,0 0 8 0,-6 0-10 15,-4 0 3-15,-1 0-4 16,6 0 2-16,4 0 1 15,7 0-4-15,-1 0 3 16,5 0-1-16,-12 0-2 16,-3 0 0-16,-4 0 2 15,-1 0-8-15,-1 0 12 16,5 0-7-16,-2-4 7 16,-3-1-8-16,-5-2 5 15,-7 3-3-15,-5 0 6 16,2 4-6-16,-1-2 0 15,4-3 0-15,-9 5 7 0,13 0-5 16,-11 0-1 0,9 0-1-16,0 0 0 0,5 0 1 15,5 0-1-15,-8 0 0 16,0 0 4-16,-20 0-5 16,4 0 3-16,-8 5-2 15,8-3 2-15,-2-2-1 16,-6 4 0-16,6-4-1 15,2 0 1-15,-1 0-1 16,16 4 0-16,-11-4 0 16,-4 0 3-16,4 4-2 15,-15-4 0-15,0 0 2 16,2 0-3-16,-7 0 3 16,-7 0 1-16,1 0 1 15,-6 0 6-15,-6 0-4 0,2 0-7 16,3 0 9-16,-3-4-4 15,6 4-3-15,3-4-1 16,4 4-1-16,-1-4 0 16,4 4 1-16,1-2-1 15,-4 2 1-15,-9-5 5 16,-3 5-6-16,-10 0 0 16,-5-4 0-16,-2 4 2 15,-5 0 1-15,-7 0 3 16,2 0 3-16,-3 0-3 0,2 0-5 15,-4 0 6 1,-3 0 1-16,0 0-2 0,0 0 1 16,0 0-5-16,0 0 9 15,0 0-4-15,0 0-4 16,0 0 1-16,0 0-4 16,0 0 0-16,0 0 4 15,0 0-2-15,0 0-4 16,0 0-1-16,0 0-38 15,-3 0-43-15,-54 0-43 16,-29 0-50-16,-33-7-292 16</inkml:trace>
  </inkml:traceGroup>
</inkml:ink>
</file>

<file path=ppt/ink/ink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17:32.32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2E932C2E-4581-43BB-8ED6-15F3BB635F1D}" emma:medium="tactile" emma:mode="ink">
          <msink:context xmlns:msink="http://schemas.microsoft.com/ink/2010/main" type="inkDrawing" rotatedBoundingBox="15827,9655 22822,9678 22821,9754 15826,9731" semanticType="underline" shapeName="Other">
            <msink:sourceLink direction="with" ref="{894A1AD5-571A-4B6B-90EF-C0328B3F4E24}"/>
          </msink:context>
        </emma:interpretation>
      </emma:emma>
    </inkml:annotationXML>
    <inkml:trace contextRef="#ctx0" brushRef="#br0">0 24 437 0,'0'0'37'0,"0"0"-24"16,0 0 42-16,0 0-1 15,0 0-34-15,0 0-14 0,23 1 7 16,-14-1-5-16,6 0 2 15,4 0-4-15,8 0 5 16,2 0 1-16,13 0 10 16,-4 0-4-16,25 0 5 15,11 0-1-15,11 0-1 16,13 0-5-16,-9 0-1 16,1 0-1-16,2 0-3 15,-1 0 1-15,5 0 9 16,9 0-14-16,5-1-1 0,12 1 3 15,-3 0 0 1,8 0-9-16,4 0 11 0,1 0-10 16,-1 0 9-16,-5 0-8 15,-9 0 3-15,3 0 1 16,-6 0 2-16,-10 1-7 16,0 3 6-16,2 1-3 15,-19-5-3-15,6 4 5 16,0-3-6-16,-3-1 1 15,5 4 1-15,1-4-2 16,2 0 6-16,0 0-2 16,14 3-2-16,-11-3 0 15,0 4 0-15,-6-4 1 16,-5 4-3-16,-4-4 1 16,6 2 1-16,-11-2-1 0,5 0 0 15,-3 0-1-15,-6 0 4 16,2 0-2-16,-7 0 0 15,2 0 5-15,1 0-6 16,-14 0 1-16,6 0 1 16,-6 0 1-16,-1 0-2 15,5 0 2-15,1 0-3 16,0 0-2-16,9 0 1 16,2 0 0-16,18 0 0 15,-7 0 1-15,1 2 0 16,-9 0-2-16,-23 3 3 15,1-1-1-15,-6-1 0 0,-12-3 7 16,-10 0-2 0,-3 0 6-16,-9 0-7 0,-11 0 9 15,2 0-5-15,4 0 9 16,-2 0-7-16,8 0 0 16,-2 0-6-16,7 0 1 15,1 0-2-15,7 0-4 16,2 0 0-16,3-3 0 15,-5-1 1-15,0 4 1 16,-11-5 0-16,-2 5-3 16,-4 0 3-16,6-2-1 15,-5 2 1-15,3-2 8 16,6 0-4-16,1 2-3 0,3-4-1 16,3 4-1-1,5 0 8-15,2-4-1 0,-1 4-6 16,-3-3 12-16,-4-1-4 15,1 3 3-15,-10-3-6 16,-2 4 7-16,2-5-5 16,-7 5 1-16,-1-1 6 15,5 1-3-15,5-4-11 16,-1-1 4-16,-4 5-6 16,-3-6 5-16,-5 5-5 15,0-2 4-15,-2 2-2 16,-5 1-2-16,-4 0 4 0,0 0 1 15,5 0-4 1,-5 0 1-16,0 0-2 0,0 0 3 16,0 0-1-16,0 0-2 15,0 0 0-15,0 0 0 16,0 0 3-16,0 0-3 16,0 0 0-16,0 0 3 15,0-5-3-15,0 5 0 16,0 0-1-16,0 0-20 15,0 0-51-15,0 0-73 16,-9 0-108-16,-32-4-513 16</inkml:trace>
  </inkml:traceGroup>
</inkml:ink>
</file>

<file path=ppt/ink/ink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0:03.83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A602054-F81A-4519-A02E-47B154D03E70}" emma:medium="tactile" emma:mode="ink">
          <msink:context xmlns:msink="http://schemas.microsoft.com/ink/2010/main" type="inkDrawing" rotatedBoundingBox="23401,12318 26326,12423 26324,12469 23399,12365" semanticType="underline" shapeName="Other">
            <msink:sourceLink direction="with" ref="{3FC42B57-B328-41D0-963C-68ED7B9C0FC4}"/>
          </msink:context>
        </emma:interpretation>
      </emma:emma>
    </inkml:annotationXML>
    <inkml:trace contextRef="#ctx0" brushRef="#br0">-12 0 270 0,'0'0'41'0,"0"0"-39"16,0 0 2-16,0 0 42 15,0 0 15-15,0 0-18 16,0 0-14-16,-12 0-4 16,12 0-2-16,0 0 6 15,0 0 6-15,0 0-13 0,0 0 15 16,0 0-10-16,0 0 0 15,0 0-4-15,0 0 0 16,0 0 1-16,0 0-13 16,0 0 4-16,0 0-3 15,0 0 4-15,0 0-2 16,0 0-1-16,0 0-3 16,0 0 4-16,0 0-3 15,0 0-6-15,0 0 3 16,0 0-2-16,0 0-4 15,0 0 8-15,0 0 0 16,0 0 0-16,12 0-2 16,15 0-2-16,19 1 0 0,6 4-4 15,13-1 0 1,1 0-2-16,5 3-1 0,4-2 0 16,-7-1 1-16,7 2 5 15,-9-2-3-15,0 2 0 16,-2-5-2-16,-15-1 2 15,1 5-4-15,2-1 2 16,-8-4 0-16,8 5 1 16,-1-5-1-16,9 1 0 15,-8 3 2-15,16 3-2 16,-2-2 0-16,-1 4 1 16,9-4 1-16,-6 0-2 15,1-5 0-15,1 6 1 16,-4-6 1-16,1 4 1 15,-6-4-3-15,-1 0 0 0,2 0 0 16,-4 0 2-16,-3 0-2 16,10 0-1-16,-2 0 0 15,-4 0 2-15,-1 0-1 16,0 0 1-16,-4 0 2 16,9 0-2-16,-4 0-1 15,-6 0-2-15,-1 0 2 16,-9 0-1-16,-5 0 2 15,-6 0-3-15,-9 0 4 16,1 0-2-16,-10 0 0 16,4 0 0-16,-4 0 4 15,-2 0-9-15,7 0 9 0,-3 0-4 16,-5 0 1-16,-6 0 0 16,-5 0 2-16,0 0-3 15,0 0 1-15,0 0-1 16,0 0 0-16,0 0-10 15,0 0-8-15,0 0-65 16,-19 0-41-16,-44 2-55 16,-20-2-117-16</inkml:trace>
  </inkml:traceGroup>
</inkml:ink>
</file>

<file path=ppt/ink/ink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2:38.61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7ABD9992-C6F2-44AA-9F2B-CED0F1E8D2C0}" emma:medium="tactile" emma:mode="ink">
          <msink:context xmlns:msink="http://schemas.microsoft.com/ink/2010/main" type="inkDrawing" rotatedBoundingBox="15787,9050 23042,8903 23044,9003 15789,9150" semanticType="strikethrough" shapeName="Other">
            <msink:sourceLink direction="with" ref="{894A1AD5-571A-4B6B-90EF-C0328B3F4E24}"/>
          </msink:context>
        </emma:interpretation>
      </emma:emma>
    </inkml:annotationXML>
    <inkml:trace contextRef="#ctx0" brushRef="#br0">18 207 116 0,'0'0'66'16,"0"0"0"-16,0 0-5 0,0 0-11 16,0 0 5-16,0 0-8 15,0 0-13-15,0 0 2 16,-19-35-9-16,19 29-8 15,0 6 4-15,0 0-2 16,0 0-8-16,0 0-5 16,0 0-4-16,0 0 3 15,0 0-2-15,0 0 9 16,0 0-8-16,0 0-2 16,0 0 0-16,0 0-3 15,11 0 0-15,23 0 11 0,6 0-10 16,11 0 8-16,2 0 9 15,5 0-16-15,6 0 5 16,8 0 2-16,7 0 1 16,-2 0-9-16,14-6 8 15,-6 5-2-15,-3-3 7 16,1-1-10-16,-2 1-5 16,0-2 8-16,-2-5-5 15,4 6 9-15,-7 1-12 16,4 2 4-16,0-6-4 15,2 8 0-15,-2-7 0 16,5 6 8-16,12-3-7 16,-6-1-1-16,-1 1 1 15,1 4 2-15,-10-1-3 0,-6-3-5 16,0 3 5-16,1-5 0 16,-1 6 0-16,-3-4 0 15,2 3 7-15,-3-2-7 16,-5 1-3-16,4-2 3 15,-9-1 1-15,10 5-1 16,-5-4 0-16,4 1 0 16,6 3 8-16,4-5-11 15,0 5 3-15,11 0 0 16,-7 0 4-16,2 0-4 16,1 0-8-16,-7 0 8 15,-3 0 1-15,4 0-1 0,2 0 2 16,2 0 4-16,3 0-5 15,-8-3 7-15,5 1-6 16,-3-2-2-16,3-6 2 16,0 8 1-16,2-3-3 15,3 2-1-15,1-2 1 16,-2 1 6-16,-1 4-5 16,6-2-1-16,-9 2 2 15,5 0-5-15,-1 0 3 16,-9 0 0-16,0-5 7 15,2 5-6-15,3 0 3 16,-2 0 1-16,6 0-5 16,-9 0 0-16,6 0 6 15,4 0-6-15,11 0 0 16,-11 0-3-16,-3 7 9 0,-9-3-12 16,-12 1 5-1,-13-2 1-15,6-3 9 0,-14 4-9 16,7-3 1-16,4 1 8 15,-8-2 1-15,3 0-2 16,1 0-2-16,-9 0-5 16,-3 5 3-16,-3-5-3 15,-8 0 3-15,1 0-4 16,-2 5 0-16,-1-5-1 16,-3 0 1-16,-2 0 8 0,-10 0-5 15,-4 0-3 1,-3 0-6-16,-5 0 6 0,0 0 2 15,0 0 2-15,0 0-8 16,0 0 1-16,0 0-11 16,0 0-30-16,-45 0-8 15,-32 0-53-15,-47 0-186 16</inkml:trace>
  </inkml:traceGroup>
</inkml:ink>
</file>

<file path=ppt/ink/ink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2:40.07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6AA75F0-9418-4AC8-81C7-50FE71B86013}" emma:medium="tactile" emma:mode="ink">
          <msink:context xmlns:msink="http://schemas.microsoft.com/ink/2010/main" type="inkDrawing" rotatedBoundingBox="15826,8638 22991,8354 22994,8426 15829,8710" shapeName="Other"/>
        </emma:interpretation>
      </emma:emma>
    </inkml:annotationXML>
    <inkml:trace contextRef="#ctx0" brushRef="#br0">92 277 154 0,'0'0'3'0,"0"0"-1"15,0 0 6-15,0 0 29 16,0 0 9-16,0 0-16 16,0 0 4-16,-93 0 5 0,93 0-4 15,0 0-15-15,0 0-11 16,0 0 6-16,32 0 19 15,8 0 9-15,24 0-7 16,13 0-14-16,-3 0 1 16,15 0-5-16,0 0-3 15,-4 0-9-15,2 0-4 16,14 0 12-16,-1 0-6 16,12 0 2-16,2-6 0 15,5-5-2-15,15 6-1 16,-2 0 1-16,-17-6 4 15,10 6-8-15,-7 2 3 16,-13-4 1-16,-5 7 11 16,-4 0-13-16,-9 0-2 15,8 0 7-15,1 0-3 0,3 0-2 16,1 0-6-16,2 0 7 16,3 0-7-16,-3 0 3 15,-5-4-3-15,0 4 0 16,1 0 0-16,2-5 1 15,3 3 1-15,-12-3 7 16,-8 5 12-16,-10-4-12 16,-9 0-5-16,-2-2 7 15,-2 1 0-15,1-2-11 16,14-1 7-16,0 2-5 16,7-3 4-16,8 2-6 15,0-2 0-15,1 5 0 0,-10-6 1 16,-6 3 1-1,-4 2 0-15,-6 0-2 0,-4 1-2 16,4-1 2-16,-1-2 0 16,6 6-2-16,7-2 4 15,2 3 1-15,4 0-3 16,2 0 2-16,0 0-1 16,5 0 2-16,3 0 0 15,-3-1-3-15,-5-4 2 16,-3 5-2-16,-13-4-1 15,-6 2 1-15,1-1 0 16,-6 2 0-16,-1-5 0 16,9 2 0-16,-7 4 0 0,12 0 1 15,-4-1-1 1,4-4 0-16,4 1 3 0,-6 4-3 16,-11-5 0-16,-7 5 0 15,-12-1 0-15,-2-2-2 16,-8 2 7-16,8-6-5 15,1 7 1-15,4-4 2 16,6 3 17-16,-6-8-9 16,3 8-1-16,-7-10 10 15,-4 7-13-15,-10 3 4 16,-10-4 3-16,-6 1-1 16,-8 4-1-16,5 0-4 0,-5-5-2 15,0 5-6-15,0 0-2 16,0 0-5-16,0 0-55 15,-14 0-112-15,-57 15-114 16,-43 7-121-16</inkml:trace>
  </inkml:traceGroup>
</inkml:ink>
</file>

<file path=ppt/ink/ink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3:05.09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F2A0D110-B074-45A3-8FD4-BB906581D867}" emma:medium="tactile" emma:mode="ink">
          <msink:context xmlns:msink="http://schemas.microsoft.com/ink/2010/main" type="writingRegion" rotatedBoundingBox="1576,2094 36139,1863 36249,18378 1687,18610"/>
        </emma:interpretation>
      </emma:emma>
    </inkml:annotationXML>
    <inkml:traceGroup>
      <inkml:annotationXML>
        <emma:emma xmlns:emma="http://www.w3.org/2003/04/emma" version="1.0">
          <emma:interpretation id="{3FCEEB7D-DE1D-48DC-AAB5-BCBBA869035C}" emma:medium="tactile" emma:mode="ink">
            <msink:context xmlns:msink="http://schemas.microsoft.com/ink/2010/main" type="paragraph" rotatedBoundingBox="16726,1967 22350,2060 22332,3099 16709,3006" alignmentLevel="2"/>
          </emma:interpretation>
        </emma:emma>
      </inkml:annotationXML>
      <inkml:traceGroup>
        <inkml:annotationXML>
          <emma:emma xmlns:emma="http://www.w3.org/2003/04/emma" version="1.0">
            <emma:interpretation id="{E7081B68-E5FB-4F95-AD4C-88F8480A4D66}" emma:medium="tactile" emma:mode="ink">
              <msink:context xmlns:msink="http://schemas.microsoft.com/ink/2010/main" type="line" rotatedBoundingBox="16726,1967 22350,2060 22332,3099 16709,3006"/>
            </emma:interpretation>
          </emma:emma>
        </inkml:annotationXML>
        <inkml:traceGroup>
          <inkml:annotationXML>
            <emma:emma xmlns:emma="http://www.w3.org/2003/04/emma" version="1.0">
              <emma:interpretation id="{16747208-652B-4EEE-B77D-F2DE1AA4CC9C}" emma:medium="tactile" emma:mode="ink">
                <msink:context xmlns:msink="http://schemas.microsoft.com/ink/2010/main" type="inkWord" rotatedBoundingBox="16726,1967 22350,2060 22332,3099 16709,3006"/>
              </emma:interpretation>
            </emma:emma>
          </inkml:annotationXML>
          <inkml:trace contextRef="#ctx0" brushRef="#br0">-8002-9495 356 0,'0'0'52'0,"0"0"-40"15,0 0 63-15,0 0 3 16,28-122-8-16,-24 106 9 16,-4 6-17-16,0-1-2 15,0 7-5-15,0 2-9 16,0 0-14-16,0 2-4 0,0 0-20 15,0 0-7-15,0 0-1 16,0 0-8-16,0 19-3 16,0 15 11-16,0 10 0 15,0 9 0-15,0 8 11 16,7 3-10-16,9 7 0 16,3 6-1-16,-8 4 0 15,2-3 1-15,-6-6-1 16,1-9-2-16,-8-6 2 15,0-9 2-15,0-6 1 16,0-12 2-16,0-14-5 16,0 0 0-16,0-11 4 15,0-1-3-15,0-4 3 0,0 0 3 16,0 0 6-16,0 0 24 16,0-9 1-16,0-19-13 15,0-22-25-15,0-5 1 16,0-16-1-16,8-7-5 15,-4-13-15-15,1-4 11 16,5 3-9-16,-5 6 3 16,0 19 9-16,-4 12 5 15,9 11 1-15,-7 9 0 16,8 6-1-16,2 8 1 16,0 7 0-16,-4 6-8 15,1 1 2-15,-3 7-6 0,12 0-10 16,11 0-12-16,10 12-2 15,10 21 20-15,6 3 16 16,5 7-3-16,-13 6 6 16,-1 0-5-16,-9 0 4 15,-6-4-3-15,-11 0 4 16,-3-9-4-16,-5-8 1 16,-8-9-1-16,-1-9 1 15,-4-5 5-15,0-5-3 16,0 0 4-16,0 0 7 15,7 0 16-15,11-8 7 16,1-25-7-16,14-19-29 16,11-9-7-16,2-11 6 15,9 1-12-15,-4 0-3 16,-6 9-8-16,-5 9 21 0,-16 18 2 16,-12 15 1-16,-4 14-1 15,-8 3 1-15,0 3-2 16,4 0-6-16,-2 3-3 15,14 25-9-15,0 14 18 16,3 11 1-16,1 11 2 16,5-5 4-16,1 2-5 15,-7-3 0-15,2 4 0 16,-7-3-1-16,-14-1 1 16,0-1 0-16,0-8-4 0,0-1 4 15,0-11 7-15,-19-4-7 16,-3-10 0-16,9-2 0 15,6-8-15-15,7-6-17 16,0-7-51-16,0 0-68 16,10 0 27-16,41-37-280 15</inkml:trace>
          <inkml:trace contextRef="#ctx0" brushRef="#br0" timeOffset="442.88">-6205-9187 338 0,'0'0'307'0,"0"0"-307"15,0 0-13-15,0 0 13 0,0 0 3 16,0 0-3-16,-5 9 6 16,5-9 27-16,0 0 5 15,0 0 14-15,0 0 0 16,15-9 3-16,22-15-28 15,-4-10-22-15,-2-8-5 16,-5 2-9-16,-20 1-15 16,-6 13-2-16,0 4 12 15,0 6 11-15,-26 6 1 16,-14 2-4-16,-8 8 6 16,0 0 1-16,3 0 0 15,2 19-1-15,9 11-1 0,-1 3-1 16,15 13-3-16,9 6 5 15,11 1 9-15,0 1-2 16,0-2-2-16,2-9 4 16,22-1-7-16,8-7 7 15,2-12-8-15,3-2 8 16,4-9-7-16,11-1-2 16,-1-7-3-16,10-4-23 15,5 0-30-15,0-13-69 16,-12-13-97-16</inkml:trace>
          <inkml:trace contextRef="#ctx0" brushRef="#br0" timeOffset="1177.45">-5611-9373 623 0,'0'0'16'16,"0"0"48"-16,0 0 11 15,0 0-37-15,0 0-38 16,0 0-19-16,0 27 7 15,0 16 12-15,0 7 0 16,0 0 2-16,0 7 20 16,0-6-9-16,0-5-10 15,0-5 7-15,0-11 1 16,0-4 0-16,0-7-3 16,0-5-8-16,0-10 0 0,0-4 8 15,0 0-3 1,0 0 13-16,0 0 19 0,0-16 20 15,0-20-54-15,11-11-3 16,15-10-7-16,-1-7-4 16,11 7-3-16,-1 7-7 15,-8 10 19-15,-4 19-3 16,-14 11 1-16,3 3 4 16,-12 7-1-16,3 0-3 15,8 0-4-15,10 0-1 16,9 26-10-16,4 12 12 15,-2 5 7-15,0 12-2 16,-9-6 5-16,-12-2-10 16,2-5 5-16,-13-11 1 15,0-13-6-15,0-4 5 0,0-9 0 16,0 2-4-16,0-7 6 16,0 0 4-16,0 0 16 15,0-12 12-15,0-20-21 16,0-14-11-16,0-7-15 15,11-11 11-15,24-2-8 16,9 9 5-16,-6 5 2 16,1 13 4-16,-4 13-6 15,-5 6 7-15,1 3 0 16,-10 7 1-16,1 5-1 16,10 5-4-16,-6 0-1 15,3 0-15-15,1 26 6 0,-6 6 11 16,-9 3-1-16,2 11 1 15,-5-2 3-15,-4-2 9 16,-7 0-9-16,4-5-1 16,-5-6-4-16,0-9 3 15,0-1 2-15,0-8 0 16,13-3-1-16,9-2-72 16,14-8-46-16,13 0-41 15,17-3-147-15</inkml:trace>
          <inkml:trace contextRef="#ctx0" brushRef="#br0" timeOffset="1597.1498">-4068-9356 603 0,'0'0'25'0,"0"0"-18"15,0 0 39-15,0 0 11 16,0 0-50-16,0 0-7 15,-160 62-1-15,133-21 1 16,4 3 0-16,7 2 12 16,0 0-3-16,11-9-7 15,5-1-1-15,0-10 9 16,0-6-10-16,0-8 5 16,16-4 6-16,0-1 0 15,12-7 18-15,13 0 10 16,7 0 24-16,10-12-32 0,1-10-21 15,-6-4 15-15,-9-5-6 16,-17 5-14-16,-9 0 9 16,-18 0 14-16,0 0-15 15,-5-5 1-15,-24 2 3 16,-16-1-13-16,-11 4-2 16,-2 7-4-16,-8 4 2 15,4 9-7-15,12 6-26 16,7 0-24-16,15 0-44 15,22 2-28-15,6 9-40 16,21-11-163-16</inkml:trace>
          <inkml:trace contextRef="#ctx0" brushRef="#br0" timeOffset="2038.97">-3827-9489 732 0,'0'0'16'0,"0"0"34"16,0 0-14-16,0 0-28 15,0 0-4-15,0 0-4 16,85-26 1-16,-37 26 2 16,-3 0 0-16,-10 15-3 15,5 4-5-15,-16 11 5 0,7 3 2 16,-10 3 0-16,-7 11 5 15,-9 2-6-15,-5 8 11 16,0-1-6-16,0-9-6 16,0-1 0-16,0-9 3 15,0-12-2-15,0-15 3 16,0-6-4-16,0-4 0 16,0 0 15-16,0 0 20 15,0-10 35-15,0-19-44 16,0-9-17-16,2-21-9 15,25 2 4-15,5-7-3 16,-2 5 6-16,1 6-2 16,-10 14-4-16,-2 12-1 0,-6 10-11 15,0 4-17 1,-4 1-40-16,17 7-24 0,14-3-81 16,-9 1-99-16</inkml:trace>
          <inkml:trace contextRef="#ctx0" brushRef="#br0" timeOffset="2452.86">-2983-9512 32 0,'0'0'446'0,"0"0"-445"15,0 0 32-15,0 0 27 16,0 0-21-16,0 0-9 16,-2 68-14-16,9-58 24 15,25 0 4-15,9-3 11 16,16-2-4-16,4-5-18 0,9 0-8 15,1-5-4-15,-6-17-7 16,0-6-9-16,-6-6 0 16,-16-3-4-16,-15 4 2 15,-22 7-3-15,-1 11-2 16,-5 10 2-16,0 5 28 16,0 0-28-16,-43 20-14 15,-10 27 10-15,-7 17 3 16,10 14 2-16,4 10 4 15,6 9-2-15,9-6 8 16,-1 1 3-16,10-13-4 16,-4-11 10-16,0-15-13 0,7-6 6 15,5-14-1-15,3-9-8 16,6-8 1-16,2-10 3 16,3-4-8-16,0-2 0 15,0 0-19-15,0 0-34 16,-7 0-79-16,-15 0-148 15</inkml:trace>
        </inkml:traceGroup>
      </inkml:traceGroup>
    </inkml:traceGroup>
    <inkml:traceGroup>
      <inkml:annotationXML>
        <emma:emma xmlns:emma="http://www.w3.org/2003/04/emma" version="1.0">
          <emma:interpretation id="{4182D0E3-92FB-46DE-B4F8-7DB770244DF7}" emma:medium="tactile" emma:mode="ink">
            <msink:context xmlns:msink="http://schemas.microsoft.com/ink/2010/main" type="paragraph" rotatedBoundingBox="25608,3595 35270,3337 35309,4786 25647,5044" alignmentLevel="6"/>
          </emma:interpretation>
        </emma:emma>
      </inkml:annotationXML>
      <inkml:traceGroup>
        <inkml:annotationXML>
          <emma:emma xmlns:emma="http://www.w3.org/2003/04/emma" version="1.0">
            <emma:interpretation id="{9887945F-900A-440C-A79F-7700508D7B08}" emma:medium="tactile" emma:mode="ink">
              <msink:context xmlns:msink="http://schemas.microsoft.com/ink/2010/main" type="line" rotatedBoundingBox="25608,3595 35270,3337 35309,4786 25647,5044"/>
            </emma:interpretation>
          </emma:emma>
        </inkml:annotationXML>
        <inkml:traceGroup>
          <inkml:annotationXML>
            <emma:emma xmlns:emma="http://www.w3.org/2003/04/emma" version="1.0">
              <emma:interpretation id="{0A87484E-4E17-4DBA-BBA4-7FB58440F7A5}" emma:medium="tactile" emma:mode="ink">
                <msink:context xmlns:msink="http://schemas.microsoft.com/ink/2010/main" type="inkWord" rotatedBoundingBox="25608,3595 29454,3492 29483,4567 25637,4670"/>
              </emma:interpretation>
            </emma:emma>
          </inkml:annotationXML>
          <inkml:trace contextRef="#ctx0" brushRef="#br0" timeOffset="-205952.97">904-7954 467 0,'0'0'34'0,"0"0"-32"15,0 0 33-15,0 0 41 16,0 0-37-16,0 0-28 16,-14 2 15-16,14-2 31 15,14 0 0-15,29 0-14 16,17-20-13-16,17-6-14 15,8-1-11-15,13-7 0 16,0 8-5-16,-2 0 0 16,-11 6 5-16,-14 4-5 0,-12 7-1 15,-8 2-14-15,-12 7-24 16,-6 0-56-16,-13 12-57 16,-20 14-50-16,-2 9-189 15</inkml:trace>
          <inkml:trace contextRef="#ctx0" brushRef="#br0" timeOffset="-206283.09">1357-7988 330 0,'0'0'20'0,"0"0"57"0,0 0-5 16,0 0-6-16,0 0-20 16,0 0 35-16,0 0-46 15,0-80 15-15,0 74 1 16,0-1 0-16,0 1-13 15,0-2-4-15,0 4 0 16,0-1 1-16,0 4-17 16,0 1 0-16,0 0 1 15,0 0-4-15,0 0-5 16,0 0 1-16,0 0 5 16,0 0-13-16,0 0 0 15,3 0-2-15,-3 0-1 16,0 0-4-16,0 0-8 0,0 1-1 15,5 22 8-15,1 11 4 16,12 10 1-16,-4 7 0 16,5 8 5-16,-4 0-4 15,2 10 3-15,4-9 0 16,5 1-6-16,-12 3 2 16,6-1 0-16,-11 0 1 15,-7-10 7-15,6-5-8 16,-8-1-4-16,10-12 4 15,-9-4 2-15,7-10-2 16,-3-1 0-16,-5-6-1 16,5-5 1-16,-5-1 0 15,0-8 5-15,0 4-2 0,0-4-1 16,0 0 2-16,0 0-3 16,0 0 10-16,0 0-8 15,0 0-3-15,0-12-11 16,0-19-35-16,0-13-65 15,-19-13-81-15,-1-14-93 16</inkml:trace>
          <inkml:trace contextRef="#ctx0" brushRef="#br0" timeOffset="-205741.53">1337-7223 353 0,'0'0'278'0,"0"0"-277"15,0 0 23-15,0 0 70 16,0 0-28-16,0 0-26 0,158 4-14 15,-70-4-18-15,-3 0-4 16,-11 0-4-16,1 0-32 16,-14 0-52-16,-5-6-55 15,-16-9-52-15</inkml:trace>
          <inkml:trace contextRef="#ctx0" brushRef="#br0" timeOffset="-205091.29">2350-7751 390 0,'0'0'248'15,"0"0"-231"-15,0 0 95 0,0 0-40 16,0 0-23-16,0 0-49 16,-32-32-6-16,32 53-13 15,0 13 19-15,4 8 2 16,11 3 3-16,4 3-1 15,2 4 10-15,-7 1 7 16,-2-5-11-16,-4 3-2 16,3-11 3-16,-6-3-4 15,3-10-5-15,-8-1 1 16,0-12 0-16,0-1-3 16,0-6 3-16,0-7-2 15,5 0 2-15,-5 0 7 0,0 0-2 16,0 0 49-16,0-15-12 15,0-22-23-15,0-18-20 16,0-18-2-16,0-7 0 16,8-5-17-16,6 11-1 15,5 13 7-15,-3 13 4 16,0 13 3-16,-1 9 4 16,1 6-1-16,-2 9-2 15,12 3-13-15,0-1 1 16,19 5-19-16,3 4-8 15,3 0-5-15,-4 0 28 16,-12 0 13-16,-8 7-3 16,-3 12 2-16,-5 2 1 0,4 9 1 15,-10 2 3 1,-8 5 0-16,-5-3-2 0,0 7 4 16,0-4 0-16,0-7 5 15,0 7-2-15,0-13 2 16,0 2-2-16,0-5-3 15,0-5 1-15,0-11 9 16,0 0-10-16,0-3-11 16,0-2-14-16,1 0-30 15,36 0-2-15,10-2 16 16,5-15-70-16,6-10-67 16,2-2-32-16</inkml:trace>
          <inkml:trace contextRef="#ctx0" brushRef="#br0" timeOffset="-204594.61">3452-7722 241 0,'0'0'82'0,"0"0"30"16,0 0-35-16,0 0 13 16,0 0-10-16,38-114-28 15,-38 110 15-15,0 4-28 16,0 0-17-16,0 0-14 16,0 0-8-16,0 0-2 15,-4 0-10-15,-22 4 6 16,-11 13 6-16,8 7 0 15,-8-2 3-15,10 0-3 16,8 2 0-16,-1 1-5 16,8-6 3-16,5-1 1 15,7 2 0-15,0-1 1 0,0-3-1 16,0-3 1 0,11 0-3-16,12 0-10 0,15 0 11 15,12-3 2-15,8 2 0 16,11-1 2-16,1 4 2 15,-4-1-4-15,-11 10 2 16,-15-6-2-16,-19 9-2 16,-4 2 2-16,-17 1-4 15,0 1 3-15,-17 4 1 16,-22-9-5-16,-2 5 5 16,-3-9 3-16,3 1-1 15,-3-7-2-15,1 0 9 0,1-5-2 16,-14-1 3-16,8-1-7 15,-3-2 7-15,4-5 0 16,15-1-3-16,13-1-1 16,6 0-1-16,6 0-4 15,3 0-2-15,4-10-44 16,0-16-70-16,0-16-65 16</inkml:trace>
          <inkml:trace contextRef="#ctx0" brushRef="#br0" timeOffset="-203716.09">3778-7601 548 0,'0'0'107'0,"0"0"-99"16,0 0 90-16,0 0-47 0,0 0 3 16,0 0-38-16,40-64-9 15,-2 55-4-15,14-3 6 16,-6 2-5-16,-1 1-2 15,2 1 1-15,2 1-3 16,-1 0 1-16,9 7 9 16,-6 0-7-16,2 0-3 15,5 0 1-15,1 0 1 16,4 9-2-16,-4 7 0 16,-6 0 1-16,-10 3-1 15,-8 4-2-15,-9 4-2 0,-7 1-2 16,-12 5-3-1,-7-2 9-15,0 2 3 0,0 0-3 16,-21-9 0-16,-3-3 0 16,3-5 5-16,-5-5 0 15,7-7 2-15,5 0 1 16,4-4-1-16,8 0-3 16,2 0 20-16,-8 0 10 15,-1-6 8-15,6-24-15 16,-4-14-16-16,2-15-11 15,5-3-14-15,0 1 14 16,0 4-2-16,7 8 2 16,14 8-4-16,-5 10-6 15,3 10-30-15,0 1-17 16,8 6-18-16,7 6-57 0,6-1-105 16</inkml:trace>
          <inkml:trace contextRef="#ctx0" brushRef="#br0" timeOffset="-204250.53">3922-8142 638 0,'0'0'11'15,"0"0"11"-15,0 0 43 16,0 0-20-16,0 0-45 15,0 0-13-15,0 43 13 16,24 5 5-16,3 9 1 16,4-1 26-16,1 8 8 15,2-4-9-15,-7-4 9 16,-3-4-16-16,-5-7-12 16,-3 1 4-16,-5-9 11 15,2 4-27-15,-1-10 3 16,-4-4-1-16,-7-6 0 0,-1-3 3 15,5-2-5-15,-5-6-20 16,5-1-44-16,3-5-47 16,0-4-70-16,6 0-122 15</inkml:trace>
        </inkml:traceGroup>
        <inkml:traceGroup>
          <inkml:annotationXML>
            <emma:emma xmlns:emma="http://www.w3.org/2003/04/emma" version="1.0">
              <emma:interpretation id="{651951EB-976B-462A-9002-C34A7C7A876E}" emma:medium="tactile" emma:mode="ink">
                <msink:context xmlns:msink="http://schemas.microsoft.com/ink/2010/main" type="inkWord" rotatedBoundingBox="29911,3516 31805,3466 31830,4410 29937,4460"/>
              </emma:interpretation>
            </emma:emma>
          </inkml:annotationXML>
          <inkml:trace contextRef="#ctx0" brushRef="#br0" timeOffset="-202840.8898">5324-7972 432 0,'0'0'0'0,"0"0"-6"15,0 0 6-15,0 0 9 16,0 0 5-16,0 0 20 16,-61 101-10-16,56-95 3 15,1-3-7-15,4-1 2 16,0-2 17-16,0 0 21 16,0 0 22-16,0 0-1 15,0-6 7-15,0-19-43 16,19-5-45-16,0-13 2 15,-1 3 5-15,-4-7-7 16,-7 6 0-16,5 2 1 16,-7 7-1-16,-3 13 5 15,7 2-2-15,-9 3-3 0,4 7 1 16,-4 3 10-16,0 4-9 16,5 0-2-16,-5 0 2 15,0 0-2-15,0 0-4 16,0 0-10-16,0 9-4 15,8 23 6-15,3 4 12 16,8 12-1-16,3 3 1 16,7 6 0-16,0 4 1 15,3 0 8-15,5 0 2 16,-11-10 5-16,-4 0-12 16,-4-12 1-16,-12-3 3 15,2-5-1-15,-3-2-2 0,-5-7-2 16,0-5 0-1,0-7-1-15,0 1 1 0,0-3-3 16,0-1-4-16,0 1 4 16,0 5 0-16,0 1 0 15,0 1 0-15,-19 4 0 16,-5 3 0-16,-11-2 2 16,-10-3-2-16,-11 2 0 15,-4 2 3-15,9-4 3 16,6-3-5-16,10-9-1 15,9 5 4-15,7-5-1 16,7-4-1-16,12-1 1 16,0 0 0-16,0 0 0 0,0 0-2 15,0 0 15 1,0 0-2-16,0 0 3 0,5 0 3 16,23 0-3-16,15-16-7 15,18 2-8-15,8-3-2 16,-8-1-2-16,-3 6 1 15,-15 8 1-15,-8 0 0 16,-9 2 0-16,-8-3 1 16,-10 5-1-16,3 0-1 15,11 0-15-15,15 0-39 16,13 0-32-16,0 7-58 16,1 1-154-16</inkml:trace>
          <inkml:trace contextRef="#ctx0" brushRef="#br0" timeOffset="-78880.36">6362-7710 279 0,'0'0'19'0,"0"0"-6"0,0 0 60 16,0 0-5 0,0 0-41-16,0 0-8 0,0 0 28 15,0 0-19-15,0 0-5 16,0 0 5-16,0 0-14 16,0 0 15-16,0 0-22 15,0 0 9-15,0 0-5 16,0 0-3-16,0 0 7 15,0 0 2-15,0 0-5 16,0 0-1-16,0 0 1 16,0 0-4-16,0 0-5 15,0 0 4-15,0 0 1 16,0 0 2-16,0 0-1 0,0 0-5 16,0 0-2-16,21 0 9 15,18 0-2-15,12 0 5 16,11 0 8-16,4 0-6 15,5 0-5-15,-10 0 0 16,-3-3-6-16,-9 3-2 16,-15-4-1-16,-10 4 0 15,-14-1 0-15,-1 1-2 16,-9 0 4-16,0 0-3 16,0 0 2-16,4 0 0 15,-4-2-2-15,0 2 6 16,6 0-2-16,4-2-4 0,12 2-2 15,5-5 1 1,5 1-40-16,-6-1-52 0,3-3-72 16,-7-6-111-16</inkml:trace>
        </inkml:traceGroup>
        <inkml:traceGroup>
          <inkml:annotationXML>
            <emma:emma xmlns:emma="http://www.w3.org/2003/04/emma" version="1.0">
              <emma:interpretation id="{205F5458-3338-4437-96D9-7F4700776A0A}" emma:medium="tactile" emma:mode="ink">
                <msink:context xmlns:msink="http://schemas.microsoft.com/ink/2010/main" type="inkWord" rotatedBoundingBox="32164,3489 35272,3406 35309,4786 32200,4869"/>
              </emma:interpretation>
            </emma:emma>
          </inkml:annotationXML>
          <inkml:trace contextRef="#ctx0" brushRef="#br0" timeOffset="-77916.42">7505-7983 225 0,'0'0'22'0,"0"0"-20"16,0 0 1-16,0 0 19 15,0 0 6-15,0 0 9 16,-23 5 14-16,23-5 21 16,0 0 12-16,0 0-21 15,0 0 6-15,0 0-9 16,0 0 0-16,0-10-21 16,23-9-10-16,1-3-24 15,8-8 4-15,-7-1-9 16,11-4 1-16,-6 3 0 15,-4 0 3-15,-7 12-1 0,-9 4 4 16,-1 2 10-16,-7 7-5 16,-2 3 16-16,0 0-13 15,0 4 3-15,0 0-7 16,0 0-3-16,0 0 6 16,0 0-6-16,0 0-8 15,0 0 0-15,0 0 0 16,0 0-1-16,0 0-9 15,0 0-14-15,0 24 7 16,0 7 6-16,0 11 11 16,0 0 2-16,0 9 1 15,5 0-3-15,3 1 2 16,-3-7 1-16,3 0 2 0,-8-8-5 16,6-6 2-1,-6-1 1-15,0-8-3 0,0-2 0 16,0-6-3-16,0-3 11 15,0-3-11-15,0-6 7 16,0-2 3-16,0 5-7 16,0-5 4-16,0 4-8 15,0-3 4-15,0 2 0 16,0 0 0-16,-6 7 5 16,-15 0-5-16,-5 1 4 15,-14 4-4-15,-3 0-5 16,-1-4 5-16,3 3 1 0,4-7 3 15,17 0-1-15,11-5 3 16,4 2-6-16,5-4 0 16,0 0 2-16,0 0-1 15,0 0 3-15,0 0-4 16,0 0 9-16,32 0 5 16,21-6-3-16,22-7 1 15,10 2-7-15,-4 2-5 16,7-1 5-16,0-1-7 15,-6 4 9-15,-11 3-12 16,-25 0 13-16,-19 0-14 16,-22 3 7-16,-5 1-1 15,0 0 2-15,0 0 2 16,0 0-4-16,-5-6-16 16,-17 1-3-16,-7 0-14 0,2 1-51 15,-1-2-6-15,4-5-16 16,15-3-31-16,4-8-123 15</inkml:trace>
          <inkml:trace contextRef="#ctx0" brushRef="#br0" timeOffset="-77298.55">8154-8204 576 0,'0'0'35'0,"0"0"60"0,0 0-9 16,0 0-25-16,0 0-54 16,0 0-7-16,-3 15-7 15,6 22-2-15,10 4 9 16,3 6 0-16,-8 4 1 16,-6 4-1-16,-2-9 7 15,0 4-3-15,0-9-3 16,0-8 10-16,0-7-7 15,0-7 2-15,0-3 6 16,0-9-11-16,0-4 2 16,0-3 0-16,0 0 9 15,0 0-1-15,0 0 21 16,0 0 7-16,13 0-1 0,24-15 4 16,15-11-20-1,14-5-15-15,5-7-1 0,-5 5-6 16,-9 2-2-16,-12 6-4 15,-19 14-1-15,-12 0 0 16,-9 11 1-16,-5 0-1 16,0 0-7-16,5 0-19 15,3 12-9-15,5 5-3 16,-7 13 20-16,2 1 12 16,-3-4-3-16,-5 6 7 15,0-3 8-15,0-4 1 16,-5-4-10-16,-22-3 9 0,-11-2-13 15,-7-4 11-15,0-1 0 16,-7-2 3-16,6-6 0 16,7 0 13-16,7-4-6 15,13 0 1-15,11 0-6 16,3 0 0-16,4 0 6 16,1 0-6-16,0 0-2 15,0-18-9-15,20-5-50 16,32-5-82-16,14-4-43 15</inkml:trace>
          <inkml:trace contextRef="#ctx0" brushRef="#br0" timeOffset="-76287.26">8913-8003 347 0,'0'0'197'0,"0"0"-186"15,0 0-11-15,0 0-4 16,0 0-5-16,0 0 7 16,-53 91 2-16,53-70 4 15,0 4 13-15,0-11 1 16,0-2 3-16,0-6-8 16,7-1 3-16,1-5-1 15,11 0 0-15,13 0 16 16,7-5 11-16,12-13 20 15,2-8-40-15,-3-5-13 0,-12 2-8 16,-16 9 2-16,-5 4-1 16,-9 7-2-16,-8 9 2 15,0 0-4-15,0 0-7 16,0 31-53-16,0 16-41 16,-13 10 97-16,-13 9-1 15,-6 6 9-15,8 15-3 16,-3 4 2-16,7 6-1 15,6 0 0-15,-4-8 3 16,9-8-6-16,-4-11 8 16,-6-9-5-16,-7-13 12 15,-6-7-3-15,0-15 6 16,-2-12-6-16,-4-9 22 0,-7-5 7 16,1 0 17-16,-2-14-11 15,7-17 2-15,12-12-18 16,22-4-5-16,5-13-12 15,13-15-11-15,45-11 0 16,25-12 0-16,13-4 0 16,22-1-6-16,2 8-10 15,-6 15 2-15,-15 9 0 16,-20 10 9-16,-12 4-3 16,-12 0 8-16,-12 9 3 15,-9-1-3-15,-2 6 0 16,-13 3 0-16,-8 9 1 0,-3 12 5 15,-8 8-5 1,0 7-1-16,0 2-3 0,0 2 3 16,0 0 1-16,0 0-1 15,-8 5-5-15,-16 12-16 16,-6 13 21-16,-2 1 0 16,13 12-4-16,9 0 2 15,0 5 0-15,10-3-7 16,0 6 6-16,0-9 3 15,20-3 0-15,8-6-2 16,6-3 0-16,5-10 2 16,-7-4 0-16,0-7 4 15,-10-8-2-15,-3-1-1 0,1 0 17 16,7 0 8 0,-3-20-6-16,7-6-1 0,-11-4-10 15,-13-1-1-15,1 9-4 16,-8 3-4-16,0 8-1 15,0 6-8-15,0 5 4 16,0 0 5-16,0 13-11 16,5 17-10-16,1 6 8 15,9 3 6-15,4 3 14 16,11-2-13-16,9-2 6 16,9 0-5-16,11-5 4 15,17-7 1-15,-4-6-9 16,3-16-23-16,4-4-79 15,-7 0-23-15,2-30-417 0</inkml:trace>
          <inkml:trace contextRef="#ctx0" brushRef="#br0" timeOffset="-75329.77">9658-8033 159 0,'0'0'83'16,"0"0"11"-16,0 0-14 16,0 0 6-16,0 0-16 15,0 0-13-15,0 0-2 16,0-41-2-16,-5 38-3 16,5 0-8-16,0 2-1 0,0 1 2 15,0 0-20-15,0 0-8 16,0-4-4-16,0 2 5 15,9-7-10-15,22-2-6 16,7-3-1-16,6 2-5 16,2-2 1-16,10 4-26 15,-7-4 1-15,0 6 0 16,-15 4-21-16,-15 0-26 16,-14 4-18-16,-5 0-101 15</inkml:trace>
        </inkml:traceGroup>
      </inkml:traceGroup>
    </inkml:traceGroup>
    <inkml:traceGroup>
      <inkml:annotationXML>
        <emma:emma xmlns:emma="http://www.w3.org/2003/04/emma" version="1.0">
          <emma:interpretation id="{8789CE0E-31A9-4A7A-A444-284FBE987CEA}" emma:medium="tactile" emma:mode="ink">
            <msink:context xmlns:msink="http://schemas.microsoft.com/ink/2010/main" type="paragraph" rotatedBoundingBox="30028,4851 36156,4775 36176,6337 30047,6413" alignmentLevel="7"/>
          </emma:interpretation>
        </emma:emma>
      </inkml:annotationXML>
      <inkml:traceGroup>
        <inkml:annotationXML>
          <emma:emma xmlns:emma="http://www.w3.org/2003/04/emma" version="1.0">
            <emma:interpretation id="{1D0224E3-7D59-4ED7-A912-A2DF056CA0B9}" emma:medium="tactile" emma:mode="ink">
              <msink:context xmlns:msink="http://schemas.microsoft.com/ink/2010/main" type="line" rotatedBoundingBox="30028,4851 36156,4775 36176,6337 30047,6413"/>
            </emma:interpretation>
          </emma:emma>
        </inkml:annotationXML>
        <inkml:traceGroup>
          <inkml:annotationXML>
            <emma:emma xmlns:emma="http://www.w3.org/2003/04/emma" version="1.0">
              <emma:interpretation id="{E5677834-BB39-4101-87CE-1BBEA389F8C0}" emma:medium="tactile" emma:mode="ink">
                <msink:context xmlns:msink="http://schemas.microsoft.com/ink/2010/main" type="inkWord" rotatedBoundingBox="31357,5416 32007,5408 32008,5500 31359,5508"/>
              </emma:interpretation>
            </emma:emma>
          </inkml:annotationXML>
          <inkml:trace contextRef="#ctx0" brushRef="#br0" timeOffset="-74422.81">6648-6231 352 0,'0'0'159'15,"0"0"-150"-15,0 0 46 16,0 0 35-16,0 0-8 16,0 0-49-16,-13 0-18 15,13 0 18-15,0 0-18 16,0 0-1-16,0 0-1 16,18 0 6-16,14 0 2 15,8 0 0-15,16 0-6 16,5 0-11-16,5 0 4 15,3-5-5-15,-4 1-1 16,-4-1 2-16,-11 0-3 16,-10-2 1-16,-9-2-1 0,-15 4-1 15,-7 4 6-15,-7-3-5 16,6-2 2-16,-3 6-1 16,0-1-4-16,-4-7-9 15,-1 2-39-15,0 1-19 16,5-6-75-16,3-4-76 15</inkml:trace>
        </inkml:traceGroup>
        <inkml:traceGroup>
          <inkml:annotationXML>
            <emma:emma xmlns:emma="http://www.w3.org/2003/04/emma" version="1.0">
              <emma:interpretation id="{C9D1D1F0-C3D5-4BEA-9D09-C32D0706F9F1}" emma:medium="tactile" emma:mode="ink">
                <msink:context xmlns:msink="http://schemas.microsoft.com/ink/2010/main" type="inkWord" rotatedBoundingBox="30028,4851 36156,4775 36176,6337 30047,6413"/>
              </emma:interpretation>
            </emma:emma>
          </inkml:annotationXML>
          <inkml:trace contextRef="#ctx0" brushRef="#br0" timeOffset="-73611.97">7657-6662 332 0,'0'0'0'16,"0"0"-1"-16,0 0 1 15,0 0 21-15,0 0-14 16,0 0 4-16,-19 18 10 16,19-18 31-16,0 0 11 15,0 0 3-15,0 0 5 16,14 0-5-16,13-21-44 15,5-1-14-15,1-8 2 16,0-2-3-16,4-1 0 16,-11-1-6-16,-7 7 2 0,-3 6 3 15,-9 5 15-15,-3 5 5 16,1 0 0-16,-5 3 9 16,0 1-7-16,0 7-7 15,0 0 3-15,3 0-8 16,-3 0-16-16,0 0 0 15,0 0-12-15,0 11-8 16,0 24 2-16,0 11 17 16,0 11 2-16,0 4-1 15,0 7 4-15,5 1-1 0,14-7-1 16,1 6 6 0,-1-8-2-16,0-8 8 0,-4-6-1 15,-3-4-12-15,-5-7 6 16,-2-9-8-16,-5-1 4 15,0-11-3-15,0-2 1 16,0-3-1-16,0 0-3 16,0-1-2-16,0 1 4 15,-24 1 2-15,-15 2-1 16,-14 2 2-16,-17 2-2 16,-9 1 4-16,-3-3-4 15,0-2 0-15,13-8 10 16,18 2-12-16,16-4 5 15,19-2-3-15,16 0 7 16,0 0-2-16,0 0 0 0,0 0 9 16,5 0 17-16,33-2-10 15,26-11-15-15,8-2-3 16,12 0-3-16,1 1 0 16,0 8 2-16,-3-4-1 15,-13 4 0-15,-18 2-1 16,-21 4 0-16,-9 0 0 15,-14-1-1-15,-2-3-2 16,7 3-12-16,3-10-21 16,12 3-43-16,8-10-18 15,7-2-50-15,5-12-91 16</inkml:trace>
          <inkml:trace contextRef="#ctx0" brushRef="#br0" timeOffset="-73050.7">8671-6711 595 0,'0'0'14'0,"0"0"13"15,0 0 58-15,0 0-10 16,0 0-50-16,0 0-25 16,-59-15-25-16,49 54 14 15,4 14 10-15,6 2-3 16,0 2 8-16,0 4-1 15,0-9 1-15,0-1 9 16,0-6 1-16,0-7-1 16,0-8-8-16,0-15-1 0,0-4 2 15,0-8-2-15,0-3 0 16,0 0 10-16,4 0-5 16,3 0 44-16,7-10-8 15,18-14-26-15,12-13-19 16,10-4 0-16,-4 7-14 15,1 8 1-15,-16 5 2 16,-15 16-4-16,-4 0-1 16,-2 5 4-16,-1 0-12 15,6 13-8-15,1 10 20 16,-1 2-5-16,-3 5 6 16,-10 6 3-16,-6-1-5 0,0-4 13 15,0 2 0-15,-6-6-2 16,-26-9 0-16,-7 2 2 15,-7-9 0-15,-14-4 3 16,-10-4 11-16,-2-3-2 16,-2 0 2-16,11 0-4 15,20 0-9-15,16 0 8 16,14 0-5-16,13 0-4 16,0 0-3-16,0 0-13 15,9 0-21-15,41-12-73 16,27-17-103-16,18-2-124 15</inkml:trace>
          <inkml:trace contextRef="#ctx0" brushRef="#br0" timeOffset="-72060.35">9276-6470 568 0,'0'0'22'0,"0"0"-1"16,0 0 12-16,0 0-33 15,0 0-22-15,0 0 20 16,-15 56 2-16,15-30 2 16,0-7 4-16,28 1 12 15,-1-3 0-15,3-8 10 16,6-3-12-16,-1-6 13 0,5 0 7 16,0-2 2-1,0-22-14-15,-4-8-21 0,-14-4 2 16,-4-4-4-16,-17 6-2 15,-1 6-23-15,0 10 16 16,0 11 8-16,0 7 0 16,-1 4 0-16,-25 34-62 15,7 21 50-15,-1 16 7 16,9 15 3-16,3 1 2 16,2 2 8-16,-1 7-7 15,6 0-1-15,-7-1 0 16,3 0-1-16,5-13 1 15,-6-10 0-15,-12-20 0 0,-1-10-1 16,-4-15 1 0,-7-15 10-16,-2-10 10 0,-7-6 21 15,-7 0-4-15,2-6-3 16,9-15 4-16,11-16 3 16,22-7-12-16,2-14-25 15,21-19-4-15,48-13 2 16,16-9 3-16,19-4-5 15,14 1-2-15,-1 5 0 16,5 11-20-16,-18 7 10 16,-19 8 12-16,-14 8 2 15,-14-1-1-15,-10 0 2 16,-9 3-2-16,-6 1 0 16,-12 8 8-16,-6 7-1 0,-14 10 0 15,0 9 6-15,0 10-13 16,0 11 4-16,0 5-4 15,0 0-2-15,-1 15-27 16,-32 25 5-16,-3 16 22 16,7 2 2-16,9 6 1 15,8-1-2-15,12-7 0 16,0 5-1-16,0-14 1 16,0-1-2-16,22-10-1 15,2-10 1-15,0-2-2 16,-3-9 3-16,-2-14 2 15,1-1 3-15,7 0 12 16,6 0 3-16,6-4 10 16,-1-22-8-16,-1-1-19 0,-8-4-1 15,-9 0 0-15,-8 7 5 16,-7 13-6-16,-5 3-19 16,0 8 19-16,0 0-4 15,0 0 2-15,0 0-12 16,0 13-42-16,0 19 46 15,13 9 10-15,6 0 0 16,2 1 6-16,6-2-12 16,5-9 6-16,-6-2 0 15,5-12 3-15,-6-4-3 16,-2-12-4-16,14-1-2 0,1 0-9 16,4-10-29-1,1-25-75-15,-16-11-5 0,-10-11-107 16</inkml:trace>
          <inkml:trace contextRef="#ctx0" brushRef="#br0" timeOffset="-71908.75">10742-6656 709 0,'0'0'77'16,"0"0"-36"-16,0 0 13 16,0 0 18-16,0 0-58 15,0 0-9-15,292-10-5 16,-181 10-1-16,0 15-57 15,-15-3-154-15,-11-7-300 0</inkml:trace>
          <inkml:trace contextRef="#ctx0" brushRef="#br0" timeOffset="-201804.57">5757-6496 333 0,'0'0'56'15,"0"0"-48"-15,0 0-8 16,0 0 55-16,0 0-13 16,0 0-16-16,0 30 9 15,0-30-8-15,-8 0 4 16,-1 0 5-16,-6 0-8 0,-4 0 19 15,-5 0 8-15,2 0-8 16,2 0-17-16,3 0 4 16,7-11 6-16,-1 1-12 15,3-6-15-15,3-3-10 16,5-1-2-16,0-3-1 16,0 5 5-16,0-3-5 15,14 8-2-15,6 0-3 16,-1 7 4-16,7-2-4 15,-2 8-17-15,-4 0 12 16,13 0-10-16,-1 0-4 16,0 0 14-16,-11 20 3 0,3 0-4 15,-2 9 5 1,-4 4 6-16,-7 1 7 0,-8 8-7 16,-3-6-2-16,0 6 1 15,0-3 1-15,0 5 13 16,-14-5-3-16,-14 1-2 15,-4 5-1-15,-3-5 3 16,-7-1 0-16,-3-8-1 16,5-1-1-16,0-4-3 15,2-5 3-15,-6-6-3 16,11-4-1-16,-7 2 4 16,9-7-7-16,-1-5 3 0,5-1-4 15,3 0 3-15,4 0 8 16,6-1-6-16,1-18-1 15,13 1-4-15,0-2-9 16,0 2-9-16,0 1 18 16,5 7 2-16,9-1 1 15,1 2-3-15,6 9 2 16,8 0-7-16,9 0 0 16,10 0 0-16,16 9 4 15,7 8-3-15,-5 4 2 16,-4-2 4-16,-12 0-4 15,-2-1 2-15,-14-3 0 16,-2-7 0-16,-11-1 2 16,-8-7 7-16,0 5 6 15,-9-5 3-15,-2 0 14 0,16 0 5 16,1-9-8 0,10-13-21-16,8-2-8 0,-5-3-18 15,1-3-46-15,1 4-74 16,9-10-176-16</inkml:trace>
        </inkml:traceGroup>
      </inkml:traceGroup>
    </inkml:traceGroup>
    <inkml:traceGroup>
      <inkml:annotationXML>
        <emma:emma xmlns:emma="http://www.w3.org/2003/04/emma" version="1.0">
          <emma:interpretation id="{FD894C31-0E7A-4759-B2C6-9979B9386BA0}" emma:medium="tactile" emma:mode="ink">
            <msink:context xmlns:msink="http://schemas.microsoft.com/ink/2010/main" type="paragraph" rotatedBoundingBox="22688,7705 35573,6114 35777,7772 22892,9363" alignmentLevel="5"/>
          </emma:interpretation>
        </emma:emma>
      </inkml:annotationXML>
      <inkml:traceGroup>
        <inkml:annotationXML>
          <emma:emma xmlns:emma="http://www.w3.org/2003/04/emma" version="1.0">
            <emma:interpretation id="{0E784B3C-20DE-4A06-8111-483B09E9BBF8}" emma:medium="tactile" emma:mode="ink">
              <msink:context xmlns:msink="http://schemas.microsoft.com/ink/2010/main" type="line" rotatedBoundingBox="22688,7705 35573,6114 35777,7772 22892,9363"/>
            </emma:interpretation>
          </emma:emma>
        </inkml:annotationXML>
        <inkml:traceGroup>
          <inkml:annotationXML>
            <emma:emma xmlns:emma="http://www.w3.org/2003/04/emma" version="1.0">
              <emma:interpretation id="{68AA53DB-BD52-47E4-A2FC-BD60F62F5D0B}" emma:medium="tactile" emma:mode="ink">
                <msink:context xmlns:msink="http://schemas.microsoft.com/ink/2010/main" type="inkWord" rotatedBoundingBox="22760,8292 23800,8164 23870,8733 22830,8861"/>
              </emma:interpretation>
            </emma:emma>
          </inkml:annotationXML>
          <inkml:trace contextRef="#ctx0" brushRef="#br0" timeOffset="-17583.05">-1393-3401 233 0,'0'0'21'0,"0"0"-18"15,0 0 8-15,0 0 30 16,0 0-18-16,0 0 4 16,-32 5 8-16,30-5 0 15,2 0 31-15,-5 0 1 16,5 0-13-16,0 0-20 15,0-5-12-15,0-8-16 16,0-4 1-16,0 0 8 16,11 1-9-16,17 1-3 15,4 1-2-15,1-2-2 16,4 6 1-16,-3-1 0 16,3 6 2-16,-3 4-2 15,3 1-7-15,-9 0 2 0,-3 0 2 16,2 17-1-16,-8 12 0 15,5 4 2-15,-9 5 0 16,-7 5-9-16,-8 4 11 16,0-7-1-16,-16 7 1 15,-15-6 1-15,-15-2-1 16,-1-7 0-16,-9-5 2 16,3-8 0-16,2-3-2 15,4-7 4-15,4-4-1 16,9-5-1-16,-3 0-2 15,15 0 10-15,10 0-4 16,-4-15-6-16,16-1 4 0,0-2-4 16,0 1-3-16,0 1 3 15,12 8 1-15,7 1 3 16,11 3 9-16,2 4-13 16,2 0-2-16,6 0 2 15,-1 0 2-15,-1 9-2 16,6 12 0-16,-4-6 0 15,3 11 3-15,-5-5-2 16,-7 0 0-16,-2-3 5 16,-8-2-5-16,0-10-1 15,-5 1 0-15,-2-6-1 16,10-1-16-16,3 0-32 16,7-8-77-16,-2-14-232 0</inkml:trace>
          <inkml:trace contextRef="#ctx0" brushRef="#br0" timeOffset="-18272.08">-1810-3341 306 0,'0'0'246'16,"0"0"-224"-16,0 0 59 16,0 0 12-16,0 0-23 0,0 0-22 15,-7-10-26-15,7 10-11 16,0 0-10-16,0 0-1 16,0 1-17-16,0 20 16 15,0 3 1-15,0 13 0 16,0-1 4-16,0 3 3 15,-8-1-7-15,-3 2 1 16,-2 2 5-16,2-6-4 16,-5-1 2-16,9-5 2 15,-2-4-5-15,6-5-1 16,3-7 2-16,0-2-2 16,0-7 0-16,0-1 0 15,0-4 3-15,0 0-3 0,0 0-6 16,0 0-20-16,3-4-1 15,35-17-93-15,10-5-56 16,12-15-237-16</inkml:trace>
        </inkml:traceGroup>
        <inkml:traceGroup>
          <inkml:annotationXML>
            <emma:emma xmlns:emma="http://www.w3.org/2003/04/emma" version="1.0">
              <emma:interpretation id="{1D8CD58D-FA7E-43EE-879A-080E6C08CA25}" emma:medium="tactile" emma:mode="ink">
                <msink:context xmlns:msink="http://schemas.microsoft.com/ink/2010/main" type="inkWord" rotatedBoundingBox="23916,8117 24976,7986 25068,8730 24008,8861"/>
              </emma:interpretation>
            </emma:emma>
          </inkml:annotationXML>
          <inkml:trace contextRef="#ctx0" brushRef="#br0" timeOffset="-16344.36">-641-3557 256 0,'0'0'84'16,"0"0"-21"-16,0 0 33 16,0 0-34-16,0 0-22 15,0 0-2-15,-13 0 1 16,13 0-3-16,0-4-3 16,0 0 3-16,0 0-7 0,0-3-29 15,0-4 6-15,0 1 1 16,20-6-5-16,-1 6-2 15,5-3 3-15,-3 5-2 16,-2 4-1-16,-8 0 0 16,4 4-3-16,-2 0 3 15,-1 0-3-15,8 0-3 16,-11 8 3-16,2 14-12 16,-6-2 0-16,-5 13 7 15,0-3 1-15,-5 5 4 16,-15-3 0-16,-12-1 3 15,-7-5 7-15,7-7-7 16,0-4 1-16,13-4-1 16,7-7 3-16,4 0-1 0,5 3 1 15,3-7-1-15,0 0 0 16,0 0 1-16,0 0-3 16,0 0-23-16,0 0 20 15,16 5 1-15,15 1 0 16,4 2 2-16,0 9 0 15,1-7-2-15,-3 10 1 16,-2 2 1-16,-6-1-2 16,-10-7-4-16,-9 11 0 15,-6-7 4-15,0 0-5 16,0-2 7-16,-19-2-1 16,-20 2 2-16,-9-6 4 15,-3-5 14-15,0 1 11 0,12-5-8 16,7-1-11-1,10 0-3-15,2 0 3 0,8 0-5 16,0 0-4-16,7 0 4 16,5-12-6-16,0-2-13 15,0-12-46-15,17-8-26 16,34-9-36-16,10 3-164 16</inkml:trace>
          <inkml:trace contextRef="#ctx0" brushRef="#br0" timeOffset="-15692.69">235-3557 522 0,'0'0'33'0,"0"0"-23"15,0 0 28-15,0 0 51 16,0 0-59-16,0 0-19 15,0 8 16-15,0-8 7 16,0 0-1-16,0 0-6 16,0-16-20-16,0-3-7 15,11-7 4-15,-3 0-8 16,-8 0-6-16,0 1 3 16,0 8-27-16,0 6 10 0,-27 7 15 15,-19 4-11 1,-17 0 2-16,-11 4 5 0,-1 12 12 15,9 5 1-15,8 5 2 16,20-6-2-16,14 2 2 16,12-3-2-16,12 3-7 15,0-7-11-15,0 0 10 16,12-11 5-16,26 7 3 16,25-10 2-16,3-1 4 15,12 0-6-15,-7-12 0 16,-18-3 0-16,-10-11 3 15,-8 11 2-15,-11 0 5 16,-12 8 3-16,-9 3 32 16,-3 4-16-16,0 0-29 0,0 11-29 15,0 19 29-15,0 22 0 16,0 5 2-16,0 3 4 16,0 3-4-16,0 1 12 15,0-4-13-15,0-7 18 16,0-6-18-16,0-5 19 15,0-15-15-15,0-4 7 16,0-12-3-16,0-5-9 16,0-3 13-16,0-3-5 15,0 0 33-15,0 0-11 16,0 0-10-16,0 0-18 16,0 0-2-16,0 0-29 15,-3 2-98-15,-9 10-146 0</inkml:trace>
        </inkml:traceGroup>
        <inkml:traceGroup>
          <inkml:annotationXML>
            <emma:emma xmlns:emma="http://www.w3.org/2003/04/emma" version="1.0">
              <emma:interpretation id="{4AAA9C36-4EDA-4750-917F-A24780716CB6}" emma:medium="tactile" emma:mode="ink">
                <msink:context xmlns:msink="http://schemas.microsoft.com/ink/2010/main" type="inkWord" rotatedBoundingBox="29535,6860 30478,6743 30573,7512 29630,7628"/>
              </emma:interpretation>
            </emma:emma>
          </inkml:annotationXML>
          <inkml:trace contextRef="#ctx0" brushRef="#br0" timeOffset="-200806.74">5340-4853 410 0,'0'0'66'16,"0"0"-18"-16,0 0 53 16,0 0 3-16,0 0-27 0,0 0-19 15,0 0 19 1,15 0-28-16,10-3-15 0,-4-16-27 15,19-7-6-15,10 5 1 16,-3-1-2-16,-1 5-2 16,-14 3 2-16,-13 13-4 15,-3 1 2-15,1 0-5 16,2 0-8-16,5 7-10 16,-2 18 12-16,-2 1 6 15,-9 5-4-15,-3 3 6 16,-8 4 5-16,0-3 0 15,0 1-4-15,-19 1 1 16,-23-10 3-16,-6 4 2 16,-2-9-2-16,-1-6 2 15,6-2 0-15,0-2-2 16,6-7 4-16,12-5 6 0,16 0 0 16,3 0 11-16,8 0 6 15,0 0-8-15,0 0 2 16,0 0-15-16,0 0-1 15,0 0 1-15,0 0-6 16,0 0-10-16,8 0-10 16,17 10 0-16,20 10 11 15,7 0 4-15,-4 8 4 16,0 7 0-16,-1-4-2 16,-14 10 3-16,-6-5 0 15,-14-1-1-15,-13-5 1 0,0 4-6 16,-22-7 1-16,-38-5 5 15,-7-2 1-15,-12-10 10 16,-1-5 8-16,3-5 3 16,2 0 2-16,9 0-3 15,0-8-12-15,2-10 1 16,11 3-2-16,7 3-7 16,10 4-1-16,9 4 0 15,8 4-46-15,16 4-89 16,3 18-185-16</inkml:trace>
        </inkml:traceGroup>
        <inkml:traceGroup>
          <inkml:annotationXML>
            <emma:emma xmlns:emma="http://www.w3.org/2003/04/emma" version="1.0">
              <emma:interpretation id="{ED545FD0-CA3F-4190-9B1E-872E964CAD15}" emma:medium="tactile" emma:mode="ink">
                <msink:context xmlns:msink="http://schemas.microsoft.com/ink/2010/main" type="inkWord" rotatedBoundingBox="31006,7010 35613,6442 35777,7772 31170,8341"/>
              </emma:interpretation>
            </emma:emma>
          </inkml:annotationXML>
          <inkml:trace contextRef="#ctx0" brushRef="#br0" timeOffset="-71153.07">6348-4412 314 0,'0'0'240'0,"0"0"-234"16,0 0 37-16,0 0 55 15,0 0-16-15,0 0-54 16,-26 0-6-16,26 2-21 15,0-2 2-15,0 0 6 16,0 0-9-16,0 3-4 16,0-3 4-16,0 1 3 15,31-1 9-15,10 0 25 16,35 0 7-16,9 0-22 16,13-15-19-16,-9 4 1 15,-23 2 1-15,-24 3-5 16,-10 6-13-16,-8 0-30 15,2 0-49-15,9 0-74 16,4 0-18-16</inkml:trace>
          <inkml:trace contextRef="#ctx0" brushRef="#br0" timeOffset="-70246.4899">7614-4782 266 0,'0'0'184'16,"0"0"-181"-16,0 0 2 0,0 0 2 15,0 0 49-15,0 0-3 16,-20 49-21-16,1-30-14 15,0 1 4-15,4-6-9 16,-2-6 8-16,4 1-12 16,7-8-2-16,-2 4 6 15,8-5 1-15,-7 0 5 16,-6 0 17-16,-1 0 0 16,-5-11-19-16,6-9-2 15,6-2-2-15,7-8-10 16,0 0-3-16,0 0-7 15,7 3 7-15,25 12-2 16,-5-1 3-16,0 2-4 0,-3 7-4 16,-3 3 2-1,11 4 1-15,-4 0-6 0,7 0 4 16,-5 0-7-16,1 4 5 16,-4 12 4-16,-3 2 2 15,0 0-4-15,-8 13 0 16,-4-1 2-16,-9 8 8 15,-3-2-4-15,0-1 3 16,0 6-1-16,0 0 0 16,-10 1 4-16,-20-2-4 15,9 3 1-15,-11-3 5 16,0-6-3-16,1 3-4 0,1-6 3 16,-1-5-1-1,4 1 2-15,-2-5-1 0,7-6-1 16,-6-1 1-16,4-4 0 15,0-2 0-15,5-8-2 16,0 4-1-16,9-5 3 16,-8 0 3-16,7 0-1 15,3-5-3-15,0-10 0 16,8-15-6-16,0 0 3 16,0 1-3-16,0 2 2 15,27 5 1-15,10 1-1 16,-9 5-1-16,-8 8 2 15,-2 6-3-15,-3 2 1 16,2 0 1-16,-2 0-5 16,4 0-3-16,7 17-1 0,1 8 8 15,10 2 1-15,-4-8 2 16,4 2-1-16,2-5 1 16,-5-3-1-16,1-7 0 15,3-2 15-15,6-4-3 16,7 0 2-16,7 0-5 15,3-15-7-15,8-4-2 16,-4-3-14-16,1 3-49 16,-13-3-51-16,-16-3-19 15,-14 4-134-15</inkml:trace>
          <inkml:trace contextRef="#ctx0" brushRef="#br0" timeOffset="-69676.5">8379-4883 628 0,'0'0'11'0,"0"0"-11"16,0 0-3-16,0 0-3 16,0 0 0-16,0 0 5 15,0 77 0-15,0-29 1 16,0 3 8-16,2-1 11 15,-2-4 1-15,0 6 10 16,0-11-17-16,0-1 1 0,0-12-13 16,0-6 9-1,0-10-10-15,0-3 0 0,0-8 0 16,0-1 13-16,0 0 4 16,0 0 30-16,0-1 7 15,17-24-22-15,12-2-32 16,19-7-18-16,7 2 4 15,-2 1-21-15,-2 7-10 16,-14 7 9-16,-8 12 8 16,-5 5-1-16,-5 0-9 15,-4 0-5-15,-3 17 26 16,-5 8 3-16,-7 2 8 0,0 2 6 16,0 2-4-16,0-5 3 15,-2 5 1-15,-15-5 0 16,-4-7 3-16,-7 2 7 15,0-1 2-15,-8-9 1 16,6 0 5-16,-6-3 9 16,-2-2-3-16,1-1-2 15,11-5-4-15,7 0 8 16,11 0-11-16,3 0 4 16,2 0-14-16,-2 0-5 15,4 0-45-15,1-9-17 16,0-1-25-16,0-11-100 15</inkml:trace>
          <inkml:trace contextRef="#ctx0" brushRef="#br0" timeOffset="-68776.9099">9088-4590 417 0,'0'0'81'0,"0"0"-81"15,0 0-2-15,0 0 2 16,0 0 10-16,0 0 4 16,-21 97 13-16,23-89 21 15,17-3-14-15,13-3 14 16,7-2 1-16,12 0-7 16,8-3-18-16,-6-18-15 0,-9-2 0 15,-4-6-9-15,-15-6-1 16,-7 1-15-16,-10 4-20 15,-8 7 16-15,0 11 9 16,0 8 8-16,0 4 3 16,0 0-19-16,-8 30 8 15,-10 16 3-15,-1 16 4 16,0 5 4-16,-4 8 0 16,-1 3 6-16,0 0-5 15,2 8-1-15,-9-3-2 16,-1 4 2-16,-1-12-2 15,-12-3 0-15,6-20 2 16,-12-11 0-16,-2-11 0 16,2-9 2-16,4-12 17 0,8-9 4 15,7 0 26 1,7-14-6-16,12-12-10 0,13-9-6 16,0-15-15-16,37-13 1 15,29-14-13-15,25-9 0 16,20-7-2-16,17-4-1 15,8 4-6-15,9-5-6 16,-10 6 7-16,-10 5-12 16,-11 6 17-16,-26 7 3 15,-13 10 1-15,-22 7 3 16,-21 13 1-16,-20 6 17 16,-12 11 5-16,0 12 10 15,0 5-4-15,0 10-33 0,-12 0-5 16,-21 29-22-16,-12 19 7 15,1 13 18-15,17 7-8 16,16-2 10-16,11-5 5 16,0 0-5-16,0-10 0 15,10-8-6-15,15-12 6 16,-2-7-2-16,9-13-1 16,5-6-7-16,3-5 10 15,11 0 1-15,-6-18 16 16,-6-9-14-16,-12-4-3 15,-13 10 0-15,-7 9 4 16,-3 3-4-16,-4 9 0 16,5 0-16-16,-2 4 11 0,2 18-2 15,7 7 0-15,-3-1 14 16,9-2-13-16,1-5 13 16,4-3-14-16,5 2 14 15,1-10-5-15,23 1-1 16,7-10-1-16,12-1-10 15,-1 0-56-15,-10-26-85 16,-1-8-78-16</inkml:trace>
          <inkml:trace contextRef="#ctx0" brushRef="#br0" timeOffset="-68632.28">10476-4810 786 0,'0'0'3'0,"0"0"3"15,0 0-6-15,0 0 17 16,0 0-17-16,326 4-27 16,-177 6-179-16</inkml:trace>
        </inkml:traceGroup>
      </inkml:traceGroup>
    </inkml:traceGroup>
    <inkml:traceGroup>
      <inkml:annotationXML>
        <emma:emma xmlns:emma="http://www.w3.org/2003/04/emma" version="1.0">
          <emma:interpretation id="{9104CCF3-EA45-415A-8DA5-B100CB38EC50}" emma:medium="tactile" emma:mode="ink">
            <msink:context xmlns:msink="http://schemas.microsoft.com/ink/2010/main" type="paragraph" rotatedBoundingBox="19360,8393 35720,8371 35723,10229 19363,10251" alignmentLevel="4"/>
          </emma:interpretation>
        </emma:emma>
      </inkml:annotationXML>
      <inkml:traceGroup>
        <inkml:annotationXML>
          <emma:emma xmlns:emma="http://www.w3.org/2003/04/emma" version="1.0">
            <emma:interpretation id="{E156F2BA-D59C-487E-804B-DC4C19676EC4}" emma:medium="tactile" emma:mode="ink">
              <msink:context xmlns:msink="http://schemas.microsoft.com/ink/2010/main" type="line" rotatedBoundingBox="19360,8393 35720,8371 35722,9914 19362,9936"/>
            </emma:interpretation>
          </emma:emma>
        </inkml:annotationXML>
        <inkml:traceGroup>
          <inkml:annotationXML>
            <emma:emma xmlns:emma="http://www.w3.org/2003/04/emma" version="1.0">
              <emma:interpretation id="{894A1AD5-571A-4B6B-90EF-C0328B3F4E24}" emma:medium="tactile" emma:mode="ink">
                <msink:context xmlns:msink="http://schemas.microsoft.com/ink/2010/main" type="inkWord" rotatedBoundingBox="19360,8393 20441,8392 20442,9471 19362,9473">
                  <msink:destinationLink direction="with" ref="{B7789858-BE6F-4558-9109-40D719B96375}"/>
                  <msink:destinationLink direction="with" ref="{7ABD9992-C6F2-44AA-9F2B-CED0F1E8D2C0}"/>
                  <msink:destinationLink direction="with" ref="{2E932C2E-4581-43BB-8ED6-15F3BB635F1D}"/>
                </msink:context>
              </emma:interpretation>
            </emma:emma>
          </inkml:annotationXML>
          <inkml:trace contextRef="#ctx0" brushRef="#br0" timeOffset="-22862.12">-5342-3084 249 0,'0'0'18'16,"0"0"-11"-16,0 0 34 15,0 0-4-15,0 0 12 16,0 0 5-16,0 0-7 15,15-87-13-15,-15 87-1 16,0-1 0-16,0-2-18 16,0 3-1-16,0 0-3 15,5 0 5-15,-2 0-14 16,-3 0 1-16,0 0-3 16,0 0 0-16,0 0-5 15,0 0-2-15,0 4 7 0,0 12-1 16,9-2 1-16,-1 7 3 15,2 0-3-15,0-6 0 16,1 0 0-16,-3 0 4 16,3-4-4-16,-1-5 0 15,6 3 1-15,-6-5 0 16,1-1 9-16,-3-3 0 16,6 0 22-16,9 0 18 15,10 0-2-15,19-11-18 16,1-8-17-16,12-3-9 15,11-8 1-15,1-3 2 16,9-2 2-16,4-1-8 16,-5 1 1-16,-8-2 4 15,-11 11-6-15,-15 12 0 16,-23 4-4-16,-6-1 4 0,-17 11 0 16,5-1 4-16,-10 1-4 15,1-3 0-15,-1 3-5 16,0 0 4-16,0 0-5 15,0 0 5-15,0 0-20 16,0 0-15-16,0 0-28 16,0 0 2-16,0 0-21 15,0 15 28-15,0-5-138 16</inkml:trace>
          <inkml:trace contextRef="#ctx0" brushRef="#br0" timeOffset="-23806.3098">-5362-2490 14 0,'0'0'167'15,"0"0"-159"-15,0 0 53 16,0 0-13-16,0 0 3 0,0 0-15 15,0-31 0-15,0 27 5 16,0 4-1-16,0-1 6 16,0-2-17-16,0 1 1 15,0 2 4-15,0 0-4 16,0-4-15-16,0 4-6 16,0 0-3-16,0 0-4 15,0 0-1-15,0 0-1 16,0 0-3-16,0 0-2 15,0 0 1-15,0 9 2 16,0 8 2-16,4-3 0 16,6 12 5-16,-8-5-4 15,10 5-1-15,-5 0 0 0,6-1 1 16,-1-3-1-16,-2-3 0 16,-5 1 2-16,1-6-2 15,-1-2 0-15,0-2 1 16,3-5-6-16,-6 1 5 15,2-6 0-15,-4 0 1 16,0 0 7-16,5 0 18 16,-2 0 20-16,20 0-6 15,6-6-2-15,17-21-14 16,9 1-16-16,6-12-3 16,9 2 2-16,4-11-4 15,8 6-3-15,5-4 0 0,-17 12 1 16,-4-1-2-16,-11 12 2 15,-14-3-1-15,-2-1 5 16,-7 5-4-16,-8 7-1 16,-5-2 2-16,-8 6-1 15,-1 4-1-15,-10 0 0 16,0 6-5-16,0 0-21 16,0 0-26-16,0 0-65 15,0 12 19-15,0 2 4 16,0-3-208-16</inkml:trace>
        </inkml:traceGroup>
        <inkml:traceGroup>
          <inkml:annotationXML>
            <emma:emma xmlns:emma="http://www.w3.org/2003/04/emma" version="1.0">
              <emma:interpretation id="{4B798830-64BE-438B-BAD9-FD72AEF9F684}" emma:medium="tactile" emma:mode="ink">
                <msink:context xmlns:msink="http://schemas.microsoft.com/ink/2010/main" type="inkWord" rotatedBoundingBox="23185,8920 25138,8917 25139,9521 23186,9524"/>
              </emma:interpretation>
            </emma:emma>
          </inkml:annotationXML>
          <inkml:trace contextRef="#ctx0" brushRef="#br0" timeOffset="-19374.66">383-2800 175 0,'0'0'0'0,"0"0"42"15,0 0-15-15,0 0 9 0,0 0-14 16,0 0-10-16,-148-18-2 16,129 20 12-16,-8 7-12 15,7 6 2-15,-4-4 2 16,2 4 10-16,3 1-13 15,-10-1-1-15,6 0 2 16,-1 1-3-16,5-2-5 16,3 3 6-16,5-8-2 15,6 8-6-15,2-4-2 16,3 0-2-16,0-4-2 16,0 7 4-16,0-1 7 15,8-4 5-15,16 2 1 16,9-3 16-16,8-3 2 0,8 7-9 15,3-9 4-15,-3 7-8 16,-10-2-12-16,-1-1-5 16,-9 1 3-16,-6 0-4 15,-4-4 1-15,-1 10-1 16,-12 0-4-16,2 3-5 16,-3 3-4-16,-5-2-2 15,0 2 15-15,0-3 6 16,0 1-4-16,-19-6-2 15,-5 3 0-15,-4-7 0 0,-10 1 7 16,1-6-6 0,3-5 9-16,2 0-4 0,5 0-6 15,8 0 15-15,4-10 2 16,2-6 10-16,8-6-2 16,5-7-25-16,0-3-7 15,0-2 7-15,5-2 4 16,16 4-3-16,-2 1 1 15,2 9 2-15,5-1 3 16,-2 8-2-16,-3-4 0 16,-2-3 7-16,2 1-3 15,-5 0-1-15,-8 2 2 16,-2-3-4-16,-1 1 1 16,-5 1-7-16,0 5-4 15,0 0 1-15,0-1 2 0,-9 6 1 16,-6-1 0-16,1 3-9 15,-4 8-12-15,-3 0-26 16,-16 10-31-16,-1 19 15 16,-4 7-48-16,-1 6-93 15</inkml:trace>
          <inkml:trace contextRef="#ctx0" brushRef="#br0" timeOffset="-20999.72">-1133-2730 267 0,'0'0'72'0,"0"0"-62"15,0 0-2-15,0 0 23 16,0 0-3-16,0 0 9 16,4 20-5-16,-4-10-9 15,0 7-4-15,0-3-8 16,-11-2-4-16,-5-2-3 15,5-1 6-15,3-5-3 16,1-3 0-16,7-1-6 0,0 0 2 16,0 0 13-1,0 0 20-15,0 0-3 0,0-10-23 16,0-4-8-16,0-4-3 16,2 3 1-16,17 5 0 15,2 0 0-15,-2 0-1 16,6 0-4-16,-3 5 5 15,-6 1-17-15,11 1 8 16,-7-2-10-16,-1 5-2 16,-5 0 14-16,4 0 5 15,-4 5-11-15,-7 7 6 16,4 8 7-16,-9-1-2 16,-2 3 2-16,0 9 0 0,0 0-1 15,0 6 1 1,-20-2 7-16,-12 4-7 0,-1-7 3 15,-11 8-3-15,4-7 3 16,2-2-2-16,-1-5 4 16,5-6-4-16,7-10-1 15,3-6 1-15,5 0-1 16,11-4-3-16,6 0 3 16,-3 0 2-16,5-5-2 15,0-20-22-15,0 2-7 16,21-3 10-16,3 10 16 15,-4 1 3-15,-8 8 3 16,1 7 16-16,-3 0-17 16,9 0-1-16,10 0-1 0,0 22 0 15,11 2 8-15,-10 2-5 16,11 1 6-16,-16-2-8 16,4 1 11-16,2-7-12 15,-3-7 2-15,-7-2 1 16,7-1-2-16,-4-9 4 15,8 0-5-15,6 0-5 16,-2 0-49-16,7-27-229 16</inkml:trace>
          <inkml:trace contextRef="#ctx0" brushRef="#br0" timeOffset="-20261.21">-511-2716 301 0,'0'0'30'0,"0"0"-30"15,0 0 3-15,0 0 10 16,0 0-2-16,0 0-9 0,-6 0 0 16,6 0 2-16,0 0 13 15,0 0 39-15,5 0 19 16,17-8-49-16,13-4-22 16,5-2-4-16,-1 8 0 15,-5-4 0-15,-15 10 0 16,-2 0 0-16,-10 0 0 15,-4 0-8-15,5 5-8 16,-8 14 3-16,0 2 1 16,0 0 5-16,0 4 6 15,0 1-3-15,-11 0 1 16,-13-3 3-16,-7 4 1 16,-9-6 0-16,-1-4-1 15,-4-3 5-15,0-3 3 16,14-10 4-16,12-1 2 0,3 0 7 15,9 0 7-15,7 0-1 16,0-8-15-16,0 0-12 16,0 4 5-16,0-2 5 15,0 1-4-15,10 5-6 16,14 0-1-16,0 0 1 16,4 0-4-16,4 0 0 15,1 9-11-15,-1 12 11 16,2-1-2-16,3 6 3 15,-8 0 3-15,0 6-1 0,-15-5-1 16,-6-4-1 0,-8 1 2-16,0-6-5 0,0-4 2 15,-22 2 4-15,-17-2 4 16,-20-3 4-16,-9-5 3 16,-5-2-9-16,2 1 7 15,5-5-2-15,17 1-2 16,8-1-5-16,16 0 5 15,15 0-5-15,10 0-6 16,0 0-9-16,0 0-18 16,48-10-153-16</inkml:trace>
          <inkml:trace contextRef="#ctx0" brushRef="#br0" timeOffset="-21782.35">-1478-2557 268 0,'0'0'7'16,"0"0"64"-16,0 0 25 15,0 0 2-15,0 0-30 16,0 0-23-16,-8-81-20 0,8 81 4 15,-5 0 6-15,5 0-13 16,0 0-7-16,0 0-9 16,0 0-6-16,0 0-5 15,0 0-2-15,-2 5-2 16,2 16 6-16,-5 10 3 16,5-2 0-16,-4 6 1 15,4 3 4-15,0-2 6 16,0 1-3-16,0-2-6 15,-5-5-1-15,5 1 1 16,-7-6 1-16,3-3-3 16,-3-8 8-16,2 3-5 0,2-9 0 15,3-2-3-15,0-6 6 16,0 0-6-16,0 0 3 16,0 0 0-16,0 0 3 15,-5 0-2-15,5 0-4 16,0 0-13-16,0-11-9 15,0-19-102-15,0-16-119 16</inkml:trace>
        </inkml:traceGroup>
        <inkml:traceGroup>
          <inkml:annotationXML>
            <emma:emma xmlns:emma="http://www.w3.org/2003/04/emma" version="1.0">
              <emma:interpretation id="{2CADF40C-3807-429C-A7C2-7FCE03BD6E09}" emma:medium="tactile" emma:mode="ink">
                <msink:context xmlns:msink="http://schemas.microsoft.com/ink/2010/main" type="inkWord" rotatedBoundingBox="30025,8431 35720,8423 35722,9914 30027,9921"/>
              </emma:interpretation>
            </emma:emma>
          </inkml:annotationXML>
          <inkml:trace contextRef="#ctx0" brushRef="#br0" timeOffset="-200026.31">5453-3298 637 0,'0'0'90'16,"0"0"-77"-16,0 0 14 15,0 0 20-15,0 0-25 16,0 0-22-16,-12-7-10 15,12 40 8-15,-3 3 2 16,-7 7 4-16,2 6-2 16,-6 1 4-16,3 5 15 15,-4-2-6-15,-6 3 6 16,5 0-3-16,2-11-3 16,1-3-6-16,7-10-3 15,-2-3 9-15,8-7 6 0,0-12-7 16,0-6-1-1,0 3 3-15,0-7 2 0,0 0 9 16,0 0 1-16,8 0-1 16,41 0 11-16,25-7-22 15,19-3-4-15,4-6-10 16,-9 2 0-16,-16 2 3 16,-13 4-5-16,-12-3-6 15,-17 6-18-15,-10 3 4 16,-7 1 1-16,-5-3-29 15,-8 1-12-15,0-4-59 16,0-5-131-16</inkml:trace>
          <inkml:trace contextRef="#ctx0" brushRef="#br0" timeOffset="-199808.8898">5769-3028 795 0,'0'0'30'16,"0"0"19"-16,0 0 12 16,0 0-40-16,0 0-21 15,0 0 0-15,8 129 15 16,24-43 22-16,-3 7-27 16,-5 9-8-16,0 2 9 0,-21 9-11 15,-3-8-40-15,0-11-242 16</inkml:trace>
          <inkml:trace contextRef="#ctx0" brushRef="#br0" timeOffset="-68069.2099">6219-2761 545 0,'0'0'0'0,"0"0"-56"0,0 0 56 16,0 0 40-16,0 0 14 16,0 0 2-16,193 0-9 15,-94 0-19-15,15 0-27 16,11-15 11-16,7-4-12 16,4-12-39-16,-15 5-67 15,-23-7-416-15</inkml:trace>
          <inkml:trace contextRef="#ctx0" brushRef="#br0" timeOffset="-67280.3">7835-3021 304 0,'0'0'7'15,"0"0"-7"-15,0 0 54 16,0 0 7-16,0 0-9 15,0 0-24-15,-128 110-5 16,89-93 8-16,4-8-5 0,1 2-2 16,10-10-7-16,10-1 13 15,4 0-7-15,2 0 36 16,2-1-11-16,1-15-26 16,5-5-5-16,0 1-16 15,0-10-1-15,19-4-2 16,16 2-1-16,1 5-13 15,2 8-12-15,-6 8 11 16,-8 11 3-16,-1 0-8 16,-4 0-10-16,0 21 4 15,5 10 19-15,-4 11-1 16,-8 7 10-16,-2 3 3 0,-5 11-3 16,-5-5 0-16,0 6 2 15,-19-7 0-15,-21-2 7 16,-5-3 1-16,-7-7 2 15,-2 2-2-15,-4-5 0 16,-5-11-3-16,4-5-1 16,1-9 3-16,7-7-5 15,12-10 8-15,7 0-9 16,18 0 12-16,14-23-13 16,0-11-2-16,5-4-22 15,33 2 13-15,9 5 4 16,-6 6 1-16,8 9 4 15,-16 15 0-15,1 1-1 0,3 0-8 16,1 16 7 0,2 11 2-16,-1 3 1 0,3 6 4 15,-4-6 1-15,1-3-5 16,1 3 3-16,-2-10-4 16,1-10 4-16,11-6 3 15,2-4 4-15,11-4-11 16,3-18-7-16,-7-16-45 15,-7-8-71-15,-12-12-175 16</inkml:trace>
          <inkml:trace contextRef="#ctx0" brushRef="#br0" timeOffset="-66759.19">8443-3089 608 0,'0'0'26'0,"0"0"20"16,0 0-30-16,0 0-16 15,0 0-18-15,0 0 9 16,-30 91 4-16,22-34 5 16,1-1 8-16,-6 8 4 15,0-4 3-15,2-4 0 16,-2-15 2-16,7 2 6 16,-7-18-1-16,7-10-19 15,3-4 2-15,-2-11 5 16,5 0-3-16,0 0 23 15,0 0 42-15,0-18-15 16,32-11-57-16,6-7-8 0,20-6 5 16,8 2-16-16,-2 2-33 15,-6 16 24-15,-12 5 9 16,-7 17-3-16,-7 0-22 16,-5 0 11-16,-6 20 17 15,-3 6 8-15,-5 5 2 16,-13 4 1-16,0-4 4 15,0 11-13-15,-13-7 11 16,-19 0 3-16,-7-3 0 16,-4-2 6-16,-4-4-2 15,-4-5 6-15,-2-5 0 16,-6-6 19-16,-7-1-18 16,-5-2 17-16,9-7-11 0,14 0-15 15,11 0 6-15,17 0-2 16,17 0-2-16,3-7 0 15,0-2-4-15,19-12-84 16,41-5-1-16,17-5-68 16,16-9-188-16</inkml:trace>
          <inkml:trace contextRef="#ctx0" brushRef="#br0" timeOffset="-65828.73">9186-2842 555 0,'0'0'31'0,"0"0"-31"0,0 0-13 15,0 0 5-15,0 0 4 16,0 0 4-16,-47 126 6 16,47-100 7-16,0 0 7 15,0-5-5-15,0-11 4 16,18 2 7-16,-4-9 1 15,19-3 16-15,0 0 13 16,6 0-7-16,7-20-33 16,-7-11-7-16,-7 0-5 15,-8-8-4-15,-10 2-19 0,-9 6-2 16,-5 9-14 0,0 9 31-16,0 13-2 0,0 0-50 15,0 24-49-15,0 25 94 16,-16 15 6-16,-6 3 3 15,-6 16-4-15,-10 2 5 16,-10 6 1-16,0 4-3 16,-2-3 3-16,8-9 0 15,12-12 2-15,-2-10 1 16,0-8 6-16,-2-9-4 16,-5-13 4-16,-1-10-6 15,2-12 7-15,-1-9 4 16,6 0 7-16,7-19-7 15,15-12 0-15,11-9-11 16,0-9 15-16,46-7 11 0,22-14-27 16,10-3 9-16,18-14-3 15,22-10-4-15,8 0-2 16,11-5 3-16,4 15-10 16,-18 4 9-16,-17 6-4 15,-24 6 0-15,-16 10 9 16,-20 4 5-16,-14 9 15 15,-20 0 5-15,-12 5-7 16,0 7-3-16,0 16-3 16,0 5-11-16,-15 15-10 15,-14 0-7-15,-9 14-29 16,-17 22 11-16,2 16 24 0,10 11-1 16,11 2-5-16,13-3 7 15,6-1-2-15,13-9 2 16,0-6 1-16,0-11-1 15,0-13-10-15,19-8 10 16,21-14-2-16,18 0 4 16,17 0 8-16,10-5 10 15,-11-16-16-15,-11 2 1 16,-12-2 4-16,-24 1-8 16,-12 14 4-16,-10 1-5 15,-5 5-7-15,0 11-37 16,0 19 29-16,5 11 15 15,4-5 1-15,2-1 9 16,2-5-9-16,6-4-1 16,1-9 1-16,-1-3-1 0,13-7 5 15,10-3 0-15,14-4-5 16,2 0 0-16,3-25-30 16,-12-10-159-16,-15-12-195 15</inkml:trace>
          <inkml:trace contextRef="#ctx0" brushRef="#br0" timeOffset="-65685.6">10413-2986 706 0,'0'0'222'16,"0"0"-218"-16,0 0-4 16,0 0 40-16,0 0-38 0,259-8-2 15,-99 7-83-15,5-10-207 16</inkml:trace>
        </inkml:traceGroup>
      </inkml:traceGroup>
      <inkml:traceGroup>
        <inkml:annotationXML>
          <emma:emma xmlns:emma="http://www.w3.org/2003/04/emma" version="1.0">
            <emma:interpretation id="{D4F33D9C-472D-47B6-BA71-8075FBF8FB9F}" emma:medium="tactile" emma:mode="ink">
              <msink:context xmlns:msink="http://schemas.microsoft.com/ink/2010/main" type="line" rotatedBoundingBox="23033,9752 25276,9547 25330,10140 23087,10345"/>
            </emma:interpretation>
          </emma:emma>
        </inkml:annotationXML>
        <inkml:traceGroup>
          <inkml:annotationXML>
            <emma:emma xmlns:emma="http://www.w3.org/2003/04/emma" version="1.0">
              <emma:interpretation id="{EEC49554-59C2-458D-B5B1-35B08EB566C0}" emma:medium="tactile" emma:mode="ink">
                <msink:context xmlns:msink="http://schemas.microsoft.com/ink/2010/main" type="inkWord" rotatedBoundingBox="23033,9752 25276,9547 25330,10140 23087,10345"/>
              </emma:interpretation>
            </emma:emma>
          </inkml:annotationXML>
          <inkml:trace contextRef="#ctx0" brushRef="#br0" timeOffset="-114668.4">-1679-1859 575 0,'0'0'10'16,"0"0"6"-16,0 0 36 15,0 0-1-15,0 0-31 16,0 0-3-16,24-65 19 15,-24 65 4-15,0-4-13 16,0 4 13-16,0 0-7 16,0 0-8-16,0 0-25 15,0 0-5-15,0 0 4 16,0 19-6-16,0 10 7 16,0 6 6-16,0 6-4 15,0-4 9-15,0 5-2 16,0-3 1-16,0-3 3 0,0-3-3 15,7-3 1-15,-3-7-4 16,-4-5-6-16,0-2 0 16,0-6 4-16,0-2-4 15,0-3 0-15,0-2 3 16,0-3-4-16,0 0 1 16,0 0-1-16,0 0-16 15,0 0-15-15,0 0-11 16,5-3-23-16,11-20-147 15,12-14-230-15</inkml:trace>
          <inkml:trace contextRef="#ctx0" brushRef="#br0" timeOffset="-114129.17">-1303-1940 585 0,'0'0'4'15,"0"0"-3"-15,0 0 65 16,0 0-7-16,0 0-13 16,0 0-9-16,-33-11 8 15,33 7-2-15,0 4-4 16,0-7 3-16,0-2-7 16,20 3-25-16,-3-5-9 15,-2 2 1-15,-1 5 2 0,4 2-4 16,1 2 0-1,4 0-3-15,7 0-1 0,7 0-7 16,5 2 11-16,4 14-4 16,-2 3 2-16,-6 7-9 15,-6-2 1-15,-13 7-3 16,-11 0-2-16,-8-1-1 16,0 1 16-16,-8-5 1 15,-30 0-1-15,-18 0-3 16,-13-1 3-16,-7-4 2 15,17-2-1-15,9-2-1 16,21-8 7-16,12 2-6 0,10-7 0 16,7-2-1-16,0-2 9 15,0 0 6-15,0 0 17 16,0 0-4-16,20 0-12 16,23 0 4-16,11 0-15 15,9-6 0-15,6-5-4 16,-11 11 2-16,4-4-3 15,2-1-13-15,-6 0-28 16,2 4-52-16,-3-10-8 16,-4-3-103-16,-1-8-175 15</inkml:trace>
          <inkml:trace contextRef="#ctx0" brushRef="#br0" timeOffset="-113443.47">-551-2038 390 0,'0'0'53'0,"0"0"-17"16,0 0 37-16,0 0-16 15,0 0-20-15,0 0-25 16,-13-6 2-16,13 6 4 15,24-4 25-15,16-6-12 0,5 4-30 16,7-5 11 0,-14 2-8-16,-7 4-4 0,-15 5 4 15,-4 0-4-15,-5 0 0 16,-4 0-8-16,5 9-2 16,-8 12-5-16,0 0-8 15,0 6 23-15,0-1 0 16,-18 1 2-16,-6-5-2 15,5-2 5-15,-2-5-2 16,2-4-3-16,8-4 1 16,8-4 0-16,3-3 3 15,-5 5-3-15,5-5 9 16,0 0 9-16,0 0-6 16,0 0 1-16,0 0 8 15,13 0-16-15,6 0-5 16,8 0-2-16,-1 0-3 0,9 6-11 15,-4 9 2-15,9 2 3 16,-16 2 9-16,0 9-1 16,-2 2 0-16,-15-3 2 15,2 4-2-15,-9 1-17 16,0-1 19-16,0-5-1 16,-29-4 2-16,-4 1 4 15,-7-5 4-15,1-9 4 16,-7 2 9-16,6-3-3 15,-5-1-4-15,6-4 4 16,2 5-8-16,12-4-6 0,4 1 1 16,9-1-3-1,4-4-3-15,8 0 1 0,0 0-2 16,0 0-9-16,0 0-27 16,41-13-37-16,11-21-109 15,19-9-165-15</inkml:trace>
          <inkml:trace contextRef="#ctx0" brushRef="#br0" timeOffset="-112883.16">-83-2115 387 0,'0'0'52'0,"0"0"16"0,0 0 6 16,0 0-30-16,0 0-21 16,0 0 10-16,0 0-7 15,0 0 12-15,0 0-19 16,31 0 4-16,7-5-12 16,11 3-9-16,7-6 0 15,-2 3 6-15,-9-6-7 16,-5 8-1-16,-1-2 0 15,-10-2 1-15,-2 7-1 16,-8-5 0-16,-4 4-1 16,-2-4 1-16,-7 5 9 0,-1 0-2 15,-5 0 1-15,0 0 4 16,0 0-11-16,3 0-2 16,2 0 0-16,0 11-3 15,1 13 4-15,-3 7 2 16,2 0 11-16,0 12-1 15,-4 4 7-15,-1 6-1 16,5-1 6-16,-5 0-11 16,0 0 5-16,0-9-10 15,0-5 6-15,7-7-10 16,-7 0 5-16,0-15-3 16,0-2-2-16,0-5-3 15,0-6 0-15,0 1 9 0,0-4-10 16,0 0 3-1,0 0 1-15,1 0-4 0,7 0-29 16,16-7-29-16,-3-16-66 16,-5-10-127-16</inkml:trace>
          <inkml:trace contextRef="#ctx0" brushRef="#br0" timeOffset="-112729.87">195-1760 592 0,'0'0'153'15,"0"0"-100"-15,0 0 81 16,0 0-20-16,0 0-65 16,0 0-44-16,71-11-5 0,20 9-3 15,20 2-87-15,11-8-108 16</inkml:trace>
        </inkml:traceGroup>
      </inkml:traceGroup>
    </inkml:traceGroup>
    <inkml:traceGroup>
      <inkml:annotationXML>
        <emma:emma xmlns:emma="http://www.w3.org/2003/04/emma" version="1.0">
          <emma:interpretation id="{359E0A30-276F-4A7F-9570-D647FB8D484F}" emma:medium="tactile" emma:mode="ink">
            <msink:context xmlns:msink="http://schemas.microsoft.com/ink/2010/main" type="paragraph" rotatedBoundingBox="23139,10426 25238,10366 25252,10866 23153,10926" alignmentLevel="5"/>
          </emma:interpretation>
        </emma:emma>
      </inkml:annotationXML>
      <inkml:traceGroup>
        <inkml:annotationXML>
          <emma:emma xmlns:emma="http://www.w3.org/2003/04/emma" version="1.0">
            <emma:interpretation id="{CC73B033-22D5-490B-BDFB-EB9C141BE670}" emma:medium="tactile" emma:mode="ink">
              <msink:context xmlns:msink="http://schemas.microsoft.com/ink/2010/main" type="line" rotatedBoundingBox="23139,10426 25238,10366 25252,10866 23153,10926"/>
            </emma:interpretation>
          </emma:emma>
        </inkml:annotationXML>
        <inkml:traceGroup>
          <inkml:annotationXML>
            <emma:emma xmlns:emma="http://www.w3.org/2003/04/emma" version="1.0">
              <emma:interpretation id="{EEEA9FC4-D495-4AEC-9AA0-CDA632BF1434}" emma:medium="tactile" emma:mode="ink">
                <msink:context xmlns:msink="http://schemas.microsoft.com/ink/2010/main" type="inkWord" rotatedBoundingBox="23139,10426 25238,10366 25252,10866 23153,10926"/>
              </emma:interpretation>
            </emma:emma>
          </inkml:annotationXML>
          <inkml:trace contextRef="#ctx0" brushRef="#br0" timeOffset="-117180.82">-1523-1173 397 0,'0'0'45'15,"0"0"-13"-15,0 0 66 0,0 0-11 16,0 0-36-1,0 0-3-15,21-36-5 0,-21 36-9 16,0 0-9-16,0 0-13 16,0 0-5-16,0 0-7 15,0 0-4-15,0 17 0 16,0 9 2-16,0 4 4 16,-12 5 7-16,3-3-5 15,7 7 10-15,-6-7-11 16,-1 0 5-16,2-1 3 15,-1-11 4-15,2 3-13 16,1-2 2-16,2-8 1 0,3-5-8 16,0-1 9-16,0-4-7 15,0-3 4-15,0 0-3 16,0 0 6-16,0 0-6 16,0 0-4-16,0-3-21 15,0-20-69-15,0-7-131 16,0-11-289-16</inkml:trace>
          <inkml:trace contextRef="#ctx0" brushRef="#br0" timeOffset="-116581.11">-1308-1218 378 0,'0'0'24'0,"0"0"-22"16,0 0 92-16,0 0 1 15,0 0-53-15,0 0-6 16,0-1 25-16,0-9 1 16,0 4-42-16,5-7-4 15,12 1-10-15,-1-2-2 16,8 2 3-16,8 4-4 15,0 1-2-15,1-1-1 16,-5 5 0-16,-2 3 0 16,0 0-1-16,-2 0-2 0,5 0 0 15,-5 0-7-15,8 11 0 16,-5 11-2-16,-1-3 6 16,-7 7 0-16,-11 5-7 15,-3-1-3-15,-5-1 8 16,0 1 8-16,-8-7 2 15,-18-1 5-15,-6 3 0 16,-6-11-2-16,1 2 2 16,3-6-1-16,10 1 14 15,2-6-2-15,9-5 1 16,13 5-1-16,0-5-1 16,0 0 6-16,0 0-13 15,0 0 13-15,0 0 3 0,0 0-2 16,0 0-5-16,0 0-12 15,4 0-6-15,27 0 1 16,4 0-1-16,17 0 7 16,-4 0-8-16,3 0-14 15,-4 0 2-15,1 0-20 16,-7 0-16-16,0 0-16 16,-16-9-59-16,-6-7-78 15</inkml:trace>
          <inkml:trace contextRef="#ctx0" brushRef="#br0" timeOffset="-115904.91">-471-1274 294 0,'0'0'201'15,"0"0"-196"-15,0 0 35 16,0 0 52-16,0 0-43 16,0 0-31-16,-3-16 14 15,35 10 12-15,2-3-42 16,9-2 0-16,-12 7-2 16,-3-3 1-16,-10 3-1 0,-13 4 0 15,-5 0-1 1,0 0 0-16,0 0 0 0,0 0-26 15,0 0-11-15,0 11 20 16,0 4 13-16,0 8-2 16,-16-1 7-16,-15 3 0 15,3-3 3-15,-3 0-3 16,5-8 0-16,6 2 5 16,3-7-5-16,9-4 2 15,2-2-1-15,6 1-1 16,0-4-1-16,0 0 1 15,0 0 1-15,0 0-1 16,0 0-5-16,0 0 2 16,0 0 0-16,26 8 0 0,6 3 3 15,6 1 0-15,-2 0 1 16,-6 2 0-16,-3 0-1 16,-9 6 0-16,-4-6 3 15,-14 7-3-15,0-11-4 16,0 11 4-16,-8-4 8 15,-27 4-1-15,-11-7 6 16,-1 6 3-16,1-5-1 16,-1-4 6-16,0 5 0 15,4-5-10-15,9-7 17 16,6 7-18-16,8-8-6 16,-1-3-4-16,12 5-3 15,4-5 3-15,0 0 0 0,5 0-9 16,0 0-28-16,0 0-27 15,24-5-9-15,31-21-239 16</inkml:trace>
          <inkml:trace contextRef="#ctx0" brushRef="#br0" timeOffset="-115448.29">307-1356 483 0,'0'0'13'16,"0"0"17"-1,0 0 23-15,0 0-26 0,0 0-24 16,0 0-3-16,-99-5 0 16,72 24 0-16,-2 7 1 15,1 4 13-15,3 7 15 16,-3-6-10-16,9 9 16 15,6-6-8-15,9 1-3 16,4-6-13-16,0 2 7 16,0-6-11-16,17-9 15 15,6-1-16-15,6-5 20 16,-1-5-4-16,11-5 6 16,11 0 5-16,-2 0-12 15,10 0-3-15,-2 0-16 16,-10-14 8-16,-7-2-1 0,-9-6-3 15,-14 3 4-15,-8-3-1 16,-8 6-9-16,0 6 0 16,-19-2-2-16,-31 8-5 15,-12 4 7-15,-17 0 0 16,2 0 0-16,-1 16-29 16,5 6-61-16,14 0-81 15,16-9-286-15</inkml:trace>
        </inkml:traceGroup>
      </inkml:traceGroup>
    </inkml:traceGroup>
    <inkml:traceGroup>
      <inkml:annotationXML>
        <emma:emma xmlns:emma="http://www.w3.org/2003/04/emma" version="1.0">
          <emma:interpretation id="{09CA6D58-D886-4F2C-9D6D-83260A2A0A9C}" emma:medium="tactile" emma:mode="ink">
            <msink:context xmlns:msink="http://schemas.microsoft.com/ink/2010/main" type="paragraph" rotatedBoundingBox="17624,12120 19381,9372 20430,10043 18673,12791" alignmentLevel="3"/>
          </emma:interpretation>
        </emma:emma>
      </inkml:annotationXML>
      <inkml:traceGroup>
        <inkml:annotationXML>
          <emma:emma xmlns:emma="http://www.w3.org/2003/04/emma" version="1.0">
            <emma:interpretation id="{A0BCC3BE-A53E-489D-8140-F064EA970C38}" emma:medium="tactile" emma:mode="ink">
              <msink:context xmlns:msink="http://schemas.microsoft.com/ink/2010/main" type="line" rotatedBoundingBox="17624,12120 19381,9372 20430,10043 18673,12791">
                <msink:destinationLink direction="with" ref="{B7789858-BE6F-4558-9109-40D719B96375}"/>
              </msink:context>
            </emma:interpretation>
          </emma:emma>
        </inkml:annotationXML>
        <inkml:traceGroup>
          <inkml:annotationXML>
            <emma:emma xmlns:emma="http://www.w3.org/2003/04/emma" version="1.0">
              <emma:interpretation id="{72A5CB65-1636-42DA-88DF-A4519131432B}" emma:medium="tactile" emma:mode="ink">
                <msink:context xmlns:msink="http://schemas.microsoft.com/ink/2010/main" type="inkWord" rotatedBoundingBox="17782,12221 18134,11672 18750,12066 18398,12615"/>
              </emma:interpretation>
            </emma:emma>
          </inkml:annotationXML>
          <inkml:trace contextRef="#ctx0" brushRef="#br0" timeOffset="-53364.86">-6864 374 474 0,'0'0'14'0,"0"0"46"15,0 0 7-15,0 0-32 16,0 0-15-16,0 0-17 16,0-9-2-16,0 9-1 0,0 0 0 15,0 0-3-15,0 0 3 16,0 0-4 0,0 0 2-16,0 0-1 0,0 9 0 15,0-2 3-15,0 8 3 16,0 0-3-16,0 0 1 15,0 6 1-15,0-4 6 16,0-3-8-16,0 2 0 16,0-2 5-16,0-7-5 15,0 3 2-15,0-5-1 16,5-1 0-16,-5-4 2 16,0 0 2-16,1 5-3 0,-1-5 15 15,5 0 13 1,0 0-11-16,3 0 10 0,3 0 8 15,20 0-9-15,-1 0-7 16,15-9 0-16,8-12 0 16,10 1-8-16,10-2 5 15,4-3-8-15,10-6-2 16,-16 10-3-16,4 0-4 16,-22 7 0-16,-7 2 0 15,-9 4-1-15,-11 1 3 16,-7 4-4-16,-4 3 1 15,-4 0 0-15,-1 0-6 0,-4 0-4 16,4 0-20 0,-1 0-32-16,-9 5-48 0,0 4-56 15,0-5-364-15</inkml:trace>
        </inkml:traceGroup>
        <inkml:traceGroup>
          <inkml:annotationXML>
            <emma:emma xmlns:emma="http://www.w3.org/2003/04/emma" version="1.0">
              <emma:interpretation id="{ED07F223-6716-420B-81F1-81A9F682755D}" emma:medium="tactile" emma:mode="ink">
                <msink:context xmlns:msink="http://schemas.microsoft.com/ink/2010/main" type="inkWord" rotatedBoundingBox="18216,11195 19381,9372 20430,10043 19265,11865"/>
              </emma:interpretation>
            </emma:emma>
          </inkml:annotationXML>
          <inkml:trace contextRef="#ctx0" brushRef="#br0" timeOffset="-46929.4">-6128-363 191 0,'0'0'28'16,"0"0"-18"-16,0 0 23 16,0 0 10-16,0 0-20 15,0 0 8-15,0 0 2 16,0-5 9-16,0 5-1 0,0-4-15 16,0 4-7-16,0-5-4 15,0 4-3-15,0-5-4 16,0 6-7-16,0-5-1 15,0 2 4-15,3-4 1 16,-3 3-4-16,7-2 1 16,-7-4 0-16,5 6 9 15,-1-2-3-15,0 1 3 16,-4 5-2-16,0 0 4 16,0-1 3-16,0 1 5 15,0-2-18-15,0 2 12 16,0 0-2-16,0 0-9 15,0 0-4-15,0 0 1 0,0 0 1 16,0 0-2-16,0 0 0 16,0 0-1-16,0 0 1 15,0 3 0-15,0 2-4 16,0 4 4-16,0-4 0 16,4 7 1-16,-2-1 7 15,-2-8-7-15,5 8 1 16,1-10 1-16,-6 8 6 15,0-4-8-15,0-5-1 16,0 11 4-16,5-5 0 16,0 3 0-16,-5 2-3 15,0-1 7-15,5-5-7 0,-5 4 5 16,5-2-3-16,-4 1-2 16,4-6 0-16,-5 3 2 15,0-1-1-15,0-4 11 16,3 7-8-16,-3-3-5 15,5 0 0-15,0 3 0 16,-4-3 0-16,4 0 3 16,-2 0 5-16,7-1-8 15,-8-3 1-15,3 5 2 16,-5-5 3-16,6 0 18 16,-1 0 0-16,0 0-6 15,11 0 3-15,3 0-1 16,11-5-9-16,6-6 3 0,-1 0-14 15,3 0 3 1,-1-2 0-16,2-1 0 0,3-3-2 16,-7 1 1-16,7 1 2 15,1-6-1-15,8 0 3 16,4 7-4-16,6-8 3 16,-5-2-3-16,2 9-2 15,-15 4 2-15,-9-5-1 16,-2 6 2-16,-10 1-2 15,10 2 7-15,-20 4-5 16,2-2 14-16,-4 2-7 16,-7-1-9-16,2 4 11 15,-5 0-12-15,0 0 3 16,0 0-6-16,0 0 3 0,0 0-11 16,1 0-30-16,9 15-41 15,-10 11-1-15,0 1-115 16,0 0-311-16</inkml:trace>
          <inkml:trace contextRef="#ctx0" brushRef="#br0" timeOffset="-36159.24">-5871-1040 10 0,'0'0'18'16,"0"0"4"-16,0 0 21 0,0 0 12 16,0 0-8-1,0 0-22-15,0 0 2 0,0 0 1 16,0 0 1-16,0-4-5 16,0 4-14-16,0 0 21 15,0 0-6-15,0 0 0 16,0 0 4-16,0 0 1 15,0-5 0-15,0 5-13 16,0-4 6-16,0 4-16 16,0-3 11-16,0-2-6 15,0 2 6-15,0 3 1 16,0-5-2-16,0 5 3 0,0 0-10 16,5 0-6-16,-5 0-2 15,0 0 9-15,0 0-9 16,0 0 2-16,0 0-3 15,0 0-1-15,0 0 0 16,0 0-1-16,0 0-5 16,0 0 6-16,9 0 0 15,-9 8 0-15,2 4 0 16,-2-1 0-16,3 3 1 16,2-4 2-16,-3 0-1 15,7 6-1-15,-9-6 3 16,8 7 0-16,-6-4 1 15,-2 2 3-15,0-8-7 16,0 4 3-16,0 4 2 16,5-3 5-16,-1 0-6 0,0-2 0 15,-4-2-1-15,0 0 0 16,4-1-1-16,-2-4 4 16,9 2-6-16,-6 1 3 15,-5-5 6-15,0-1 8 16,0 0 3-16,0 0-2 15,0 0 0-15,0 0 2 16,0 0 4-16,5 0-2 16,-5 0 0-16,16 0-2 15,3 0 0-15,21-15-16 16,12 0-2-16,7-7-3 16,12 0 0-16,2-7 0 0,-2 8 4 15,-5-5-4-15,-8 11 1 16,-7-6 1-16,-1 0-1 15,-10 3 0-15,-5 0 0 16,-4 6 0-16,-4-2-1 16,-5 5 0-16,-6 1 1 15,-3 1-1-15,-6 2 2 16,-3 5-2-16,-4-1 0 16,5 1 0-16,-5 0-3 15,0 0 2-15,0 0-1 16,0 0 0-16,0 0 2 15,0 0 0-15,0 0-1 16,0 0 8-16,0 0-10 0,0 0 3 16,0 0 0-16,0 0-6 15,0 0 3-15,0 0 3 16,0 0-2-16,0 0-5 16,0 0-8-16,0 0 9 15,0 0-22-15,0 0-26 16,0 0-10-16,3 6-14 15,15 2-57-15,1-8-268 16</inkml:trace>
          <inkml:trace contextRef="#ctx0" brushRef="#br0" timeOffset="-34036.07">-5720-1773 110 0,'0'0'145'0,"0"0"-136"0,0 0-4 16,0 0 49-16,0 0-12 15,0 0-1-15,0 0-14 16,0 0 8-16,0 0 3 16,0 0-9-16,0 0 2 15,0 0-9-15,0 0-6 16,0 0 5-16,0 0-11 15,0 0 3-15,0 0-4 16,0 0-2-16,0 0-7 16,0 2 8-16,0-2-5 15,0 0 3-15,0 0-3 16,0 0-3-16,0 0 0 16,0 0 0-16,0 4-5 0,0 1 10 15,0 2-8 1,0-4 3-16,0 4 0 0,0 2 4 15,0-2-4-15,0 1-1 16,0 3 1-16,0-3 4 16,5-1-3-16,1 4 6 15,-1-3-2-15,3-1 0 16,-3 2 3-16,1-4-4 16,2 0 2-16,-3 2-1 15,1-3-1-15,1 2-4 16,-2-1 13-16,-1-1-10 15,6 3 13-15,0-3-13 16,-1 0 6-16,-7-2-3 0,6 2 2 16,-3 5-6-1,6-6-1-15,0 1 3 0,-6 5-2 16,1-8 0-16,4 8 1 16,-7-5 0-16,4 0-1 15,-7-1-1-15,4-3-1 16,4 5 1-16,-3-3 1 15,-5 0 1-15,7 0-2 16,-7-2 0-16,4 5 0 16,8-5 3-16,-12 3-3 15,9 1-1-15,-2-4 2 16,-4 4 0-16,7-4 2 0,-9 0-4 16,4 0 4-16,-5 4-1 15,0-4-1-15,0 0 6 16,0 0-3-16,0 0-1 15,0 0 5-15,0 0 7 16,0 0-8-16,0 0 3 16,8 0 13-16,-2 0-18 15,15 0 11-15,-1 0-17 16,4-8 2-16,-5-4-1 16,3 6-1-16,-6-6 0 15,7-1 6-15,4 3-5 16,-11 0-2-16,-1 0 0 15,2-7 1-15,6 12 2 16,-7-8 4-16,3 1-12 16,-5 2 6-16,2 1 0 0,-6-2-1 15,1 5 1 1,-3-3 0-16,-1 1 0 0,6 0 1 16,1-2 7-16,-1-1-14 15,1 0 6-15,6-4-2 16,-9-1 2-16,10 1-1 15,-7 0 1-15,-3-1 0 16,9 3 5-16,-8 0-5 16,6 0-6-16,-4 1 6 15,1-3-1-15,1 4 1 16,-2 1 1-16,2-3 5 16,-6 5-8-16,1 0 2 0,-3 2 0 15,4 1 0-15,-4-2 1 16,-7 3-2-16,15 0 3 15,-11-1-8-15,-5-1 12 16,5 2-12-16,0 4 6 16,1-4 0-16,-3 1 0 15,-3-1 0-15,5-1 0 16,-5 5 0-16,0 0 0 16,0 0 0-16,0 0 0 15,0 0-21-15,0 0-34 16,0 0-23-16,0 12-48 15,-13 22 50-15,-19 1-77 16</inkml:trace>
        </inkml:traceGroup>
      </inkml:traceGroup>
    </inkml:traceGroup>
    <inkml:traceGroup>
      <inkml:annotationXML>
        <emma:emma xmlns:emma="http://www.w3.org/2003/04/emma" version="1.0">
          <emma:interpretation id="{D64883B9-A3E9-4B8B-8196-415C0AC7551E}" emma:medium="tactile" emma:mode="ink">
            <msink:context xmlns:msink="http://schemas.microsoft.com/ink/2010/main" type="paragraph" rotatedBoundingBox="23004,11144 25673,10885 25738,11553 23069,11812" alignmentLevel="5"/>
          </emma:interpretation>
        </emma:emma>
      </inkml:annotationXML>
      <inkml:traceGroup>
        <inkml:annotationXML>
          <emma:emma xmlns:emma="http://www.w3.org/2003/04/emma" version="1.0">
            <emma:interpretation id="{14C0F837-1FC2-4064-ADAA-6E46922DA044}" emma:medium="tactile" emma:mode="ink">
              <msink:context xmlns:msink="http://schemas.microsoft.com/ink/2010/main" type="line" rotatedBoundingBox="23004,11144 25673,10885 25738,11553 23069,11812"/>
            </emma:interpretation>
          </emma:emma>
        </inkml:annotationXML>
        <inkml:traceGroup>
          <inkml:annotationXML>
            <emma:emma xmlns:emma="http://www.w3.org/2003/04/emma" version="1.0">
              <emma:interpretation id="{EEB26610-B174-4F19-A2AF-5A014A23C2C4}" emma:medium="tactile" emma:mode="ink">
                <msink:context xmlns:msink="http://schemas.microsoft.com/ink/2010/main" type="inkWord" rotatedBoundingBox="23004,11144 25673,10885 25738,11553 23069,11812"/>
              </emma:interpretation>
            </emma:emma>
          </inkml:annotationXML>
          <inkml:trace contextRef="#ctx0" brushRef="#br0" timeOffset="-120922.52">-1421-402 49 0,'0'0'150'0,"0"0"-138"16,0 0-5-16,0 0 23 16,0 0 15-16,0 0-17 15,0 0-12-15,0 0 6 16,0 0 16-16,0 0 25 0,0 0-25 15,0 0 10-15,0 0-19 16,0 0 4-16,0 0 0 16,0 0 7-16,0 0 1 15,0 0 9-15,0-4-14 16,0-1-2-16,0 4 18 16,0-5-22-16,0 1 3 15,0 0-7-15,0-4 3 16,0 6-8-16,0-9-3 15,0 7-3-15,0-1-2 16,0 2 4-16,0 0 3 16,0 0-4-16,0 1 4 0,0 3-5 15,0-5 2-15,0 5-10 16,0-4 11-16,0 4-14 16,0 0 4-16,0 0-3 15,0 0 0-15,0 0-4 16,0 0 0-16,0 0-1 15,0 0-3-15,0 0 3 16,0 0 0-16,0 0-1 16,0 0 1-16,0 0-4 15,0 0-6-15,0 0 6 16,0 0-1-16,0 0 2 16,-6 9-7-16,1 2 10 15,-3 12 2-15,-5-1-1 0,7 5-1 16,-9 2 0-16,3 2 0 15,-4 6 0-15,0-3 3 16,4 3-3-16,-2-2 0 16,-4 2 0-16,7-6 4 15,-7 0-4-15,6-2 0 16,5-8 3-16,-3 5-3 16,7-12 0-16,-8 2 2 15,6-4-4-15,2-4 2 16,1 4-1-16,2-2 1 15,-4 1 3-15,4-11-1 16,0 5-1-16,0 0-1 16,-7-5 0-16,7 0 1 15,0 0-1-15,0 0 0 16,0 0 1-16,0 0-2 0,0 0-3 16,0 0-33-16,0 0-13 15,0 0-3-15,0-5-59 16,0-17-140-16,0-4-103 15</inkml:trace>
          <inkml:trace contextRef="#ctx0" brushRef="#br0" timeOffset="-119947.13">-1129-288 175 0,'0'0'159'0,"0"0"-150"16,0 0-5-16,0 0 63 0,0 0-14 15,0 0-22-15,-14 0 9 16,12-2-8-16,2-6 11 16,-4 4-19-16,4-4 11 15,0 4 2-15,-7-2 0 16,7-3 2-16,0-2-11 15,0 2-4-15,0-3 3 16,0 2-1-16,0-6-6 16,11 6-10-16,10-11-5 15,-2 7-5-15,12-3 7 16,-7 3-7-16,7 7 1 16,1-1-1-16,1 3-5 15,-1 3 2-15,0 0 3 16,-11 2-9-16,7 0-2 0,-4 0 9 15,0 0-3-15,-8 0 0 16,-2 2-4-16,2 5 9 16,-3 4-2-16,-6 4-2 15,-4 0-6-15,5 4 4 16,-8 4 5-16,0-3 0 16,0 0-4-16,0-1 5 15,-18-2 6-15,-11 0-6 16,-1 2 0-16,-9-4 1 15,-9 4 2-15,2-7 3 16,-6 2-4-16,6 7-1 0,6-5 3 16,-5-1-1-1,9 2 2-15,-1-3-3 16,9 2-2-16,0-1 1 0,9 1 2 16,6-7 2-16,7 3-6 15,6-9 2-15,0-3-2 16,0 5-7-16,0-5 8 15,0 0 9-15,6 0 19 16,38 0 11-16,7 0-14 16,10 0 8-16,8 0-25 15,-16-5 1-15,-7-3 5 16,-7 5-14-16,-12 3 7 16,-4-4-7-16,-7 4 2 0,-4 0-2 15,0 0 4 1,-4 0-6-16,-3 0 2 0,1 0 0 15,5 0 4-15,-1 0-4 16,4 0-1-16,-3 0 1 16,2 0-2-16,-6 0 1 15,9 0-8-15,-15 0-7 16,7 0-25-16,-1 0-14 16,6 0-17-16,-7-5-54 15,7-15-159-15</inkml:trace>
          <inkml:trace contextRef="#ctx0" brushRef="#br0" timeOffset="-119041.04">-334-480 178 0,'0'0'38'15,"0"0"-31"-15,0 0 66 16,0 0-11-16,0 0-4 16,0 0 21-16,0 0-7 15,-8 0-16-15,8-4 2 0,0-3-3 16,0 4-10-16,0-4-18 15,4-4-7-15,19-2-13 16,4-3-2-16,2 6 0 16,-8-2-8-16,9 2 7 15,-4-5-3-15,9 10-1 16,-11-4 0-16,10 8 0 16,-7-6 3-16,2 7-3 15,-8 0 0-15,0 0 0 16,-5 0-4-16,-2 8 1 15,-6 5 0-15,4-1 0 16,-12-2-4-16,0 6-2 16,0 3 7-16,0 3 3 15,0 2-2-15,0-2 2 0,-24-4 0 16,3 3 2-16,-11-4-3 16,4-3 4-16,3-9-3 15,-1 6 3-15,15-10 1 16,-2-1 8-16,7 0-10 15,6 0 9-15,0 0 2 16,0 0-10-16,0 0 8 16,0 0 9-16,0 0-13 15,0 0 5-15,0 0-12 16,0 0-2-16,0 0-2 16,0 0 1-16,0 0-13 15,6 0-5-15,23 5 18 16,11 4 2-16,-2-4 0 0,1 6-2 15,-12-6 2-15,-8 5-1 16,-4 6 1-16,-7-7-9 16,-3 7 9-16,-5-1 0 15,0 0 2-15,0 7 1 16,-13-7-3-16,-21 10-1 16,-12-8 1-16,-10 2 9 15,-2-3-7-15,-3 0 16 16,-3-6-3-16,1-1-6 15,5-3 4-15,-1-6-3 0,11 6-2 16,9-6 10 0,9 0-11-16,11 0 4 0,9 0-2 15,0 0-6-15,10 0 6 16,0 0-6-16,0 0-1 16,0-6-2-16,0 0-21 15,0-8-24-15,0 2-31 16,24-2-18-16,23-3-83 15,9 3-156-15</inkml:trace>
          <inkml:trace contextRef="#ctx0" brushRef="#br0" timeOffset="-118343.23">500-602 390 0,'0'0'1'0,"0"0"2"16,0 0 3-16,0 0 29 15,0 0-2-15,0 0-7 16,-95 92-8-16,87-73 14 16,7-3-14-16,-4-5-3 0,5-2-9 15,0-3 6-15,0-6-4 16,0 0 9-16,0 0 11 16,0 0 11-16,0 0-9 15,0 0 10-15,14 0-11 16,10 0-18-16,0 0-2 15,4 0-7-15,-1 8 0 16,3-2-2-16,-2-5 1 16,-1 8-1-16,-1-3 0 15,-1 4 0-15,9 0 2 16,-4-3-2-16,-2 1-5 16,-4 4 5-16,-5-3 0 0,-11-4 2 15,10 7-2 1,-17-3-8-16,-1 7 2 0,0-6 6 15,0 10 10-15,0-5 6 16,-19 5-10-16,-13-3 2 16,-2-2 6-16,1 1-7 15,-4-3 9-15,5 0-6 16,3-4-1-16,5-4 14 16,4 0-5-16,6 1-2 15,-4-6-1-15,4 0-6 16,-5 0-7-16,-5 0 6 15,4 0-7-15,-7 0 6 16,3 0-6-16,10 0-1 16,-7 0-12-16,6-6-14 15,4-9-15-15,3-6-27 0,8-4-41 16,0-5 1-16,3-11-111 16</inkml:trace>
          <inkml:trace contextRef="#ctx0" brushRef="#br0" timeOffset="-118139.26">566-784 512 0,'0'0'64'16,"0"0"-48"-16,0 0 23 15,0 0 16-15,0 0-24 0,0 0-29 16,149-44 1-1,-99 44-1-15,-1 0-2 0,3 0-31 16,-3-1-65-16,-13-10-239 16</inkml:trace>
        </inkml:traceGroup>
      </inkml:traceGroup>
    </inkml:traceGroup>
    <inkml:traceGroup>
      <inkml:annotationXML>
        <emma:emma xmlns:emma="http://www.w3.org/2003/04/emma" version="1.0">
          <emma:interpretation id="{1EFAC130-DCDC-4E17-A40C-AD3F4BC52DB3}" emma:medium="tactile" emma:mode="ink">
            <msink:context xmlns:msink="http://schemas.microsoft.com/ink/2010/main" type="paragraph" rotatedBoundingBox="23253,11810 27713,11496 27780,12451 23320,12765" alignmentLevel="5"/>
          </emma:interpretation>
        </emma:emma>
      </inkml:annotationXML>
      <inkml:traceGroup>
        <inkml:annotationXML>
          <emma:emma xmlns:emma="http://www.w3.org/2003/04/emma" version="1.0">
            <emma:interpretation id="{3FC42B57-B328-41D0-963C-68ED7B9C0FC4}" emma:medium="tactile" emma:mode="ink">
              <msink:context xmlns:msink="http://schemas.microsoft.com/ink/2010/main" type="line" rotatedBoundingBox="23253,11810 27713,11496 27780,12451 23320,12765">
                <msink:destinationLink direction="with" ref="{9A602054-F81A-4519-A02E-47B154D03E70}"/>
              </msink:context>
            </emma:interpretation>
          </emma:emma>
        </inkml:annotationXML>
        <inkml:traceGroup>
          <inkml:annotationXML>
            <emma:emma xmlns:emma="http://www.w3.org/2003/04/emma" version="1.0">
              <emma:interpretation id="{81B05BEB-C0E0-4372-8D45-D1377F235BE1}" emma:medium="tactile" emma:mode="ink">
                <msink:context xmlns:msink="http://schemas.microsoft.com/ink/2010/main" type="inkWord" rotatedBoundingBox="24687,11737 24724,11734 24760,12245 24723,12248"/>
              </emma:interpretation>
            </emma:emma>
          </inkml:annotationXML>
          <inkml:trace contextRef="#ctx0" brushRef="#br0" timeOffset="-175703">1-1 229 0,'0'0'23'0,"0"0"25"16,0 0 14-16,0 0-1 16,0 0 7-16,0 0-23 15,0 0-1-15,0 0-9 16,0 0 5-16,0 0-7 16,0 0 1-16,0 0 9 15,0 0-2-15,0 0-22 16,0 0 2-16,0 0 11 15,-2 0-8-15,2 0-5 16,0 0-5-16,0 3-4 16,0-3-1-16,0 0-3 15,0 0 5-15,0 0-10 16,0 0 6-16,0 0-4 0,0 0-1 16,0 0-2-16,0 0 2 15,0 5-2-15,0-5 0 16,0 0-1-16,0 7 1 15,0 2 0-15,0 8 0 16,0 2 5-16,0 7-5 16,0 0 13-16,0 0-6 15,0 0 0-15,0 5-6 16,0-2 6-16,0 2-3 16,0-5-2-16,0 0 5 15,0 0-5-15,0 0 1 0,0-6 0 16,0-1 1-16,0 1 5 15,0 2-9-15,0-7 2 16,0 5-2-16,0-8 1 16,0-2 5-16,0 0-3 15,0-10 1-15,0 6 6 16,0-6-10-16,0 0 2 16,0 0 7-16,0 0-6 15,0 0 0-15,0 0 1 16,0 0-1-16,0 0 3 15,0 0-5-15,0 0 2 16,0 0-2-16,0 0 2 16,0 0-1-16,0 0-2 15,0 0 0-15,0 0-19 0,0 0-15 16,0 0-37-16,0 0-48 16,0 0-112-16,0-7-323 15</inkml:trace>
        </inkml:traceGroup>
        <inkml:traceGroup>
          <inkml:annotationXML>
            <emma:emma xmlns:emma="http://www.w3.org/2003/04/emma" version="1.0">
              <emma:interpretation id="{65E6D60E-1B5E-402F-AE28-D6959E1B9345}" emma:medium="tactile" emma:mode="ink">
                <msink:context xmlns:msink="http://schemas.microsoft.com/ink/2010/main" type="inkWord" rotatedBoundingBox="23253,11810 27713,11496 27780,12451 23320,12765"/>
              </emma:interpretation>
            </emma:emma>
          </inkml:annotationXML>
          <inkml:trace contextRef="#ctx0" brushRef="#br0" timeOffset="-174120.72">421 25 346 0,'0'0'3'0,"0"0"0"15,0 0 0-15,0 0 14 16,0 0-13-16,0 0-2 16,0 4-2-16,0 0 36 15,0 8-2-15,0-8-9 16,0 6 8-16,0-3-7 15,-6-2-10-15,1 0-5 16,0-5 6-16,2 0 4 16,-2 0-5-16,-1 0 3 0,-2 0-2 15,1 0-2-15,-2 0-8 16,5 0-3-16,4 0 2 16,-4-10-6-16,4-7 0 15,0-3-4-15,0 5-1 16,13-5 4-16,11 2 1 15,-4 8-6-15,8-2 3 16,4 4 3-16,-5 0-3 16,4 6 3-16,1-3 0 15,-5 5-1-15,3 0 0 16,-2 0 0-16,-4 0-4 16,3 0 4-16,-3 0-1 0,-9 5-1 15,4 5 3 1,0-2 0-16,-6 6 0 0,6-6-1 15,-6 4 2-15,-7 2 2 16,7 3 5-16,-11-3-2 16,-2 8 5-16,0-6 1 15,0 9-2-15,0-3-2 16,0-3-2-16,-11 1 1 16,-4 1-4-16,1-2 4 15,-4 2-2-15,-1 1 4 16,4-2 0-16,-2-5-9 15,-4 1 16-15,0-1-5 16,-5 1-1-16,-6-6 0 16,5 6-6-16,3-6 4 0,5-2-5 15,4-3 5-15,-9-2-5 16,10 1 3-16,-7 0-5 16,5-4 4-16,1 7-5 15,-2-7 1-15,7 4 0 16,-8-4 1-16,7 0-1 15,2 0-1-15,-9 0 3 16,3 0-2-16,3 0-1 16,-3 0 1-16,6 0-1 15,2 0 1-15,-1 0-1 16,3 0 0-16,5 0-1 16,0-4 1-16,0-3-7 15,0-1 6-15,0-8-7 0,0-2 0 16,18 3 5-16,1 1-3 15,0 4 0-15,-4 6 6 16,3 4-4-16,-4-2 1 16,-8-2 3-16,7 4-2 15,-5 0 1-15,8 0 0 16,-8 0-5-16,7 0 2 16,7 0 1-16,-7 0 3 15,4 6-1-15,-5 7 1 16,-2-1 0-16,4-2-1 15,-12 6 1-15,11-6 7 16,-4 6 10-16,-3 3 0 16,3-4-1-16,-3 4-1 15,-3 3-7-15,8-6 2 0,-3-2-10 16,1-2 9-16,-3-3 6 16,2-3-6-16,-4 0-1 15,7-1 8-15,1-5 1 16,-1 0 6-16,18 0-2 15,4 0-7-15,15-11-14 16,9-9-3-16,-6-1-43 16,3-5-56-16,-17 0-92 15,-9-5-195-15</inkml:trace>
          <inkml:trace contextRef="#ctx0" brushRef="#br0" timeOffset="-173009.01">1065 13 197 0,'0'0'11'0,"0"0"-2"16,0 0 31-16,0 0 30 16,0 0-27-16,0 0-12 15,0 0 11-15,19 0-24 0,3-11 0 16,2 6 16-16,0-4 1 15,-1-3-17-15,-4 4 6 16,5 6-11-16,3-2-7 16,4-1-5-16,-4 5-1 15,1 0 1-15,-4 0-1 16,-10 0 0-16,4 0 0 16,-9 5-2-16,7 5-3 15,-3 2 10-15,-3 1-4 16,-1 3 3-16,-5-1 0 15,0 2 6-15,-4 4 3 16,0-2 2-16,0-2-4 0,0 3-4 16,-24-5 3-16,4 0-5 15,-6 1 3-15,-6-6 5 16,0 4-8-16,3-9 10 16,5 6 5-16,4-10-9 15,6-1-1-15,9 5-5 16,5-5-3-16,0 0 9 15,0 0-6-15,0 0-1 16,0 0 3-16,0 0-1 16,0 0 9-16,0 0 4 15,0 0-13-15,19 0-5 16,6 0-1-16,2 0-5 16,7-5 3-16,-2 5 2 0,1 0-2 15,-1 0 2 1,-6 0 0-16,-2 5-4 0,-3 4 1 15,-2 7-3-15,-4-1 6 16,-4 6-2-16,-6 1 2 16,-5 3 0-16,0-4 0 15,0 7 2-15,0-6-2 16,-16 4 0-16,-12-1 4 16,1-4-1-16,1 0 0 15,-10-7 1-15,2 3-4 16,-11-7 2-16,0-6 3 15,-6 1 0-15,1-5 2 16,2 0 1-16,14 0 4 16,2 0 4-16,0 0-3 0,11-9-5 15,-6-1-2 1,8-1-2-16,1 1-4 0,7 4 0 16,7 2-6-16,0-2 2 15,4 1-7-15,0 0-14 16,0 5 6-16,0-5-27 15,0 4-49-15,27-2-16 16,10-4-65-16,8 2-136 16</inkml:trace>
          <inkml:trace contextRef="#ctx0" brushRef="#br0" timeOffset="-171952.63">1753 49 535 0,'0'0'25'0,"0"0"-20"15,0 0 41-15,0 0-6 16,0 0 19-16,0 0 7 15,0-77-28-15,0 73 2 16,0 4-10-16,0 0 12 0,0 0-26 16,0 0-2-1,0 0-2-15,0 0 1 16,0 0-9-16,0 0 6 0,0 0-3 16,0 0-6-16,0 0-2 15,0 0 2-15,0 0-7 16,5 0 5-16,3 16 1 15,3 2 1-15,-3 9-1 16,0 3 0-16,-2-4 0 16,-1 7 4-16,-2-2 4 15,-3-2-7-15,0 7 9 16,0-6-8-16,0 1 0 16,0 0 2-16,-9-5 0 15,-9 4-1-15,4-3 4 0,-4-3-1 16,8-3-6-16,1-7 0 15,2-8-4-15,7 1 12 16,-3-4-5-16,-2-2-3 16,5-1 1-16,0 0 3 15,0 0-4-15,0 0 2 16,0 0-2-16,-8 0 5 16,4-4 0-16,2-8-5 15,-3 2-2-15,5-2 2 16,0 8-1-16,0 0 1 15,0-2 0-15,0 6-15 16,0-5 13-16,15 5-10 16,13 0 2-16,11 0 8 0,1 0-7 15,-1 0 5-15,-1 0-2 16,-9 0 6-16,3 0 0 16,0 0 8-16,-8-4-8 15,-1-3-2-15,-4-1 2 16,-3-3 7-16,-5-1 12 15,-1-2-15-15,-9-6-1 16,4-1 2-16,-5 7-1 16,0-3-2-16,0 7 7 15,0 0 5-15,0-6-3 16,0 11 9-16,0-11-13 16,0 11 1-16,0 5-8 15,0-4 5-15,0 4-2 0,0 0 8 16,0 0-11-1,0 0-2-15,0 0-5 0,0 0-3 16,0 14-1-16,0 12 11 16,0 11 0-16,-5 4 0 15,4 1 0-15,1-3-2 16,-5 2 2-16,0 1 0 16,2-7 0-16,-2-1 10 15,2 1-10-15,-2-13 0 16,-1 0-8-16,1-1 16 15,-3-7-14-15,-3 2 6 16,7-6 0-16,-5 2 9 16,2-8-9-16,7 1 2 0,-3-1-7 15,3-3 5-15,0-1 0 16,0 0-20-16,0 0-40 16,0 0-58-16,42-5-108 15</inkml:trace>
          <inkml:trace contextRef="#ctx0" brushRef="#br0" timeOffset="-171068.55">2533-28 440 0,'0'0'34'0,"0"0"69"15,0 0-3-15,0 0-2 0,0 0-21 16,0 0-17-16,0-22-29 16,0 22 0-16,0 0-9 15,0 0 0-15,0 0-15 16,0 0-2-16,0 0-5 16,0 0-2-16,0 0-1 15,0 16-5-15,0 6 8 16,0 9 5-16,0 5 2 15,0 5-5-15,0 0 0 16,0 0 5-16,6 4 6 0,-1 2-4 16,-2 0-4-16,2 2 2 15,-5-7-5-15,0-1 4 16,0 1-5-16,0-6 2 16,0-6 9-16,0 1-10 15,0-11-2-15,0-6 2 16,0-2 2-16,0-8-4 15,0 1 3-15,0-5-6 16,0 0 9-16,0 0-6 16,0 0 3-16,0 0 2 15,0 0 6-15,0 0-11 16,0 0-4-16,0 0-22 16,0-14-22-16,6-3-31 0,2-3-67 15,2-7-105 1</inkml:trace>
          <inkml:trace contextRef="#ctx0" brushRef="#br0" timeOffset="-170220.8199">2674 301 305 0,'0'0'66'16,"0"0"-7"-16,0 0 19 16,0 0-19-16,0 0-33 0,0 0-10 15,0 0 11-15,0 0-12 16,0 0 14-16,0-4-10 16,0 4-4-16,1-12-14 15,12 6-1-15,2-7 6 16,4 0-6-16,0-1 1 15,5-7-1-15,2 0-1 16,-7 0-8-16,-9 2 9 16,1 3 3-16,-6 1-2 15,-2 0-1-15,2 0 0 16,-5 4 7-16,0-4-4 16,0 0 8-16,0 0 2 15,0 4-2-15,0-4-1 0,0 3-5 16,5 7-4-16,-5-4 3 15,1 9 2-15,-1-4 15 16,0 3-8-16,0 1 9 16,0-7-4-16,0 7-5 15,0 0 10-15,0 0-8 16,0 0 8-16,0 0-11 16,0 0-1-16,0 0-6 15,0 0 4-15,0 0-6 16,0 0 8-16,0 0-6 15,0 0-1-15,0 0-2 16,0 0-2-16,0 0-3 0,0 0 3 16,0 0-7-1,0 0 7-15,0 0-1 0,0 0-6 16,0 8 1-16,8 2 6 16,-3 6 1-16,3 3 0 15,-1 1 2-15,-3 2-3 16,4 7 12-16,-3-3-6 15,6 5-5-15,-3 4 14 16,-1-4-9-16,1 6-5 16,-3-2 8-16,-2-5 0 15,-3 3-4-15,5-4-3 16,-5-3 4-16,0 0-1 16,0-5 2-16,5-2 7 0,-5-7-10 15,0 3 2 1,0-4 5-16,0-8-8 0,0-1 2 15,0-2-1-15,0 5 3 16,0-5-7-16,0 0-1 16,1 0 1-16,4 0 0 15,14 0-33-15,4 0-41 16,6 0-115-16,-10 0-482 16</inkml:trace>
          <inkml:trace contextRef="#ctx0" brushRef="#br0" timeOffset="-179906.23">-880 283 242 0,'0'0'207'0,"0"0"-195"15,0 0 27-15,0 0 27 16,0 0-23-16,0 0-16 15,5 0-1-15,-5 0-4 16,0 0-6-16,0 0 14 16,0 0-7-16,0 0-5 15,0 0 5-15,0 0-11 0,0 0 2 16,0 0 2 0,0 0-16-16,0 0 0 0,0 0 0 15,0 0 0 1,0 0-2-16,0 0-2 0,0 5 3 15,-5 7 1-15,-14-3 1 16,4 2-1-16,-10-1 0 16,-1 6 0-16,-1-1 3 15,3 1-2-15,1-1-1 16,-1 0 0-16,5 0 1 16,0 1 6-16,-4-2-7 15,4-2 0-15,0 1-5 0,1-1 5 16,4-2 0-16,-2 0 9 15,-5 4-4-15,0-7-5 16,-3 4 3-16,-3-3 5 16,2 3-6-16,6-3 0 15,-2 0 6-15,2 1-3 16,13-8-2-16,-7 4-1 16,6-1-2-16,7 0-5 15,-8 0 5-15,8-4 0 16,0 0 2-16,0 3 5 15,0-3-14-15,0 0 10 16,-4 0-6-16,4 0 3 16,0 0 0-16,0 5-3 0,0 1 3 15,0 2 0 1,-2-1 0-16,2 7 0 0,0-9 0 16,0 12 1-16,0-8 4 15,0 2 4-15,11 5-1 16,9 0 2-16,7-2 6 15,0 3 5-15,4-1-2 16,9-2-5-16,0 6 6 16,9-5-2-16,-7 5-5 15,-7-10-6-15,-4 6-2 16,-2-6-1-16,-3 1 1 16,1 4-1-16,-3-4 6 0,-5-6-4 15,2 5-4 1,-7-6 2-16,-2 3 2 0,0 2 0 15,-2-3-3-15,1 3 2 16,2-2 2-16,-5 1-4 16,3-6 3-16,-6 3 0 15,-2-5-1-15,-3 4-3 16,0-4 0-16,0 0 4 16,0 0 0-16,0 0-2 15,0 0-4-15,0 0 0 16,0 0-26-16,0 0-59 15,0 4-89-15,-33-4-246 16</inkml:trace>
        </inkml:traceGroup>
      </inkml:traceGroup>
    </inkml:traceGroup>
    <inkml:traceGroup>
      <inkml:annotationXML>
        <emma:emma xmlns:emma="http://www.w3.org/2003/04/emma" version="1.0">
          <emma:interpretation id="{700DA1F9-7363-4C13-977C-ADFBFB13ED45}" emma:medium="tactile" emma:mode="ink">
            <msink:context xmlns:msink="http://schemas.microsoft.com/ink/2010/main" type="paragraph" rotatedBoundingBox="1671,16271 33876,16055 33892,18394 1687,18610" alignmentLevel="1"/>
          </emma:interpretation>
        </emma:emma>
      </inkml:annotationXML>
      <inkml:traceGroup>
        <inkml:annotationXML>
          <emma:emma xmlns:emma="http://www.w3.org/2003/04/emma" version="1.0">
            <emma:interpretation id="{5817A0FB-60B7-4233-A218-54F66F489D3D}" emma:medium="tactile" emma:mode="ink">
              <msink:context xmlns:msink="http://schemas.microsoft.com/ink/2010/main" type="line" rotatedBoundingBox="1671,16271 33876,16055 33892,18394 1687,18610"/>
            </emma:interpretation>
          </emma:emma>
        </inkml:annotationXML>
        <inkml:traceGroup>
          <inkml:annotationXML>
            <emma:emma xmlns:emma="http://www.w3.org/2003/04/emma" version="1.0">
              <emma:interpretation id="{35745E71-D5CF-4AFF-9483-DA12B1348BC2}" emma:medium="tactile" emma:mode="ink">
                <msink:context xmlns:msink="http://schemas.microsoft.com/ink/2010/main" type="inkWord" rotatedBoundingBox="1674,16731 4192,16714 4199,17614 1680,17630"/>
              </emma:interpretation>
            </emma:emma>
          </inkml:annotationXML>
          <inkml:trace contextRef="#ctx0" brushRef="#br0" timeOffset="56126.96">-23044 5050 666 0,'0'0'8'16,"0"0"13"-16,0 0 56 16,0 0-2-16,0 0-25 15,0 0-41-15,0 0-9 16,0 0-3-16,19-6 2 16,-9 43 1-16,-6 14 10 15,1-1 13-15,2 7-11 16,-1 4 13-16,-1 5-10 15,-5-5-6-15,0-2 2 0,0 2 0 16,0-9-3-16,-18-3 8 16,-1-2-16-16,9-11 12 15,1-6-8-15,9-4 5 16,0-11-9-16,0-9 2 16,0-1-2-16,0-2 2 15,0-3 3-15,0 0 2 16,0 0-2-16,0 0 1 15,0 0-6-15,0-14-8 16,0-15-38-16,0-3-14 0,0-19-52 16,0-1-76-1,0-8-132-15</inkml:trace>
          <inkml:trace contextRef="#ctx0" brushRef="#br0" timeOffset="56554.77">-23039 5193 214 0,'0'0'218'0,"0"0"-200"16,0 0 88-16,0 0-39 16,0 0 0-16,-5-114-10 15,10 101-27-15,9 2-6 16,-4 0-7-16,6-1-8 16,5 4-7-16,3-3-2 15,1 0 0-15,15 7-2 16,2 0 1-16,1 4 0 15,-1 0 1-15,-3 0-14 0,-7 16 4 16,-3 2 7-16,-2 9-2 16,-3-3 4-16,0 8 0 15,-14-1-2-15,-10 6 2 16,0-3 1-16,0-3-3 16,-15-5-3-16,-14 0-1 15,-12-5 12-15,2-2-5 16,-3-8 7-16,1 4 7 15,12-11-1-15,5 8-10 16,8-12 9-16,9 4-8 16,2-4 1-16,5 0-1 0,0 0-3 15,0 0-1-15,0 0-4 16,0 0-20-16,12 0-30 16,37 1-40-16,32 4 7 15,12-5-166-15</inkml:trace>
          <inkml:trace contextRef="#ctx0" brushRef="#br0" timeOffset="57050.47">-21604 5208 540 0,'0'0'7'16,"0"0"2"-16,0 0 45 15,0 0-21-15,0 0-10 0,0 0-7 16,-51-26-14-16,27 26-1 16,-13 11 0-16,-6 4 7 15,-4 8 4-15,-4 4 14 16,3 5-3-16,-8 4 3 16,4 4-4-16,4 2-3 15,7-1-13-15,5 5 8 16,11-5-4-16,10 1 7 15,6-7-7-15,9 0 5 16,0-9-1-16,9 0-5 16,26-1-4-16,10-3 9 15,16-1 2-15,10-7 3 0,14 2 0 16,0-6-6-16,2-5 1 16,-6-2-14-16,-10-3 7 15,-8 0-6-15,-7 0 3 16,-10 0 0-16,-12-8-4 15,-7-2 9-15,-3-6-5 16,-9 2-3-16,-9 2 0 16,-1-2 7-16,-5 3-7 15,0-4-2-15,0-1-14 16,0-1-17-16,6-2-36 16,14-12-30-16,9 1-63 15,7-11-166-15</inkml:trace>
          <inkml:trace contextRef="#ctx0" brushRef="#br0" timeOffset="57254.92">-20642 5245 366 0,'0'0'305'16,"0"0"-289"-16,0 0 62 15,0 0-5-15,0 0-39 16,0 0-34-16,0-11-2 15,0 22 2-15,0 14-5 16,4 5-14-16,19 1-27 16,-4 4-61-16,5 3-42 0,-17-4-370 15</inkml:trace>
          <inkml:trace contextRef="#ctx0" brushRef="#br0" timeOffset="57396.55">-20620 5802 609 0,'0'0'5'0,"0"0"6"16,0 0 3-16,0 0 7 15,0 0-19-15,0 0-4 16,95 76-58-16</inkml:trace>
        </inkml:traceGroup>
        <inkml:traceGroup>
          <inkml:annotationXML>
            <emma:emma xmlns:emma="http://www.w3.org/2003/04/emma" version="1.0">
              <emma:interpretation id="{EE1160E8-E557-445A-84E4-F7BB349E1AD4}" emma:medium="tactile" emma:mode="ink">
                <msink:context xmlns:msink="http://schemas.microsoft.com/ink/2010/main" type="inkWord" rotatedBoundingBox="5339,16926 11825,16882 11836,18542 5350,18585"/>
              </emma:interpretation>
            </emma:emma>
          </inkml:annotationXML>
          <inkml:trace contextRef="#ctx0" brushRef="#br0" timeOffset="57964.66">-19346 5404 491 0,'0'0'20'16,"0"0"55"-16,0-114 6 15,0 86 8-15,-7 5-9 16,3 1-19-16,-1 13-20 16,0 6 10-16,5 3-18 15,0 0-28-15,-5 0-5 16,0 14-11-16,5 29 11 16,-4 12 0-16,4 10 0 15,0 6 2-15,0 7 12 16,0 9 4-16,0-1-2 0,4-3 0 15,-4-7-11-15,0-3 5 16,0-12-9-16,0-8 3 16,0-14 0-16,0-18-3 15,0-6 1-15,0-9 4 16,0-6-5-16,0 0 2 16,0 0 4-16,0-12-7 15,10-18-21-15,11-9-45 16,5-14-26-16,2-8-58 15,-18-10-74-15,-4-7-289 16</inkml:trace>
          <inkml:trace contextRef="#ctx0" brushRef="#br0" timeOffset="58295.39">-19316 5383 524 0,'0'0'12'0,"0"0"46"15,0 0 21-15,0 0-33 16,0 0 26-16,-9-109-51 15,42 88-13-15,14-1-3 16,9 4-4-16,-1 2-1 16,4 7 0-16,-12 9-4 15,-9 0-1-15,-6 0 7 16,-13 20-7-16,-9 6 5 16,-10 10 0-16,0-1 0 15,0 11 2-15,-34-9-2 16,-3 2 2-16,-11-6-1 0,2-2-1 15,1-12-3 1,10-3 3-16,-1 0 3 0,11-6-3 16,5 0 2-16,6 1-3 15,1-1 1-15,13-1 0 16,0-2-58-16,13 1-34 16,45-2-32-16,9-1-170 15</inkml:trace>
          <inkml:trace contextRef="#ctx0" brushRef="#br0" timeOffset="59105.23">-18907 5741 593 0,'0'0'2'0,"0"0"5"15,0 0 57-15,0 0 28 16,0 0-39-16,0 0-1 15,-4 1-4-15,8-1-11 16,25-11-26-16,7-8-2 16,9 3-5-16,-9 3-2 15,-2 4 3-15,-13 9-3 16,5 0-2-16,-7 0 3 16,10 0-3-16,12 11 0 15,1 16-1-15,6 3 1 16,-6 5 0-16,-7 1 3 0,5-2 0 15,-11 4-3 1,-6-7-3-16,-18-1 3 0,-5 1 0 16,0-10 0-16,0 8 0 15,-26-6 5-15,0-9-5 16,2-2 2-16,13-4 0 16,1-8 0-16,10 0 2 15,-1 0 7-15,-4-8 18 16,5-18-13-16,0-12-9 15,0-12-7-15,0-8-3 16,46-7-13-16,20-1-7 16,5 9-12-16,9 9 1 0,-9 13 6 15,-15 15 3-15,-18 10 0 16,-10 6 21-16,-19 4 2 16,1 0-4-16,4 14-1 15,-4 17-3-15,1-1 8 16,0 12 2-16,-11-2 0 15,0 2 7-15,5-7-7 16,-5 2 1-16,0-3 0 16,0-2 0-16,10-6 8 15,-1-7-3-15,6-7-1 16,-6-8 2-16,6-3 5 16,17-1 15-16,7 0 12 15,17 0-2-15,0-1-23 16,-5-15-4-16,-12-3-5 0,-12-13-4 15,-3 6 3-15,-10-13-4 16,-14 2 3-16,0-9-3 16,0-5 0-16,-24 2-1 15,-22 5 1-15,3 5-4 16,-9 13-4-16,6 5 0 16,-6 16-7-16,-1 5 11 15,7 0-17-15,12 29-2 16,2 2-21-16,32 1-18 15,0 3-4-15,5 2-24 16,56-7-11-16,9-10-93 16</inkml:trace>
          <inkml:trace contextRef="#ctx0" brushRef="#br0" timeOffset="59546.78">-16924 5603 522 0,'0'0'94'0,"0"0"-82"16,0 0 44-16,0 0-17 15,0 0-39-15,0 0-1 16,-118 65 1-16,90-22 5 16,4 2 10-16,15 1 5 15,-1-1 5-15,10-7-6 0,0-3-7 16,0-9-2-1,5-4-2-15,24-8 2 0,8 1 4 16,12-14 31-16,25-1-3 16,3 0-8-16,-3 0-17 15,-7-17-6-15,-7 3-11 16,-18-11 11-16,-7-1-1 16,-19 4-7-16,-11 1 10 15,-5-5-8-15,0 3 3 16,-28-3-6-16,-20 0-2 15,-13 1-4-15,-9 3 3 16,-6 8-1-16,1-1-2 16,-9 14-1-16,14 1-3 0,7 0-19 15,12 26 0 1,14 0-30-16,27 4-18 0,10 9-36 16,0-8-25-16,33-5-129 15</inkml:trace>
          <inkml:trace contextRef="#ctx0" brushRef="#br0" timeOffset="60364.59">-16710 5899 642 0,'0'0'7'0,"0"0"67"15,0 0-5-15,0 0 5 16,0 0-34-16,0 0-31 0,45-71-9 15,-40 76-5-15,-5 21-5 16,0 14 10-16,0 13 1 16,0 14 5-16,0 4-4 15,0 11-2-15,0-1 1 16,0-3-3-16,-5 0 7 16,-5-9-12-16,-20-2 13 15,-1-4-12-15,-11-2 10 16,-6-12-9-16,2-6 5 15,-1-8 0-15,-1-13 1 16,2-13-1-16,4-2 11 16,18-7-1-16,5 0 13 15,19 0 0-15,0 0 12 0,0-16-18 16,0-11-14-16,24-8 7 16,27 1-9-16,10-13 2 15,24-1-3-15,5-8 1 16,12 0-1-16,12-11 0 15,8-10 2-15,-5-4-2 16,-7-2-2-16,-16 1 1 16,-17 7 0-16,-16 6-1 15,-16 8 0-15,-14 6 0 16,-11-2 2-16,-5 5 2 16,-15-4 1-16,0 12-2 15,0 6-1-15,0 7 1 16,-19 17-2-16,-9 2-8 0,-10 12 1 15,-18 0 2-15,-15 1 1 16,5 24-11-16,10-3-2 16,22 7-7-16,20-8-12 15,14 2-11-15,0-1-10 16,48-5-29-16,24-7 13 16,18 0-3-16,-3-4-20 15,-2-6 36-15,-29 0 46 16,-8 4 15-16,-6 2 2 15,-13 9 24-15,3 7 7 16,-3 4 8-16,-8 8-5 16,-5 8-8-16,-7 4-7 15,-4 5-4-15,-5 6 16 16,0-2-1-16,5-10-9 0,-5 3 3 16,9-17-8-16,1-1 1 15,6-10-6-15,10-9-12 16,8-3 7-16,26-5-5 15,11-3-3-15,21 0-26 16,18 0-73-16,-13-8-40 16,4-1-123-16</inkml:trace>
          <inkml:trace contextRef="#ctx0" brushRef="#br0" timeOffset="60822.62">-14626 6089 211 0,'0'0'121'0,"0"0"-12"15,13-138-28 1,-13 98 12-16,0 9-34 0,-23 5 16 15,-15 5-18-15,-14 4-17 16,-9 9-11-16,-3 2-1 16,-3 6-14-16,1 0-12 15,0 6 0-15,4 14-2 16,6 15 0-16,-1 1 0 16,17 1-2-16,10 4 2 15,15-6 0-15,15 3 8 16,0-8-8-16,0-11-2 15,26 1 1-15,33-14 1 16,22-6 1-16,5 0-1 0,11-20 1 16,-3-21-1-1,-18 4-10-15,-15-8 9 0,-15 9-1 16,-27-2 0-16,-14 15 2 16,-5-3 15-16,0 10 13 15,0 6 4-15,0 5-1 16,0 1-8-16,0 4-16 15,0 0-7-15,0 0-4 16,0 9-9-16,0 21 12 16,0 6 1-16,0 2 1 15,0 6 9-15,10-6-10 16,11-3-1-16,4-5 0 16,4-8-12-16,18-3-30 15,2-12-17-15,16-7-35 0,5 0-66 16,-4-13-210-16</inkml:trace>
          <inkml:trace contextRef="#ctx0" brushRef="#br0" timeOffset="61519.2899">-14039 5727 712 0,'0'0'43'0,"0"0"-2"16,0 0 47-16,0 0-37 15,0 0-43-15,0 0-8 16,-11 4-14-16,32 33 14 16,-2 8 4-16,-8 1 0 0,4-1-4 15,-6 3 8-15,-2-3-6 16,-7-13-1-16,0-3 4 16,0-19 0-16,0-6-4 15,0-4 4-15,0 0 5 16,0 0 18-16,0 0 14 15,0-22-22-15,0-9-18 16,0-11-2-16,19-5 0 16,15 2-10-16,7-7-8 15,20-4-1-15,-6 10 7 16,9 5-10-16,-6 15 14 16,-8 6 0-16,-20 14-3 0,10 6 7 15,-9 0-3 1,-1 21 0-16,-11 10-1 0,-12 16 3 15,-4-2 2-15,-3 1 3 16,0-9 5-16,0 2-5 16,0-13 1-16,-10-4 1 15,1-6 4-15,4-7 4 16,0-9-6-16,0 0 6 16,5 0 11-16,-5 0 9 15,-7-10-4-15,2-11-25 16,0-14 1-16,10 2-4 15,0-12-1-15,5-1-9 16,37-4-6-16,8-5-3 16,14 11-18-16,2 13 14 15,4 11-11-15,-7 9 4 0,1 11-16 16,-8 0-3-16,-11 27 28 16,-5 9-2-16,-16 7 13 15,-11 0 7-15,-13 0 4 16,0-7 1-16,0-6 1 15,0-1 12-15,0-7 10 16,-13-3-4-16,8-3-9 16,2-6-2-16,-2-3-4 15,5 2-4-15,0-4-29 16,0-5-100-16</inkml:trace>
        </inkml:traceGroup>
        <inkml:traceGroup>
          <inkml:annotationXML>
            <emma:emma xmlns:emma="http://www.w3.org/2003/04/emma" version="1.0">
              <emma:interpretation id="{C96EDD30-79E0-4F53-9DFA-4420B836306E}" emma:medium="tactile" emma:mode="ink">
                <msink:context xmlns:msink="http://schemas.microsoft.com/ink/2010/main" type="inkWord" rotatedBoundingBox="12982,16917 19666,16872 19672,17829 12988,17874"/>
              </emma:interpretation>
            </emma:emma>
          </inkml:annotationXML>
          <inkml:trace contextRef="#ctx0" brushRef="#br0" timeOffset="63454.77">-11209 5274 482 0,'0'0'11'0,"0"0"55"0,0 0-17 15,0 0 10-15,0 0-20 16,0 0-24-16,-90-9-15 16,44 34 0-16,-10 6 5 15,-2 14 11-15,2 7 4 16,-5 5 7-16,6 10 2 15,10-2-11-15,5 6 12 16,24-2-18-16,11-8 0 16,5 1 4-16,10-12-7 15,51 2-5-15,14-5 2 16,10-8-2-16,5-7-1 16,2-3-3-16,-1-16-1 15,-6-11-23-15,-8-2-43 16,2-3-43-16,-4-39-40 0,-3-5-269 15</inkml:trace>
          <inkml:trace contextRef="#ctx0" brushRef="#br0" timeOffset="62400.05">-11682 5500 541 0,'0'0'51'0,"0"0"31"15,0 0 58-15,0 0-54 16,0 0-15-16,0 0-29 16,0 0-25-16,0-47-13 15,0 63-4-15,16 20-2 16,3 11 2-16,10 14 1 16,-2 0 5-16,4 6 19 15,-5 0-16-15,-12-5 7 0,5-10-7 16,-19 3-2-16,0-13-1 15,0-11-6-15,0-9 0 16,0-5-4-16,0-12-22 16,0 0-35-16,0-5-6 15,0-10 4-15,0-25-87 16,2-22-209-16</inkml:trace>
          <inkml:trace contextRef="#ctx0" brushRef="#br0" timeOffset="62643.9">-11661 5357 631 0,'0'0'7'0,"0"0"1"15,0 0 65-15,0 0-23 16,43-118-6-16,10 96-21 0,11 6-19 16,2 2-1-16,-19 6-3 15,-23 8-1-15,-20 0-15 16,-4 0-54-16,-24 3 14 15,-32 12 37-15,-19 1-21 16,9-10-52-16,0 2-182 16</inkml:trace>
          <inkml:trace contextRef="#ctx0" brushRef="#br0" timeOffset="63867.41">-10538 5547 607 0,'0'0'10'15,"0"0"22"-15,0 0 35 16,0 0-38-16,0 0-26 15,-201 15 4-15,166 32 7 16,14 8-14-16,7 6 11 16,14-4 10-16,0-6-2 15,0 1-1-15,0-15-11 0,29-3 1 16,-1-8 5-16,11-5-5 16,20-12 10-16,12-2 23 15,19-7 6-15,6 0-22 16,0-16-17-16,-9-15-1 15,-17-4 0-15,-5-3-7 16,-27-7 4-16,-15-1-4 16,-23-1 0-16,0 2-1 15,-21 7 1-15,-29 8-4 16,-16 3-2-16,-9 13 0 0,-10 6 1 16,-3 8 5-1,-2 0 0-15,11 8-5 0,13 18 4 16,20 0-18-16,17 5-4 15,27 0-28-15,2-1-15 16,31-4-34-16,51-9-22 16,17-17-168-16</inkml:trace>
          <inkml:trace contextRef="#ctx0" brushRef="#br0" timeOffset="64324.69">-9651 5578 700 0,'0'0'54'0,"0"0"-50"16,0 0 44-16,0 0-16 0,0 0-32 15,0 0 4 1,-75 51-4-16,75-10 9 0,0 5 2 16,0-1 7-16,0 2 8 15,30-8-7-15,5-8-9 16,4-5-4-16,7-7-4 15,-15-6 8-15,9-10-5 16,-9-3-2-16,15 0 33 16,4-19-21-16,-5-12-11 15,-10-15-3-15,-9 1-2 16,-9-6-2-16,-15-1-4 16,-2 9 5-16,0 4 3 0,0 18-1 15,0 5 12-15,0 8-4 16,0 2 9-16,0 6-8 15,0 0-9-15,0 0-10 16,0 25 0-16,5 6 9 16,11 10 2-16,3 0 1 15,-3 6 5-15,10-12-5 16,3-1-2-16,-10-11 0 16,8-3-10-16,-3-9-28 15,7-8-27-15,4-3-26 16,-9 0-66-16,9-19-48 15</inkml:trace>
          <inkml:trace contextRef="#ctx0" brushRef="#br0" timeOffset="64798.21">-8834 5587 311 0,'0'0'355'0,"0"0"-313"0,0 0 83 16,0 0-40-16,0 0-45 15,0 0-40-15,0-19-13 16,14 54 10-16,12 10 3 15,-7 7 1-15,0-1 5 16,-1 0-1-16,-18-6-3 16,5-3-1-16,-5-15 0 15,5-6 2-15,-1-7 4 16,-4-9-6-16,0-5 0 16,0 0 7-16,0 0 22 15,10-4 26-15,6-18-16 0,6-12-40 16,15-11 3-16,5-4-8 15,-3-6-6-15,7-9-6 16,4 14-1-16,-4 0 5 16,-1 14 0-16,-19 6 3 15,-2 18 5-15,-13 7 2 16,-6 0 1-16,10 5-1 16,-4 5-33-16,8 21 8 15,2 16 24-15,3 3-4 16,-5 6 8-16,0 1 6 15,9-7-6-15,-17 2-1 16,3-8 1-16,-1-1-3 16,-6-12 3-16,4-1 3 0,-2-10-3 15,-9-10 0 1,5 1-9-16,10-6-50 0,15 0-17 16,15 0-15-16,16-26-167 15</inkml:trace>
          <inkml:trace contextRef="#ctx0" brushRef="#br0" timeOffset="65315.75">-7867 5695 417 0,'0'0'57'0,"0"0"4"15,0 0 33-15,0 0-30 16,0 0-32-16,255-27-9 16,-167 11-22-16,7 2-1 15,6-6-4-15,0-4-64 0,-6 6-89 16</inkml:trace>
          <inkml:trace contextRef="#ctx0" brushRef="#br0" timeOffset="65156.65">-7358 5205 702 0,'0'0'13'0,"0"0"47"15,0 0 10-15,0 0-3 0,0 0-42 16,0 0-25-16,-32 12-18 15,28 36 18-15,-7 8 9 16,3 5-7-16,-2 6 17 16,4 1 1-16,-8 7 0 15,9-8-4-15,-11-5 5 16,11-1-8-16,3-10-7 16,2-4-6-16,0-7 8 15,0-4-6-15,10-11 2 16,22-9 3-16,7-5 3 15,12-4-1-15,7-7 13 16,7 0-1-16,4 0-21 16,-12-18 0-16,-22-12-37 15,-8-7-24-15,-14 1-38 0,-13 1-21 16,-18 0-70-16,-55 5-35 16</inkml:trace>
          <inkml:trace contextRef="#ctx0" brushRef="#br0" timeOffset="65689.7399">-6976 5668 548 0,'0'0'13'15,"0"0"-6"-15,0 0-2 16,0 0 63-16,0 0-1 15,0 0-3-15,19 2 3 16,22-2-41-16,11-6-7 16,-9-10-15-16,-1-3 2 0,-12-3-6 15,-9 2-2-15,-16 1-21 16,-5 3 22-16,0 6-13 16,-21-2 4-16,-22 8 5 15,-9 4 5-15,-5 0 9 16,4 10-7-16,1 11 0 15,12 9 6-15,15 1 13 16,10 3-5-16,15 4 5 16,0-3-14-16,10-3-2 15,33-2 1-15,20-1-5 16,15-6 9-16,11-8-10 16,7-6 0-16,15-9-49 15,4 0-19-15,2 0-56 16,-14-16-191-16</inkml:trace>
          <inkml:trace contextRef="#ctx0" brushRef="#br0" timeOffset="66133.55">-6210 5531 463 0,'0'0'261'15,"0"0"-223"-15,0 0 74 16,0 0-35-16,0 0-6 15,0 0-39-15,-4-56-18 16,4 56-4-16,0 0 3 16,28 0-7-16,9 0-5 15,7 0-2-15,7 4 4 0,7 17-4 16,1 5 1-16,-6 5 0 16,3 11 0-16,-14 3-2 15,-13 1 2-15,-15 6 7 16,-14 0-7-16,0-13 0 15,-14 1-1-15,-25-7 2 16,-1-3-1-16,5-10 2 16,-5-8 1-16,9-8-3 15,1-4 0-15,1 0 6 16,2 0 5-16,6-21-3 16,3-8 9-16,12 1-1 15,6-15-5-15,0-4-8 0,25-10 1 16,41-8-3-16,32 1-1 15,24-2 0-15,26 0-11 16,7 18-33-16,-15 6-15 16,-26 28-36-16,-29 10-65 15,-21 4-229-15</inkml:trace>
        </inkml:traceGroup>
        <inkml:traceGroup>
          <inkml:annotationXML>
            <emma:emma xmlns:emma="http://www.w3.org/2003/04/emma" version="1.0">
              <emma:interpretation id="{E864EFAB-E367-4138-99F6-1A67C388C02F}" emma:medium="tactile" emma:mode="ink">
                <msink:context xmlns:msink="http://schemas.microsoft.com/ink/2010/main" type="inkWord" rotatedBoundingBox="20333,16146 20702,16144 20716,18315 20348,18318"/>
              </emma:interpretation>
            </emma:emma>
          </inkml:annotationXML>
          <inkml:trace contextRef="#ctx0" brushRef="#br0" timeOffset="67638.62">-4174 4552 590 0,'0'0'17'16,"0"0"8"-16,0 0 67 15,40-123-19-15,-38 107 8 16,3 12-27-16,0 4-13 15,-5 0-13-15,3 0-28 16,3 15-3-16,7 31-4 16,14 20 7-16,-7 17 17 15,-4 9 4-15,-2 20-12 0,-9 6 9 16,-5 11 1-16,0 6 3 16,0-4-8-16,-39 4-9 15,-4-3 5-15,-10-8-7 16,7-4 3-16,6 0-2 15,1-15 4-15,18-1-5 16,4-16-3-16,4-12-1 16,8-19 1-16,-2-10 3 15,-1-6-1-15,4-11-4 16,-3-3 1-16,2-8 1 16,1-9 2-16,-3 1 5 15,7-11-3-15,0 0-4 0,0 0 0 16,0 0 10-1,0 0-3-15,0 0-7 0,0 0-11 16,0-25-30-16,23-7-33 16,4-15-2-16,10-8-51 15,1-11-58-15,9-27-173 16</inkml:trace>
        </inkml:traceGroup>
        <inkml:traceGroup>
          <inkml:annotationXML>
            <emma:emma xmlns:emma="http://www.w3.org/2003/04/emma" version="1.0">
              <emma:interpretation id="{C98A2A5D-EF2C-41DD-ACCA-530802C5FC0F}" emma:medium="tactile" emma:mode="ink">
                <msink:context xmlns:msink="http://schemas.microsoft.com/ink/2010/main" type="inkWord" rotatedBoundingBox="21609,16649 27003,16613 27011,17766 21617,17802"/>
              </emma:interpretation>
            </emma:emma>
          </inkml:annotationXML>
          <inkml:trace contextRef="#ctx0" brushRef="#br0" timeOffset="67993.2">-2768 4911 779 0,'0'0'14'16,"0"0"-7"-16,0 0 50 15,0 0-41-15,0 0-16 16,0 0-3-16,-15 99 3 15,15-24 24-15,0 11-8 16,0 1 11-16,12 2-6 16,0-9-7-16,-2-2 1 15,0-7-6-15,-10-8-2 16,0-6 0-16,0-6-5 16,0-16 0-16,0-9 5 0,-5-6-3 15,5-15-4 1,-5 1 1-16,5-6 1 0,0 0-2 15,0 0-1-15,0-6-29 16,0-23-49-16,0-18-131 16,16-15-186-16</inkml:trace>
          <inkml:trace contextRef="#ctx0" brushRef="#br0" timeOffset="68420.08">-3107 5997 336 0,'0'0'179'15,"0"0"-172"-15,0 0 88 0,0 0 33 16,0 0-19-16,0 0-80 16,303 0-4-16,-190-8-24 15,-3-4 2-15,-20 2-3 16,-5-6-22-16,-14-5-57 16,-18-5-54-16,-15-5-16 15</inkml:trace>
          <inkml:trace contextRef="#ctx0" brushRef="#br0" timeOffset="68217.6">-2763 5085 600 0,'0'0'239'0,"0"0"-235"16,0 0 75-1,0 0-42-15,0 0 2 0,0 0-25 16,258-80-1-16,-162 73-13 16,2 3-4-16,-5 2 4 15,-11 2 0-15,-16 0-53 16,-15 0-17-16,-22 13-34 15,-19 18-72-15,-10 8-29 16</inkml:trace>
          <inkml:trace contextRef="#ctx0" brushRef="#br0" timeOffset="68929.23">-2072 5434 558 0,'0'0'145'0,"0"0"-134"16,0 0 36-16,0 0-39 15,0 0-8-15,0 0-1 16,21 61 1-16,1-14 7 15,1 5 23-15,-9 6 7 16,-2-6-15-16,-3 1 6 16,1-6-2-16,-7-12-14 15,-3-11-6-15,0-7-2 16,0-8-3-16,0-9 1 16,0 0 5-16,0 0 3 15,5-4 5-15,-5-27-7 16,11-10-5-16,0-16-3 0,18-3-6 15,0-3-5 1,8-2-4-16,-3 7 9 0,4 5-1 16,-6 18 5-16,0 9 1 15,-11 12 0-15,-3 10-3 16,4-1 2-16,2 5-27 16,2 0 2-16,0 19 13 15,-12 16-5-15,-7 9 2 16,2 6 14-16,-9 2 1 15,0-4 2-15,0-1 0 16,0-4 0-16,0-7 2 16,0-6 2-16,0-5-4 15,0-3 1-15,0-13 0 0,0 1 0 16,0-6-2 0,19-4-6-16,36 0-80 0,16 0-54 15,9-8-271-15</inkml:trace>
          <inkml:trace contextRef="#ctx0" brushRef="#br0" timeOffset="69432.88">-490 5331 532 0,'0'0'3'0,"0"0"9"15,0 0 44-15,0 0-8 0,0 0-10 16,0 0-25-1,-144-92-13-15,92 103-2 0,-6 13 2 16,4 7 0-16,4 0 3 16,4 6 0-16,1-2 1 15,16 0-2-15,10-3 5 16,14-6-5-16,5-1-4 16,0-9 5-16,27-1-7 15,29-4 8-15,5-3-2 16,2-1 3-16,-2-3-4 15,-13 3 0-15,-13-2 0 16,-9-1-1-16,-7 6 0 16,-6-2-1-16,0 9 2 0,-7-3 1 15,-1 8-2 1,-5-1 0-16,0 5 5 0,0 0-5 16,-16-1 2-16,-24-3 4 15,1 0 3-15,-7-10 2 16,-6 3 6-16,-5-4 3 15,-4-6 2-15,3-1 4 16,7-2-4-16,11 3 4 16,14-5-17-16,8 0-2 15,7 0 1-15,3 0-5 16,5 0-3-16,-2 0-11 16,5-16-36-16,0-5-30 15,26-4-52-15,27-6-61 16</inkml:trace>
          <inkml:trace contextRef="#ctx0" brushRef="#br0" timeOffset="70617.16">-338 5704 150 0,'0'0'506'0,"0"0"-491"16,0 0 108-16,0 0-67 15,0 0 1-15,32-112-32 16,7 88-14-16,3 3 6 15,1 5-3-15,4 6-8 16,4 5 15-16,2-6-18 16,11 6 7-16,2 0-10 0,0 5 0 15,4 0 1 1,-7 0 8-16,-10 15-18 0,-7 1 8 16,-14 5-1-16,-17 0 0 15,-10-2-2-15,-5-7 0 16,0-4-9-16,0-2-7 15,-7-1 13-15,-14-2-12 16,2-3 7-16,8 0 2 16,11 0 10-16,0 0 1 15,0 0 1-15,0 0 5 16,0 0-3-16,0 0-4 16,0 0 22-16,0 0-11 15,0 0 8-15,0 0-8 16,0 0-4-16,0 0-7 0,0 0-1 15,0 0-5-15,0 0-8 16,0 17 10-16,0 4 4 16,-5 5-3-16,-3 10 5 15,-3-6-2-15,1 1 2 16,-3 3 12-16,5-11-5 16,3 1-3-16,5-2 4 15,-4-3-4-15,4-7-1 16,0-6-5-16,-2 2 2 15,2-8-1-15,0 0 7 16,0 0 0-16,0 0 9 16,0 0 11-16,0 0 0 15,0 0-4-15,0 0 0 0,-5 0-7 16,2-14 5-16,3-8-18 16,0-13-4-16,0-4 0 15,0-8-2-15,0-1-1 16,19-3-1-16,2 6-3 15,0 3 6-15,6 7 0 16,2 0-1-16,5 1 1 16,-2 0-17-16,2 3 4 15,2 1-1-15,-13 8-12 16,-4 7 14-16,-3 7 11 16,-13 1-1-16,-3 7-2 15,0 0-2-15,0 0 1 16,0 0 4-16,0 0-14 0,0 0-17 15,5 0-9-15,-3 0-31 16,9 0-40-16,-5 0-91 16,7 7-17-16</inkml:trace>
          <inkml:trace contextRef="#ctx0" brushRef="#br0" timeOffset="69793.36">-89 5013 644 0,'0'0'57'0,"0"0"-25"15,0 0 75-15,0 0-70 16,0 0-24-16,0 0-13 16,-8 7-17-16,8 48 17 15,0 6 11-15,14 11 15 0,4 0 5 16,-5 5 0-16,-7-7 0 16,2-2-21-16,-8-6 11 15,0-10-11-15,0-2-2 16,0-13-6-16,-8 4 1 15,-3-17-2-15,3 2 0 16,3-11 0-16,5-4-2 16,0-4 1-16,0-3-2 15,0-4-9-15,0 0-32 16,0 0-22-16,0 0-36 16,18 0-93-16,-16-11-324 15</inkml:trace>
          <inkml:trace contextRef="#ctx0" brushRef="#br0" timeOffset="71367.73">1066 5552 589 0,'0'0'39'16,"0"0"0"-16,0 0 71 16,0 0-41-16,0 0 4 15,0 0-41-15,-6-36-9 16,6 36-3-16,0 0-20 16,0 0 10-16,0 0-10 0,0 0-1 15,0 1-5 1,6 18-1-16,20 13 7 0,-2 7 0 15,-5 6 3-15,-9 3 7 16,-1 8-5-16,-9-4-5 16,0-1 0-16,0-11 4 15,0-2-2-15,-4-3-1 16,-11-9-1-16,2-1 1 16,2-14 0-16,6-7 1 15,5-4-1-15,0 0 5 16,0 0 9-16,-3 0 9 15,-3 0 8-15,-4-4 4 16,0-18-20-16,-1-9-11 16,11-8-3-16,0-4-3 15,0-13 1-15,18 0 0 0,16-6 0 16,17-4-5-16,3 6-5 16,4 8 0-16,0 15 0 15,1 6-7-15,-3 12-2 16,-9 12 1-16,-2 3 6 15,1 4-9-15,-2 0 7 16,1 4-3-16,-4 22 5 16,-5 11 1-16,-6-1 1 15,-1 11 7-15,-15-2-1 16,-7 1 4-16,-7 1 1 16,0-7-1-16,0-4 1 15,0-10-1-15,-11-2 2 0,-4-7-1 16,2-1-1-1,2-8 3-15,3 4-3 0,8-6-4 16,0-3-76-16,0-3-113 16,0 0-145-16</inkml:trace>
          <inkml:trace contextRef="#ctx0" brushRef="#br0" timeOffset="71527.3">2228 5816 961 0,'0'0'13'0,"0"0"28"16,0 0 42-16,0 0-61 0,0 0-22 15,0 0-44-15,5-3-125 16,48 3-264-16</inkml:trace>
        </inkml:traceGroup>
        <inkml:traceGroup>
          <inkml:annotationXML>
            <emma:emma xmlns:emma="http://www.w3.org/2003/04/emma" version="1.0">
              <emma:interpretation id="{F8B8CEDB-B6E7-4D7C-AF90-BFE9895A05F0}" emma:medium="tactile" emma:mode="ink">
                <msink:context xmlns:msink="http://schemas.microsoft.com/ink/2010/main" type="inkWord" rotatedBoundingBox="28087,16577 29988,16565 29995,17660 28094,17673"/>
              </emma:interpretation>
            </emma:emma>
          </inkml:annotationXML>
          <inkml:trace contextRef="#ctx0" brushRef="#br0" timeOffset="72305.22">3365 5081 695 0,'0'0'21'0,"0"0"50"16,0 0 13-16,0 0-17 16,0 0-56-16,0 0-11 15,55 24 3-15,-20 33 4 16,4 8 15-16,-2 8 4 16,-9 5-1-16,-4-7 2 15,-9 6-7-15,-10 0-19 16,0-2 3-16,-5-6-1 15,0-14 0-15,0-6 7 16,-5-11-10-16,0-16 0 16,5-8-1-16,0-3-1 0,0-11-24 15,0 0-4-15,0 0 18 16,0-32-32-16,0-9-81 16,10-20-21-16,-10-10-10 15,0-16-211-15</inkml:trace>
          <inkml:trace contextRef="#ctx0" brushRef="#br0" timeOffset="72619.38">3598 5050 575 0,'0'0'15'15,"0"0"15"-15,0 0 57 16,-10-128-39-16,20 108-3 16,27 2-31-16,14 4 3 15,17-2-17-15,20 2 0 16,10 12 0-16,-13 2-3 0,-20 0 2 15,-20 7 1-15,-17 7-1 16,-16 12-1-16,-12 11 2 16,0 8 0-16,-27 6 0 15,-24 6 1-15,-7-5 1 16,-3 0-2-16,-14-12-3 16,4-1 3-16,2-6 0 15,2-3 2-15,1-4-2 16,7-7 0-16,9 3-2 15,15-2 4-15,15-1-4 16,16-3-44-16,4 1-55 16,28-2-11-16,51-4-106 15</inkml:trace>
          <inkml:trace contextRef="#ctx0" brushRef="#br0" timeOffset="73047.2399">4362 5464 620 0,'0'0'14'0,"0"0"-12"15,0 0-1-15,0 0 3 16,0 0 8-16,0 0-8 16,-63 97 21-16,63-64-11 15,0 2 4-15,0-5 9 0,0-6-4 16,0 4-3-1,18-14 5-15,7 2-1 0,11-10-4 16,2-2 5-16,10-4 5 16,-6 0-11-16,9 0-8 15,1-24 7-15,-6 1-17 16,-12-7 2-16,-15 0 5 16,-9-1-5-16,-10 5-6 15,0 0 4-15,0 1-1 16,-29 10 0-16,-11-1 0 15,0 6-9-15,-5 6 9 16,-5-1-1-16,0 5 1 16,12 0 0-16,1 0-1 0,16 0-6 15,8 5-2-15,5 4-37 16,8-4-34-16,0 0-43 16,27 1-4-16,31-6-63 15</inkml:trace>
          <inkml:trace contextRef="#ctx0" brushRef="#br0" timeOffset="73349.4299">5090 5378 634 0,'0'0'16'0,"0"0"75"15,0 0 4-15,0 0-34 0,0 0-61 16,0 0-4-16,18 10-10 15,2 24 14-15,13-3 10 16,-6 11 3-16,-3-6 14 16,-2 9-8-16,-6-8-7 15,-3-2 0-15,-6-5-2 16,-7-4-6-16,0 1 0 16,0-11-2-16,0-2-2 15,0-3 0-15,0-6-5 16,0-5-37-16,0 0-41 15,0 0 21-15,-16-21-63 16,-7-14-484-16</inkml:trace>
          <inkml:trace contextRef="#ctx0" brushRef="#br0" timeOffset="73511.9899">5136 5018 747 0,'0'0'5'0,"0"0"-1"16,0 0 1-16,0 0-10 16,0 0-14-16,0 0-112 15,12 31 4-15,1-1-111 16</inkml:trace>
        </inkml:traceGroup>
        <inkml:traceGroup>
          <inkml:annotationXML>
            <emma:emma xmlns:emma="http://www.w3.org/2003/04/emma" version="1.0">
              <emma:interpretation id="{7B4D10C5-E6DD-4C38-9A6C-BE96F7E0D150}" emma:medium="tactile" emma:mode="ink">
                <msink:context xmlns:msink="http://schemas.microsoft.com/ink/2010/main" type="inkWord" rotatedBoundingBox="30267,16676 33880,16652 33887,17577 30273,17601"/>
              </emma:interpretation>
            </emma:emma>
          </inkml:annotationXML>
          <inkml:trace contextRef="#ctx0" brushRef="#br0" timeOffset="74075">5546 5343 723 0,'0'0'17'0,"0"0"-11"16,0 0-6-16,0 0-1 15,0 0 1-15,0 0 19 16,81 126 23-16,-45-74-12 15,-17 3-10-15,-3-6-4 16,-13 0 6-16,-3-2-11 0,0-12-3 16,0-4-6-16,0-10 1 15,0-13-1-15,0 0 3 16,0-8-3-16,0 0 3 16,0 0 15-16,0-11 37 15,0-20-33-15,0-10-22 16,0-10-2-16,11-6-9 15,17-3-2-15,9 3-17 16,-4-3 15-16,-1 16 0 16,0 10-5-16,-12 13 18 15,-1 11 0-15,0-1 3 16,9 6-3-16,2 5-18 16,12 0-20-16,9 0 14 0,-4 22-5 15,-11 7 14 1,-10 7 4-16,-11 6-2 0,-11 8 10 15,-4-3 3-15,0 3 1 16,0-5-1-16,0-7 0 16,-11-3 7-16,-2-9-5 15,7-9 6-15,-2-8-8 16,8-4 0-16,0 0 3 16,0-5 0-16,0 0-2 15,0 0-1-15,38-15-48 16,14-16-149-16,2-15-137 15</inkml:trace>
          <inkml:trace contextRef="#ctx0" brushRef="#br0" timeOffset="74695.34">6473 5516 663 0,'0'0'74'15,"0"0"14"-15,0 0 36 16,0 0-54-16,0 0-47 15,0 0-18-15,156-16-4 16,-71 11-1-16,4-7-3 16,6 4-35-16,3-3-17 15,-11-4-41-15,4 0-51 16,-9 3-35-16,-12 2-197 16</inkml:trace>
          <inkml:trace contextRef="#ctx0" brushRef="#br0" timeOffset="74456.98">6771 4932 648 0,'0'0'2'0,"0"0"21"16,0 0 45-16,0 0-15 15,0 0-31-15,0 0-22 16,0 9-3-16,0 26 3 16,0 7 20-16,0 10 13 15,0 14 6-15,0-5-6 16,0 12-5-16,0-7-8 16,0-6 11-16,0 0-5 15,0-6-13-15,5-7-1 0,3-1-2 16,-1-5-2-16,-3-11-8 15,4 0 2-15,0-7 0 16,4-3 4-16,-4-11-5 16,3 3 2-16,8-8-2 15,-1 1 1-15,11 5 2 16,11-10 4-16,8 0-5 16,5 0-3-16,6 0-2 15,-14 0-29-15,-8-19-22 16,-18-8-52-16,-19-3-110 15,-4-7-114-15</inkml:trace>
          <inkml:trace contextRef="#ctx0" brushRef="#br0" timeOffset="75079.31">7602 5414 423 0,'0'0'35'16,"0"0"-30"-16,0 0 15 15,0 0 46-15,0 0-11 16,0 0-13-16,0 31-2 16,0-27-7-16,0-4 4 15,0 0 13-15,0 0-18 16,5 0 8-16,14 0 18 15,12 0-24-15,-1-11-27 0,9-9-4 16,-15 6-3-16,-16-7-5 16,-8 11-8-16,0 3 3 15,-8-2-15-15,-31 3 13 16,-7 6 8-16,-10 0 4 16,-2 2 0-16,4 18 1 15,4 7-1-15,-2 0 0 16,12 2 8-16,11 6-7 15,10 0 6-15,14 0 5 16,5-2-12-16,0-6 0 16,0 0 8-16,15-1-7 15,14-5 1-15,-7-5-2 16,15-6 8-16,5 0-3 16,3-4 0-16,14-2-5 15,12-4-8-15,10 0-61 0,5 0-13 16,-3-20-145-1,-4-11-189-15</inkml:trace>
          <inkml:trace contextRef="#ctx0" brushRef="#br0" timeOffset="75538.09">8212 5378 669 0,'0'0'15'0,"0"0"40"15,0 0 35-15,0 0-36 16,0 0-35-16,0 0-19 0,-6-12-1 16,6 12 1-16,0 0 5 15,0 0-4-15,0 0 3 16,16 0 13-16,11 0-8 16,11 1-3-16,4 14-3 15,8 3-1-15,-5 0 8 16,-5 7-2-16,-10 1-3 15,-2 5-4-15,-9-1 5 16,-6 13-4-16,-13-3 2 16,0 6 4-16,0-8-6 15,-13 6 7-15,-19-13-9 16,1-1 1-16,-9-8 0 16,2-12 0-16,4-1-2 0,7-5 2 15,3-4 1 1,4 0 4-16,1-8 9 0,5-15 16 15,1-6-6-15,8-16 1 16,5-7-11-16,8-5-12 16,48-8 1-16,29-8-4 15,31-4-7-15,35 6-40 16,22 14-37-16,-3 17-131 16,-14 14-365-16</inkml:trace>
        </inkml:traceGroup>
      </inkml:traceGroup>
    </inkml:traceGroup>
  </inkml:traceGroup>
</inkml:ink>
</file>

<file path=ppt/ink/ink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3:26.67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AC53FF97-2419-4707-B99E-6E307C221556}" emma:medium="tactile" emma:mode="ink">
          <msink:context xmlns:msink="http://schemas.microsoft.com/ink/2010/main" type="writingRegion" rotatedBoundingBox="8521,6319 15363,5653 15748,9610 8906,10276"/>
        </emma:interpretation>
      </emma:emma>
    </inkml:annotationXML>
    <inkml:traceGroup>
      <inkml:annotationXML>
        <emma:emma xmlns:emma="http://www.w3.org/2003/04/emma" version="1.0">
          <emma:interpretation id="{008E9271-7269-4E87-9379-05F3AA490A09}" emma:medium="tactile" emma:mode="ink">
            <msink:context xmlns:msink="http://schemas.microsoft.com/ink/2010/main" type="paragraph" rotatedBoundingBox="10545,6847 14680,4892 15513,6656 11379,8611" alignmentLevel="2"/>
          </emma:interpretation>
        </emma:emma>
      </inkml:annotationXML>
      <inkml:traceGroup>
        <inkml:annotationXML>
          <emma:emma xmlns:emma="http://www.w3.org/2003/04/emma" version="1.0">
            <emma:interpretation id="{126264AD-FECA-4ACD-B8CB-F30DEC5B2A7A}" emma:medium="tactile" emma:mode="ink">
              <msink:context xmlns:msink="http://schemas.microsoft.com/ink/2010/main" type="line" rotatedBoundingBox="10545,6847 14680,4892 15513,6656 11379,8611"/>
            </emma:interpretation>
          </emma:emma>
        </inkml:annotationXML>
        <inkml:traceGroup>
          <inkml:annotationXML>
            <emma:emma xmlns:emma="http://www.w3.org/2003/04/emma" version="1.0">
              <emma:interpretation id="{AE81D793-1202-4FBA-BC97-3013CBDC5EA6}" emma:medium="tactile" emma:mode="ink">
                <msink:context xmlns:msink="http://schemas.microsoft.com/ink/2010/main" type="inkWord" rotatedBoundingBox="10545,6847 12021,6150 12855,7913 11379,8611"/>
              </emma:interpretation>
            </emma:emma>
          </inkml:annotationXML>
          <inkml:trace contextRef="#ctx0" brushRef="#br0">3319 47 404 0,'0'0'147'0,"0"0"-91"15,0 0 46-15,0 0-6 16,0 0-20-16,0 0-35 16,10-14-27-16,-9 14-14 15,-1 0-3-15,0 0-6 0,5 20 1 16,-5 10 8-1,16 11 1-15,-6 6 0 0,-1 10-2 16,1 3 5-16,-5 8-4 16,0-3 16-16,0-4-11 15,1 1-2-15,2-10 6 16,-3-6-2-16,-4-1 0 16,6-12-7-16,-7 1 2 15,5-12-1-15,-5-7 3 16,0 1-4-16,0-6 6 15,0-6 5-15,0 0-5 16,0 0 1-16,0-4 3 16,0 0 2-16,0 4 2 0,0-4-12 15,0 0 13 1,0 0-7-16,0 0-8 0,0 0 4 16,0 0-4-16,0 0 0 15,0 0-22-15,0 0-64 16,0 0-34-16,0-21-166 15</inkml:trace>
          <inkml:trace contextRef="#ctx0" brushRef="#br0" timeOffset="831.29">3343 130 375 0,'0'0'55'15,"0"0"13"-15,0 0 8 16,0 0-12-16,0 0-18 16,0 0-18-16,-29-16-9 15,29 10-8-15,0-4 5 0,0 2 9 16,0-3-17-16,5-1-6 16,14-7 1-16,13 4 1 15,-1-4 0-15,9-4 0 16,-1 8-2-16,-3 4-2 15,-2 4 0-15,-11 6-1 16,-4 1-3-16,5 0 1 16,-10 0 3-16,4 5-6 15,1 17 2-15,-4 1-1 16,-4 3-6-16,-3 4 11 16,-8 5 1-16,0 3 1 15,0 1-2-15,-13 3-2 0,-13-1 1 16,-14 1 0-16,5-7-1 15,-7-4 2-15,4-5 0 16,6-5 2 0,12-9 3-16,11-6-5 0,-1-3 1 15,10-3 9-15,0 0-5 16,0 0 19-16,0 0 6 16,0-7 8-16,0-7-21 15,24-3-17-15,7 7 0 16,4-6-4-16,0 10-11 15,7-2 6-15,8 8 3 16,6 0 1-16,2 0 3 16,-1 5 0-16,3 12-1 0,-9 1 0 15,-16 13 0 1,-4 0-2-16,-17 3 5 0,-9 4-2 16,-5 6 1-16,0-1 0 15,-40 1 1-15,-5-2-1 16,-16 1 1-1,-5-9 2-15,-9-2 1 0,0-3 0 16,-1-7 6-16,6-7-1 16,-1 0-2-16,10-10 1 15,5-3-2-15,13-2-10 16,12 0-11-16,25 0-112 16,6-24-271-16</inkml:trace>
          <inkml:trace contextRef="#ctx0" brushRef="#br0" timeOffset="-3554.38">2161 210 313 0,'0'0'2'15,"0"0"45"-15,0 0 34 16,0 0-15-16,0 0-2 16,-5-117-19-16,5 112-3 0,19 0-14 15,5 1-16 1,8-1-4-16,4 5-6 0,4 0-2 16,1 0 0-16,-2 0 0 15,7 5 1-15,3 8-1 16,8 9 0-16,3 4 5 15,6 5 1-15,-15 11-6 16,-3-7 3-16,-11 5-3 16,-16 5-2-16,-18 0-10 15,-3 2 10-15,0-3 2 16,-8 1 0-16,-27-8 1 16,-7-1 16-16,-5-7-14 0,4-8 14 15,1 2-8 1,4-4-5-16,-2-4 5 15,4-4 1-15,0-3-1 0,2 4-1 16,-1-3-2-16,14-4-4 16,1 2-2-16,8-3-2 15,12 0-64-15,0-3-77 16,22-1-105-16</inkml:trace>
          <inkml:trace contextRef="#ctx0" brushRef="#br0" timeOffset="-3952.48">2387 299 273 0,'0'0'33'15,"0"0"55"-15,0 0 1 16,0 0-19-16,-71-124 2 15,62 115-3-15,9 4-9 16,0 1-13-16,0 4-2 16,0 0-3-16,0 0-20 15,0 0-11-15,0 0-11 0,0 0 0 16,0 0-8-16,0 23 2 16,0 14 6-16,0 4 0 15,0 14 1-15,0-2 1 16,5 6 18-16,6-5-18 15,-3-3 11-15,-2-4 2 16,5-4-5-16,-6-10-3 16,0 1-4-16,-5-8 2 15,0-1-4-15,0-8-1 16,0-7 0-16,0-5 5 16,0 1-1-16,0-6 3 15,0 0 0-15,5 0-6 16,-5 0 5-16,0 0 7 0,0 0-11 15,0-6-2-15,0-18-39 16,0-17-71-16,0-4-19 16,0-7-22-16,0-1-77 15</inkml:trace>
          <inkml:trace contextRef="#ctx0" brushRef="#br0" timeOffset="-862.18">3285 262 110 0,'0'0'41'16,"0"0"44"-16,0 0 16 15,0 0 1-15,0 0-29 0,0 0-9 16,34-49-19-16,-29 46-22 15,-5-1 4-15,0 4-9 16,5-4 2-16,-5 4-8 16,0 0-7-16,0 0-4 15,0 0 5-15,0 0-6 16,0 0 0-16,0 0 3 16,0 0-2-16,0 0 0 15,0 0-2-15,0 0-2 16,0 0-17-16,0 0-28 15,0 0-35-15,0 0-138 16</inkml:trace>
          <inkml:trace contextRef="#ctx0" brushRef="#br0" timeOffset="2497.2399">3168-910 586 0,'0'0'6'0,"0"0"-2"15,0 0 1-15,0 0 11 16,0 0-2-16,0 0-3 16,-181-56-5-16,160 56-5 15,-8 0 8-15,-6 18-5 16,4 4 9-16,-10 4-2 16,12 14 3-16,-6 1-14 0,20 8 9 15,9 3-6-15,6 2 1 16,0 2 12-16,0 0-1 15,21-5 6-15,14-1-2 16,-6-9 0-16,8-4-12 16,-4-5-1-16,4-4-1 15,-1-11-1-15,4 4-4 16,3-5 3-16,5-11-3 16,16 0-3-16,12-5-15 15,-1 0-34-15,1-2-31 16,-6-22-40-16,-14-3-191 15</inkml:trace>
        </inkml:traceGroup>
        <inkml:traceGroup>
          <inkml:annotationXML>
            <emma:emma xmlns:emma="http://www.w3.org/2003/04/emma" version="1.0">
              <emma:interpretation id="{B0B30915-3FDA-48D6-B1BE-7AC66E67DFD9}" emma:medium="tactile" emma:mode="ink">
                <msink:context xmlns:msink="http://schemas.microsoft.com/ink/2010/main" type="inkWord" rotatedBoundingBox="11802,6260 12761,5807 13224,6786 12265,7240"/>
              </emma:interpretation>
            </emma:emma>
          </inkml:annotationXML>
          <inkml:trace contextRef="#ctx0" brushRef="#br0" timeOffset="13794.15">3974-1033 306 0,'0'0'6'16,"0"0"-6"-16,0 0 3 16,0 0 2-16,0 0-2 15,0 0 2-15,0 0-3 16,0 0 53-16,98-31 20 16,-98 31-4-16,0 0-19 15,0 0-12-15,0 0-3 16,0 0 2-16,0 0-9 15,0 0 6-15,0 0 4 0,0 0-19 16,0 0 3 0,0 0 3-16,0 0 1 0,0-2 3 15,0-2-9-15,0-4-11 16,0-4-10-16,0 3-2 16,0-7 5-16,0 6 0 15,-13-3-4-15,3 5-9 16,-9 1 8-16,-5 0-10 15,-8-1 5-15,-2 3 4 16,-6 0 0-16,0 5-1 16,-5 0 3-16,8 0 2 15,3 0-1-15,9 0-1 16,-6 0-1-16,5 6 1 16,-6 6 1-16,3 1-1 0,-4 3 1 15,-4 3-2 1,-3 3-5-16,4 2 6 0,-10 4 0 15,12 1 2-15,10-3-2 16,-8 0-4-16,18 1 4 16,-1-7-3-16,6 4-1 15,9-3 1-15,0 1 1 16,0-5 4-16,0 1-6 16,24 2-5-16,6-2 4 15,5-5 5-15,4 3 5 16,3-1 2-16,-9 1-7 15,4-6 3-15,-8 2-3 16,8-3 10-16,-3 0-10 0,7 8-4 16,16-8 4-1,-9 8 1-15,8-3 3 0,5 1 3 16,0 1-7-16,0-1 4 16,-11-1-4-16,-6-3 1 15,-15-1-1-15,-1-5-8 16,-14 0 8-16,-4 6 0 15,-4-7 7-15,-1-3-7 16,-2 4 0-16,2-1 0 16,0 4-2-16,-4 0-4 15,-1 4 0-15,0 4 2 16,0 0 4-16,0 3 7 0,-1 1-7 16,-19-1 0-1,1 1 4-15,-11-2-4 0,9 2 3 16,-3-5-1-16,5-6 1 15,-14 2-1-15,5-5 12 16,-13 4-6-16,6-4 1 16,-11 2-3-16,12-6-6 15,2 1 5-15,3-3-4 16,-1 0 4-16,-1 0 0 16,7 0 0-16,-3 0-5 15,7 0-3-15,-4 0 3 16,-11-5 5-16,5-3 0 15,-11 1-5-15,11-2 1 16,0 3-1-16,-1-4 0 16,5 4 0-16,7-5 0 0,-2-4 0 15,12-3 0-15,-6-4 8 16,15 3-8-16,0-8 1 16,0 9-1-16,0-3 1 15,10-1 0-15,9 1-1 16,7-5 2-16,9 6-2 15,-1-9 0-15,3 2-3 16,-4-2 3-16,4-2 4 16,-8 5-2-16,3-5 0 15,3 5-4-15,1 0 0 0,-6 0 1 16,4 0 0 0,1 11 1-16,-11 0-1 0,-1-1 9 15,-4 2-14-15,-3 2 7 16,2-1-2-16,4 1 2 15,-3-3 0-15,5-6-1 16,-1-1 1-16,-4 4 0 16,-3-2 4-16,-1 2-2 15,1 4-1-15,-11 2-2 16,4 2-1-16,1-2-3 16,-10-5 4-16,5 8 5 15,1-8-5-15,-6 7 0 16,0-5 2-16,0 4-1 15,0-1-2-15,0-1-5 16,-6 8 1-16,-9-7 2 0,-10-2-6 16,-11 7 8-1,1-3-10-15,0-3 6 0,-15 5 3 16,10 0-4-16,-5 4 5 16,2-3 1-16,4 7-1 15,-8 0 1-15,4 0-3 16,-3 9 2-16,1 6 1 15,0 3 0-15,-2 4 0 16,1 2-6-16,2 7 2 16,-7-5 6-16,13 4-4 15,-4-3 4-15,5-3-8 16,8 7 6-16,5-6 0 0,8 1-2 16,5-6 0-16,6 6-1 15,5-10 0 1,0 5 3-16,0 2-5 0,0-5 3 15,27 6 0-15,-3-3 0 16,18-6 0-16,-8 1 2 16,7-1 2-16,3 1 1 15,-3-6 5-15,3 2-8 16,-3-3 2-16,-12 1 0 16,-1-4-1-16,-8 2-1 15,5-2 1-15,-5 2-1 16,0 1 0-16,5 0 0 15,11 4 0-15,-1-1 0 16,5-1 2-16,-1-4-2 16,-3 1 2-16,-2 3-2 0,-2 0 0 15,-6-7 0-15,0 7-2 16,-12-7 2-16,0 6-2 16,-7-4 2-16,2-2 0 15,-5 2-3-15,0-2 0 16,-2 11 3-16,-2-5 0 15,5 2-3-15,-5-2 2 16,0 10 1-16,11-5-2 16,-11 2 3-16,0 3-1 15,0-4 1-15,0-1-1 0,0-1 0 16,-6 7-6 0,-10-5 6-16,-4-1 2 0,6-5 6 15,0 4-7-15,-4-2-1 16,-1-1 0-16,-1-1 1 15,-5-5-1-15,4 2 0 16,-3 0 0-16,-8 0 3 16,8-7-3-16,-5 4 0 15,1-4 0-15,4 0 6 16,5 0-4-16,-8 0-2 16,3 0 9-16,5 0-6 15,-12 0-3-15,10-4 3 16,-3 2 0-16,7-6 2 15,4 4-5-15,11 0 9 16,-8-4 1-16,10-7 3 0,0-1-9 16,0-5 7-1,0-9-10-15,0-11 2 0,29-1-1 16,3-3 2-16,2-3 0 16,-2 3-4-16,2 4 0 15,8 3 0-15,-7-1 1 16,15 2-5-16,-9-4 4 15,4-3 0-15,10-2 0 16,11 5 0-16,14 4-60 16,6 10-78-16,25-3-386 15</inkml:trace>
        </inkml:traceGroup>
        <inkml:traceGroup>
          <inkml:annotationXML>
            <emma:emma xmlns:emma="http://www.w3.org/2003/04/emma" version="1.0">
              <emma:interpretation id="{CBDB5C35-0ADB-4519-B61D-EE41BAE4BB18}" emma:medium="tactile" emma:mode="ink">
                <msink:context xmlns:msink="http://schemas.microsoft.com/ink/2010/main" type="inkWord" rotatedBoundingBox="12105,6342 14769,5082 15449,6521 12785,7780"/>
              </emma:interpretation>
            </emma:emma>
          </inkml:annotationXML>
          <inkml:trace contextRef="#ctx0" brushRef="#br0" timeOffset="5302.3">5750-1085 357 0,'0'0'64'0,"0"0"-45"0,0 0 62 16,0 0-23-16,0 0-34 15,0 0 0-15,0 0-9 16,0 0-6-16,0 0 0 15,0 0-9-15,0 0 14 16,22 0-14-16,34-1-9 16,10-12-38-16,16-3-24 15,-8-4-114-15</inkml:trace>
          <inkml:trace contextRef="#ctx0" brushRef="#br0" timeOffset="5025.53">5849-1517 559 0,'0'0'41'0,"0"0"-40"15,0 0 39-15,0 0-3 16,0 0-37-16,0 0-3 15,-1 48 3-15,1-11 5 16,6 2 14-16,5 3 14 16,-6 2 3-16,-5-7-16 15,0 5-10-15,0-8 4 0,0 0 1 16,0-4-2-16,0-1-1 16,0-3-2-16,0 5-7 15,0 0 6-15,0-5-2 16,0 4-2-16,0 1 2 15,0-5 2-15,5 5-6 16,4-5-2-16,-4-6 1 16,0-1 1-16,0-1-2 15,1-2 3-15,2-8-4 16,-3-1 1-16,-3 0-1 16,3-6 0-16,1 5 0 15,-6-6-1-15,5 0-7 0,0 0 7 16,14 0-17-1,-3-6 6-15,10-13-49 0,-12-7-77 16,-9-5-71-16</inkml:trace>
          <inkml:trace contextRef="#ctx0" brushRef="#br0" timeOffset="5587.54">6212-1576 340 0,'0'0'241'16,"0"0"-229"-16,0 0-12 15,0 0 8-15,0 0-8 16,0 0 1-16,136 168 15 16,-76-76 4-16,-4 11-9 15,-15 14 4-15,-21 1-1 0,-20 7-8 16,-52 2-12-16,-79 1-34 16,-63-22-124-16</inkml:trace>
          <inkml:trace contextRef="#ctx0" brushRef="#br0" timeOffset="2850.3">3601-1018 113 0,'0'0'584'16,"0"0"-582"-16,0 0 43 15,0 0 24-15,0 0-19 16,0 0-42-16,-9-26-8 16,9 26-3-16,0 14-10 15,0 21 9-15,0 2 8 16,0 8-4-16,0 8 2 16,0 3-2-16,0 1 14 15,0 6-11-15,0-6 2 0,0-9-2 16,0-1-3-16,0-11 10 15,0 1-10-15,0-14 2 16,0-5 2-16,0-3-4 16,0-6 1-16,0-7-4 15,0-2 1-15,0 0-17 16,0 0-19-16,9 0-2 16,6-6-34-16,12-20-48 15,-8-16-337-15</inkml:trace>
          <inkml:trace contextRef="#ctx0" brushRef="#br0" timeOffset="3381.87">3980-1147 614 0,'0'0'11'0,"0"0"-7"16,0 0 41-16,0 0-12 15,0 0-16-15,0 0-17 16,-14-26-7-16,7 39 2 16,2 12 5-16,-14 11-3 15,3-1 5-15,0 11-2 16,-3-1 5-16,-5 7 0 16,1-2-2-16,9-2 4 0,6 12-5 15,8-12 3 1,0-3-4-16,0-2-1 0,0-9 0 15,0-3 0-15,9-5-3 16,9-12 3-16,5 1 2 16,-14-9 2-16,1-5 9 15,1-1 1-15,2 0 26 16,9 0-12-16,2 0 6 16,2-6-17-16,14-10-2 15,-16 6-10-15,-9-3 11 16,2 2-8-16,-12 0-2 15,0-1 20-15,-5 2-19 16,0-2 11-16,0-2-18 16,0-2-5-16,-14 3 5 15,-2 4 0-15,4 4-2 0,-1 1-7 16,-3 4-22-16,-14 0-12 16,6 0-11-16,-2 0 17 15,-1 9-29-15,12 0-4 16,6 4-8-16,4-6-71 15,5-7-157-15</inkml:trace>
          <inkml:trace contextRef="#ctx0" brushRef="#br0" timeOffset="3581.11">4389-747 673 0,'0'0'19'0,"0"0"-2"0,0 0 6 16,0 0-9 0,0 0-14-16,0 0-1 0,267-31-45 15,-206 27-8-15,-2-6-24 16,-5-6-94-16,-7-10-156 16</inkml:trace>
          <inkml:trace contextRef="#ctx0" brushRef="#br0" timeOffset="4125.17">4827-1204 478 0,'0'0'20'16,"0"0"51"-16,0 0 9 0,0 0-10 16,0 0-70-16,0 0-7 15,-9-4 1-15,9 39 6 16,4 3 3-16,4 7-1 15,4 5-2-15,-4 2 3 16,0-6 2-16,-8-4 6 16,0 5-2-16,0-13-1 15,4-1-1-15,-4-10-4 16,5-12 3-16,-5-6-6 16,0 1 0-16,5-6 1 0,-5 0 6 15,5 0 2 1,5 0 13-16,4-12-4 0,13-13-18 15,9-5-3-15,4-2-10 16,0-11-8-16,5 5-30 16,-5 2 21-16,0 6 15 15,-21 13 0-15,-3 3 6 16,-5 14 2-16,-6 0-7 16,-5 0 7-16,5 11-15 15,0 9 18-15,-5 10-3 16,0 1 7-16,0 0 1 15,0 8-1-15,-26-6 4 16,2 2-3-16,-2-4-1 16,-6-5 2-16,-1 0 2 15,-7-5 4-15,4-7-6 0,1-2 13 16,16-4-6-16,8-6-4 16,1-2-1-16,0 0 1 15,10 0-5-15,0 0-2 16,0-26-79-16,20-5-161 15</inkml:trace>
          <inkml:trace contextRef="#ctx0" brushRef="#br0" timeOffset="4395.4398">5485-1115 606 0,'0'0'14'0,"0"0"-9"0,0 0-5 16,0 0 0-16,0 0-7 16,0 0 7-16,-5 102 7 15,15-63 2-15,-4-1-1 16,1-4 15-16,-3-1-16 16,-4-2 9-16,5-7-16 15,-5-3 6-15,0-6-5 16,0-3-2-16,0-8-21 15,0-4-48-15,0 0-82 16,-5-4-220-16</inkml:trace>
          <inkml:trace contextRef="#ctx0" brushRef="#br0" timeOffset="4567.9798">5490-1234 581 0,'0'0'6'0,"0"0"-3"16,0 0-6-16,0 0 3 15,0 0-53-15,0 0-55 16,22 6-75-16</inkml:trace>
        </inkml:traceGroup>
      </inkml:traceGroup>
    </inkml:traceGroup>
    <inkml:traceGroup>
      <inkml:annotationXML>
        <emma:emma xmlns:emma="http://www.w3.org/2003/04/emma" version="1.0">
          <emma:interpretation id="{4136C58C-CF73-4909-A19E-516DB9148108}" emma:medium="tactile" emma:mode="ink">
            <msink:context xmlns:msink="http://schemas.microsoft.com/ink/2010/main" type="paragraph" rotatedBoundingBox="8644,7589 15487,6923 15748,9610 8906,10276" alignmentLevel="1"/>
          </emma:interpretation>
        </emma:emma>
      </inkml:annotationXML>
      <inkml:traceGroup>
        <inkml:annotationXML>
          <emma:emma xmlns:emma="http://www.w3.org/2003/04/emma" version="1.0">
            <emma:interpretation id="{76D87362-BC01-430D-A24F-76043A439D4C}" emma:medium="tactile" emma:mode="ink">
              <msink:context xmlns:msink="http://schemas.microsoft.com/ink/2010/main" type="line" rotatedBoundingBox="8644,7589 15487,6923 15748,9610 8906,10276">
                <msink:destinationLink direction="with" ref="{6B907743-0C0B-455F-9858-36DF6C63DDA6}"/>
              </msink:context>
            </emma:interpretation>
          </emma:emma>
        </inkml:annotationXML>
        <inkml:traceGroup>
          <inkml:annotationXML>
            <emma:emma xmlns:emma="http://www.w3.org/2003/04/emma" version="1.0">
              <emma:interpretation id="{F62C18FB-156F-4925-B235-49B375748E32}" emma:medium="tactile" emma:mode="ink">
                <msink:context xmlns:msink="http://schemas.microsoft.com/ink/2010/main" type="inkWord" rotatedBoundingBox="8644,7589 15487,6923 15748,9610 8906,10276"/>
              </emma:interpretation>
            </emma:emma>
          </inkml:annotationXML>
          <inkml:trace contextRef="#ctx0" brushRef="#br0" timeOffset="-4874.79">1638 1283 337 0,'0'0'25'15,"0"0"-24"-15,0 0 18 0,0 0 35 16,0 0 10-16,0 0-38 16,0 0-6-16,-117-26 2 15,102 22-4-15,10 4 0 16,1 0-1-16,4 0 0 15,0 0-2-15,0 0 4 16,0 0-6-16,0 0-10 16,0 0 5-16,0 0-2 15,0 0 1-15,0 0-2 16,0 0 4-16,0 0 10 16,0 0-7-16,0 0-4 15,0 0 1-15,4 0-2 16,20 0 4-16,18 0-8 0,-3 0 11 15,12 0-2 1,10 0-3-16,0 0-9 0,9 0 10 16,1 0-1-16,4 0 0 15,-4 0-4-15,0 0-5 16,-1 0 11-16,-10 0 0 16,4 0-11-16,-8 0 18 15,0 0-13-15,0 0-4 16,-3 0 0-16,3 0 2 15,1 0-2-15,-6 0-1 16,-1 0 0-16,1 0 10 16,3 0-9-16,-10 0 2 15,7 0-1-15,5 0-2 16,-4 0 4-16,-4 0-2 0,3 0 3 16,-9 0-5-16,-7 0 1 15,5 0-2-15,0-3 4 16,5 3-1-16,7-1 2 15,-4-2-1-15,3-1 1 16,5 4 0-16,-8-5-4 16,0 5 1-16,2-2-1 15,-6 0 2-15,8 2-1 16,3-2-1-16,6 2 4 16,0 0 0-16,10-4-4 15,9 4 0-15,-5 0 0 0,15-4 9 16,-13 4-8-1,-3 0 3-15,-12 0-2 0,-7 0 2 16,-17 0-4-16,-1 0 1 16,-11 0 5-16,-7 0-2 15,-3-4-2-15,-1 4 1 16,-1 0 12-16,-4 0-15 16,-1 0 3-16,4 0-2 15,-3 0 4-15,-10-3-5 16,5 3 0-16,0 0 10 15,-1 0-8-15,1 0 12 16,-5 0-2-16,7 0-4 16,5-5-1-16,4 5 3 15,10 0-4-15,3 0-6 0,-2 0 2 16,9-5-2-16,-8 5 1 16,9 0 0-16,-3 0 0 15,6 0-1-15,-14 0 2 16,14 0-2-16,-10 0 0 15,1 0 0-15,-5 0 3 16,4 0-3-16,-1 0 5 16,-3-4 0-16,4 3-5 15,-9-3 0-15,8-3 14 16,6 7-11-16,-1-1 4 16,8-2-5-16,-7 2 3 15,0-4-4-15,-9 5 0 16,-5 0-1-16,-2 0 0 0,-14 0 0 15,-4 0-3-15,-1 0 3 16,0 0 0-16,0 0 1 16,0 0-1-16,0 0 0 15,0 0 0-15,0 0 0 16,0 0 4-16,0 0-2 16,0 0-2-16,0 0 1 15,0 0-5-15,0 0 8 16,0 0-1-16,0 0 2 15,0 0-5-15,0 0 6 16,0-4 3-16,0 4 20 16,0-12-11-16,10-2 5 15,0-11-20-15,10-12-3 16,-5-9 0-16,1-5-1 0,3-10-1 16,2-2 4-16,-2 7 0 15,-3-1 0-15,-1 8-2 16,-7 4 0-16,-2 5-2 15,5 1 2-15,-11 2-3 16,5 3 3-16,-5-3 0 16,0-1-3-16,0-5 1 15,0-4-4-15,0 2 6 16,0 2 2-16,0 3-2 16,0 10 2-16,0 4-4 15,0 0 0-15,0 5-1 16,0 0 0-16,0 7 2 15,0-2 1-15,0 6 0 0,0-2-2 16,0 4 0-16,0-3 1 16,-5 8 0-16,5-9-2 15,0 12 1-15,0-5 4 16,0 3-1-16,0 2 0 16,0 0-2-16,0 0-2 15,0 0 0-15,0 0-5 16,0 0 3-16,0 0-4 15,0 0-2-15,0 0-10 16,-6 14 3-16,6 9 14 16,0 7 1-16,0 13 6 15,0 4 1-15,0 6-4 0,0 11 0 16,11 2 1-16,8 7-1 16,2 2 0-16,10-4-2 15,-2 0-4-15,8-2 6 16,-2-3-2-16,5-6 8 15,5 1-13-15,5-1 14 16,1-1-11-16,2-9 6 16,0-2-4-16,6-6-1 15,-7-7 3-15,-7-4 5 16,-1-5-3-16,-5-10-2 16,-5-1 2-16,3-3 0 15,-5-9-2-15,-4 6-1 16,9-7 1-16,-3 1 2 0,-2-3 4 15,-6 1-5-15,-12-1 4 16,-4 0-5-16,1 0 2 16,-6 0 2-16,0 0-1 15,0 0 7-15,-5 0-4 16,4 0 0-16,-4 0 2 16,0 0 0-16,0 0-1 15,0 0 3-15,0 0-10 16,0 0 1-16,0 0-1 15,0 0 0-15,0 0 12 16,0 0-12-16,0 0-2 16,0 0-1-16,0 0-3 0,0 0 3 15,0 0 3 1,-9 0-7-16,-22 9 2 0,1 2 2 16,-20 10 3-16,5-1 0 15,-6 6 8-15,-5 0-8 16,-4 8 0-16,3 0 0 15,-12 0-1-15,4 6 4 16,0 2-7-16,-1-6 5 16,0 7-2-16,7-9 2 15,11 6-2-15,-5-2 0 16,1-2-2-16,1-1 3 16,0 7 0-16,7-1 4 15,-10 4-4-15,7-4-1 0,2 5-1 16,0-5 2-1,5 5 2-15,-1-5-2 0,0-1 1 16,16-9-1-16,1-5-2 16,3-3 1-16,11-9-4 15,-1 1 5-15,3-4 1 16,8-6-1-16,0-2 0 16,0-3-2-16,0 0 5 15,0 0-3-15,0 0 2 16,0 0 6-16,0 0-1 15,0 0 11-15,0-19 8 16,22-10-17-16,15-14-8 16,-3-4 1-16,8 2-1 15,-12-7-1-15,10-3 0 0,-11-4 0 16,-2 0 2-16,-1 2-2 16,-2 6-3-16,-3-1 1 15,-2 1-4-15,-4 5 1 16,-9 12 0-16,-1 2 1 15,-5 12-3-15,0 4-1 16,0 10 3-16,0-5 1 16,0 6 4-16,0 1-1 15,0-3 0-15,0-3 1 16,0 6-2-16,0-2-1 16,-5-3 0-16,-1 4 3 15,1-10-1-15,-5 5 0 16,1-2 2-16,4 4 7 15,-5 2-8-15,5 2-9 0,5 0 9 16,-8 4-3-16,8 0 1 16,0 0 2-16,0 0-4 15,-3 0-6-15,3 0 8 16,-5 0-5-16,-1 0-5 16,-7 0 9-16,2 0-1 15,-8 8 4-15,-2 1-7 16,6-4 7-16,-1 7 7 15,-3-3-7-15,-2-4 0 16,-4 7 0-16,-4-3 0 16,-3 1-1-16,3 1 1 0,-11-1 4 15,14-5-4 1,-14 6 0-16,4-6 4 0,-8 5-4 16,-13 1-1-16,8-1-5 15,-17 3 12-15,5-2-4 16,-3 0-1-16,1 1-2 15,-6-2 0-15,-1-1-1 16,-1-1 0-16,-6-1 4 16,6 4 3-16,-2-3-5 15,-3-1-2-15,9-2 2 16,-13 1 2-16,4-3-1 16,1-2-2-16,-15 3 2 15,8-4 0-15,5 7-1 16,-8-3 0-16,0-3 3 15,-5-1-8-15,-6 4 3 0,0 1 2 16,6-5 0-16,5 0 0 16,14 0 1-16,10 0 1 15,5 0-1-15,-5 0-1 16,-3 0 0-16,3 0 0 16,-6 0 1-16,-1 0-1 15,-2 0 0-15,-7 0 0 16,4 0-2-16,6 0 4 15,-10 0-2-15,6 0 0 16,1 0-1-16,6 1 1 16,-2-1 0-16,5 0 1 15,0 0-1-15,0 0 2 0,-3 0 0 16,6 0-2-16,-13 0 0 16,9 0-3-16,-4 0 6 15,5 0-3-15,10 0 0 16,4 0-1-16,14-1 1 15,4 1 0-15,6-5-1 16,4 5 1-16,5 0 4 16,-1 0-4-16,7-4 0 15,5 4-1-15,3 0 2 16,-5-1 1-16,5 1-2 16,0 0 5-16,0 0-4 15,0 0 0-15,0 0 6 16,0 0 2-16,0 0-3 0,0 0 4 15,0 0-10 1,0 0 1-16,0 0 0 0,0 0-1 16,0 0 0-16,0 0 0 15,0 0 0-15,0 0 0 16,0 0 0-16,0 0-3 16,0 0 2-16,0 0 0 15,0 0 1-15,0 0 0 16,0 0-7-16,0 0 5 15,0 0-3-15,0 0 0 16,0 0 2-16,0 0-1 16,0 0 1-16,-5 10 2 0,4 6 2 15,-7-1 1-15,6 6-1 16,-3 1-1-16,5-1 2 16,-5 6-2-16,5 2 3 15,-4-6-3-15,4 8-1 16,0-5 1-16,0 6 1 15,-5-1 0-15,5-1-1 16,0 0-1-16,0 1 1 16,0 0-3-16,0-5 1 15,0 0 2-15,0-1 1 16,0-3-1-16,0-3 0 16,0 1-1-16,0 1 4 15,-5 6-8-15,5-4 4 16,-5 3 1-16,0 0 0 15,5 0 0-15,0 0 0 0,0 4 7 16,-12-3-7-16,8 2 0 16,-2 1-5-16,1-3 5 15,-3-2 4-15,6 2-4 16,-2-8-1-16,-6 4 1 16,10-1 1-16,-10-5 0 15,1 0-1-15,4 1 0 16,-6-2 0-16,6-5 1 15,-2 0 1-15,4-1-2 16,-2 3 0-16,4-6 1 16,-4 3 8-16,0-5-8 15,0 3 0-15,5-4 0 0,0-1 0 16,0-3-1 0,0 5 0-16,0-5 1 0,0 0-3 15,0 0 7-15,0 0-1 16,0 0-4-16,-4 0 1 15,4 0 3-15,0 0 10 16,0 0-8-16,0 0-1 16,0 0 1-16,0 0-4 15,0 0 16-15,0 0-12 16,0 0 15-16,0-12 8 16,0-15-22-16,-10-6-6 15,0-7 3-15,-2 5-2 16,-6 5-2-16,7-1 0 0,-9-1-1 15,-7-9 1 1,8 5 0-16,-20-4 0 0,7-6 0 16,-6 4 0-16,6-5 6 15,-2 2-6-15,-3-1 0 16,3 5-2-16,4-5-1 16,4 9 1-16,-4-4 0 15,4 5 0-15,2-3 1 16,-6 8-8-16,-1-6 9 15,7 0 0-15,-8-4 0 16,3 7-5-16,-1-2 1 16,4 4 2-16,-3 2 2 0,-3 0-1 15,3 3 0-15,-1-5 1 16,4 6-1-16,-5 2 0 16,1 0 1-16,-4 2-3 15,2 8 1-15,13-2-3 16,-5-1 5-16,1 8-4 15,9 2 3-15,4 4 0 16,5-4 1-16,1 7 0 16,4 0 0-16,0 0 0 15,0 0-2-15,0 0 1 16,0 0 0-16,0 0 1 16,0 0 0-16,0 0 0 15,0 0 1-15,0 0-1 16,0 0 4-16,0 0-4 15,0 0 0-15,0 0 2 0,0 0-6 16,0 0 4-16,0 0-2 16,0 0 2-16,0 0-3 15,0 0-1-15,0 0 3 16,0 0 1-16,0 0 7 16,0 0-7-16,0 0-2 15,0 0 2-15,0 0 2 16,0 0 0-16,0 0 2 15,0 0-3-15,4-4 1 16,11-6-2-16,4 4 0 16,13-10 0-16,4-1-1 15,8 1-1-15,13-6 2 0,-4 7 0 16,8-5 0-16,-1-1-1 16,-3 6-6-16,-14 0 6 15,-1 0 1-15,-5 3 0 16,1-3-2-16,9-6 2 15,-9 1 6-15,13-2-6 16,1-8-8-16,9-5 7 16,-7-5 1-16,7-2 1 15,-6 1-1-15,-13 7-3 16,1-4 1-16,-11 7 0 16,-8-4 0-16,6 5 2 15,1-4 0-15,-5 0 2 16,9-6-7-16,-11-3 4 0,5-13-17 15,-2 10 12-15,-3-10 4 16,0 6-3 0,-6 2 4-16,-13 4 0 0,4 0-7 15,-4 5 8-15,-5-2 1 16,0 9-1-16,0-3-4 16,0 5 2-16,0 3 0 15,0 6 4-15,0 8 0 16,0 2-2-16,0 10 0 15,0-3-1-15,0 4 0 16,0 0-2-16,0 0 0 16,0 0 1-16,0 0-11 15,0 0 0-15,0 0-1 16,-5 0 4-16,1 0-3 0,-1 13 1 16,-5 9 6-16,-8 4 5 15,6 9 1-15,5 2 2 16,-7 8 3-16,9 2-3 15,5 15-2-15,0-6 0 16,0 7 0-16,0-3-3 16,0 2 3-16,0-6-4 15,0 1 0-15,0-2 4 16,0 2 0-16,0-2 0 16,0-3-2-16,19 2-1 15,-8-10 1-15,10 1 2 16,-6-8 0-16,4-2 6 0,-9-1-5 15,-1-7-1-15,2-1-2 16,1-5 2-16,-3 6 1 16,-9-7 3-16,10 1-4 15,0-1 4-15,-10 1-1 16,9-1-2-16,-7-2-1 16,3 3 2-16,-2 1 5 15,2-8-5-15,-4 8 0 16,9-6 2-16,1 5-5 15,-6-11 2-15,0 0 1 16,0 1 1-16,-5-8-4 16,4-1 3-16,-4-2-2 15,0 0 4-15,0 0 2 0,0 0 2 16,0 0 1-16,0 0 1 16,0 0-1-16,0 0-9 15,15 0-36-15,17 0-37 16,27-16-94-16,28-20-573 15</inkml:trace>
        </inkml:traceGroup>
      </inkml:traceGroup>
    </inkml:traceGroup>
  </inkml:traceGroup>
</inkml:ink>
</file>

<file path=ppt/ink/ink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3:45.420"/>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1E7AFD75-5146-4978-A2FC-2612F0BE6226}" emma:medium="tactile" emma:mode="ink">
          <msink:context xmlns:msink="http://schemas.microsoft.com/ink/2010/main" type="inkDrawing" rotatedBoundingBox="-16,14015 1767,5110 9177,6594 7394,15499" hotPoints="8233,6255 7934,13573 616,13274 914,5956" semanticType="underline" shapeName="Square">
            <msink:sourceLink direction="with" ref="{BA70ECDB-54EA-4BB9-8915-3547A7F856F9}"/>
            <msink:sourceLink direction="with" ref="{CEB5027B-49E0-4A57-B625-CC63E86993FB}"/>
          </msink:context>
        </emma:interpretation>
      </emma:emma>
    </inkml:annotationXML>
    <inkml:trace contextRef="#ctx0" brushRef="#br0">0 31 379 0,'0'0'18'16,"0"0"-13"-16,0 0-1 15,0 0 55-15,0 0-17 0,0 0 3 16,0 0-18-16,61-19-9 16,-56 18 22-16,0 1-14 15,9-6-8-15,5 6-7 16,14 0-3-16,10 0-6 15,27 0 11-15,19 0-6 16,20 0-6-16,27 0 6 16,20 7-1-16,9 8-2 15,13 5 4-15,-8 1 1 16,-1 2-8-16,-9-5 2 16,10-2-6-16,3 3 10 15,17-2-5-15,-7 0-1 0,4-3 0 16,7 5-1-1,4-5 0-15,14-1 0 0,19 1 2 16,8-3-2-16,1 3-7 16,1-2 7-16,-13 2 3 15,-21 3 5-15,-26-5-8 16,-21-5 0-16,-23 1-7 16,-25-5 7-16,-17-3 0 15,-39 0 3-15,-11 0 1 16,-10 0-4-16,-16 0 14 15,6 0 8-15,-3 0-16 16,2 0 11-16,-5-4-13 16,9 0-4-16,5 4 0 0,-1 0 0 15,-3 0 1 1,-8 0-1-16,0 0 4 0,-2 0-4 16,-4 0 1-16,1 0-1 15,5 0 0-15,12 4 0 16,-4 4 0-16,8 1 0 15,-3-4 1-15,-2 7-1 16,1 2 0-16,0-2 1 16,-5-3 0-16,-12 0-1 15,1-1-1-15,-13-3 1 16,1-1 4-16,0 1-1 16,0-3 0-16,-5 0-3 0,0-1 5 15,9 3-2-15,1-3 1 16,-4 5-1-16,7-1 8 15,0-2 9-15,2-1-4 16,-11 4-6-16,1-3-1 16,5 1-9-16,6-1 6 15,0 7-2-15,8 4 0 16,0 3-4-16,-2 7 2 16,7 2-1-16,-8 5 1 15,10 4-2-15,-7 3-6 16,-8-2 6-16,9 4 8 15,-5 1-6-15,-1 1-2 16,-3-1 6-16,5 8-4 16,-2-1 0-16,0 2-2 15,-3 5 2-15,5 4-2 0,3 2 1 16,-8 0 1-16,5 2-2 16,-1 2 0-16,-1-8 2 15,-8 0-1-15,3 4-1 16,7 0 0-16,-6-5 0 15,-1 7 1-15,-4-1-1 16,-1-6 0-16,-7 0 3 16,9-4-3-16,-1 5-4 15,0-4 4-15,-1-1 1 16,-4 8 4-16,5-3-5 16,-1 6 0-16,2-6-5 15,1 5 5-15,7-3 3 0,-5 0 0 16,-4-9-5-16,4 6 4 15,-1-4-2-15,2 0 1 16,-6 0 0-16,6-3 1 16,-4 2 0-16,-3-1-1 15,0 3 4-15,-3-4-4 16,-5 0-1-16,0 6 12 16,5-3-6-16,-1 3 0 15,-4 4-6-15,5 6 4 16,-5 6 2-16,0-4-5 15,5 6 5-15,0-7-6 16,-5-2 0-16,0-4-4 16,0 4 11-16,0-1-7 0,0 4 4 15,0-5 4 1,-10 0-7-16,1-3 6 0,-1 3 5 16,-1-2 0-16,1 0-2 15,4 0-7-15,-13-2 5 16,-1 6-1-16,-2-2 6 15,-7 1-8-15,10 4-3 16,-4-6 24-16,4 4-18 16,0 4 2-16,-2-8-4 15,2-1 0-15,3 13 0 16,-4-7 6-16,6 7 6 16,-2-8-12-16,0 4-1 15,1-10 8-15,-9-2 1 0,2-4-4 16,-2 7-4-16,0-3 4 15,-4 9 0-15,9-1 5 16,-5 3-2-16,2 3-6 16,2-4-2-16,-4-1-2 15,3-4 6-15,5 6 0 16,-3-3-9-16,5 2 9 16,-2 4-4-16,9-4 11 15,-1 10-4-15,7 0-12 16,1 5 9-16,0 6-6 15,0 13 2-15,0 2 7 16,0 11-11-16,0-2 10 16,0 0-11-16,0-3 6 15,-10 3 2-15,-4-5-7 0,-17 1 12 16,10-6-10-16,-3-8 6 16,-3 2 0-16,8-4-9 15,-1-9 5-15,11-6-1 16,4-7 5-16,0-12-7 15,5-17 0-15,0-15-1 16,0-10 0-16,0-12-1 16,0-4 4-16,0 0 3 15,0 0 0-15,0 0 0 16,0 0-5-16,0 0-2 16,0 0-35-16,0-11-20 15,0-20-55-15,0-25-69 0,5-30-45 16,19-38-315-1</inkml:trace>
    <inkml:trace contextRef="#ctx0" brushRef="#br0" timeOffset="2251.23">141 26 235 0,'0'0'280'16,"0"0"-268"-16,0 0 29 16,0 0 15-16,0 0-2 15,0 0-30-15,-14-36-24 16,14 36-1-16,0 0-5 16,0 22 6-16,10 11 8 15,9 13 0-15,0 10 15 16,-19 8 3-16,0 7-8 0,0 1 5 15,0 11 2-15,-5 7-16 16,-19 3 6-16,0 4-3 16,2 0-2-16,2-2 7 15,1 0 0-15,2 2-6 16,12-7-3-16,-5 6 4 16,5 3 1-16,0-8 5 15,-4 6 3-15,-6 5-13 16,1 6 21-16,-9-2-12 15,-1 2-4-15,5-9-9 16,2-7 5-16,-3 2 7 16,6-3-14-16,-1 1 7 15,6-1 10-15,4-8-11 0,-3 2-6 16,8-6 4-16,-5-2 6 16,0-2-1-16,5 7 0 15,0-3 6-15,-5 2-8 16,1 0-5-16,-1 2 0 15,0 9-1-15,-5 7 8 16,6-7-7-16,-1 3-1 16,5-6-1-16,-5-6-2 15,5 3 7-15,-5-3-7 16,5-4-2-16,-5 4 2 16,-1 3 2-16,4-6 1 0,-2 1 0 15,-1-5-3 1,0 6 2-16,0-3 3 0,-5-3-5 15,10 5 0-15,-4 0 3 16,-1-2 8-16,0 3-9 16,0 4 0-16,5 2 3 15,0 7-5-15,0-7 0 16,0 1 0-16,0-2 2 16,0-2-2-16,0-2 7 15,15 5-7-15,4-7-3 16,-3-5 3-16,10 2 2 15,-2-6 2-15,-5-1-3 16,3-8-1-16,-2 2 0 0,-1-4 1 16,3 1 6-1,-2 2-8-15,-6-8 5 0,0 5-3 16,9-5 1-16,-9-4-1 16,-4 5 1-16,4-4-2 15,1 10 0-15,-5 0 1 16,2-4-1-16,-7-7 0 15,0 5 5-15,0-6-5 16,-5 6 1-16,0-1-1 16,0 10 0-16,0 3 0 15,0-4 1-15,0 8-1 16,-10-4 2-16,1-2 2 16,-4 4 1-16,3 1-5 15,0-4 0-15,1 5 3 0,-1-3-1 16,10-4 8-16,0-2-9 15,0-16-1-15,0-1 0 16,0-16 3-16,0-5-2 16,0-10 0-16,0-11-1 15,0-4 0-15,0 3 1 16,0-4 2-16,0 0-2 16,0 0 2-16,0 0 0 15,0 0-3-15,0 0 1 16,19 0-2-16,14 0 2 15,24 0 6-15,41 0-6 16,21-5 3-16,3-6-1 16,0 6-3-16,-8 4-1 15,-7 1 1-15,7 0 0 0,13 0 1 16,9 0-2-16,-4 0 0 16,-1 0 0-16,6 0-2 15,9 0 0-15,9 0 0 16,15 0 3-16,-1 0 0 15,-14 0 2-15,-13 0-4 16,-6 0 3-16,-12 0-1 16,-3 0 0-16,-3 0 2 15,-8-4-2-15,1 4-3 16,-7 0 3-16,4 0 4 16,2-5-2-16,11 5-4 15,1 0 2-15,9 0 0 16,2 0 1-16,-1-4-1 0,-5 3 0 15,-20 1 1-15,-17-6-1 16,-24 1 0-16,-16 0-1 16,-1 0 1-16,-2 1 1 15,-2-3 0-15,14 2 0 16,2-3-1-16,0 2 0 16,0 1 0-16,5-2 0 15,-21 2 3-15,9 2-3 16,-12-4-3-16,-8 3 3 15,-10-3 2-15,-2 2-1 16,-3 2-1-16,1-2 2 16,2-1-1-16,2-2 0 15,0 4-1-15,18-4 0 0,-2 2 0 16,5-2-1-16,2-4 0 16,-9 3 1-16,-1 7 0 15,-3-2 0-15,-18 0 0 16,5-2 1-16,-2 0 2 15,-10-3-3-15,1 8 5 16,0-14-2-16,-2 9 1 16,1-3-4-16,-4-6-2 15,5 4 0-15,-5 0 2 16,-1 1-2-16,11-7 0 16,1-2-19-16,14 0-20 15,4 1-12-15,3 0-64 0,-8-3-39 16,-18-14-193-1</inkml:trace>
  </inkml:traceGroup>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41.933"/>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AACAC18-85D0-4186-82DF-A44A2D2AB074}" emma:medium="tactile" emma:mode="ink">
          <msink:context xmlns:msink="http://schemas.microsoft.com/ink/2010/main" type="inkDrawing" rotatedBoundingBox="24487,10544 25077,14255 24933,14278 24342,10567" semanticType="callout" shapeName="Other">
            <msink:sourceLink direction="with" ref="{AD902E53-B628-42EB-96DC-2634E0A40FF2}"/>
            <msink:sourceLink direction="with" ref="{3BA1B0DA-177A-4012-ADD3-AB880AABE6EE}"/>
          </msink:context>
        </emma:interpretation>
      </emma:emma>
    </inkml:annotationXML>
    <inkml:trace contextRef="#ctx0" brushRef="#br0">9-2 593 0,'0'0'3'16,"0"0"0"-16,0 0 9 15,0 0 58-15,0 0-28 16,0 0-38-16,0 0 0 15,-11-4 11-15,11 4-3 0,0 0 1 16,0 0-9 0,0 0 6-16,0 4 10 0,0 1-4 15,0 10 14-15,0-1-2 16,0 9-6-16,0 1 1 16,13 2-16-16,-4 7 11 15,1 7-7-15,-2 6 3 16,-6 10 2-16,-2 12-13 15,0 8 13-15,4 9-5 16,-4 5 6-16,5-7-12 16,-2-4-4-16,2 4 6 15,2 3-3-15,9-3 4 16,-7-1 2-16,11 1-3 16,0-6 1-16,6-8-2 0,-7 0 6 15,2-4 1-15,-2-4-10 16,7 0 11-16,-7 2-1 15,-4-5-11-15,7 3 9 16,-7-6-8-16,4 2 6 16,-5 0-1-16,9 0-4 15,-7-2-3-15,-3 2 1 16,-2 8 4-16,-8-8 4 16,2 6-4-16,1-3-1 15,2-3-1-15,2 4-4 16,-2-8 2-16,-1 12 1 15,5-4-2-15,-5 12 3 16,1-4-3-16,3 0-1 0,-3-2 2 16,-2 0 4-1,1-2-5-15,-2-2 3 0,-4 0 0 16,4-6 1-16,-5 2-1 16,0-2-4-16,0-8 4 15,0-1-2-15,0-9 4 16,0-1-5-16,0-7-1 15,0-1 0-15,0-5 0 16,0-11 4-16,0 4-3 16,0-5-1-16,0-2-1 15,0-1 1-15,0 2 0 16,8-3 1-16,-3-3-2 0,-5-2 3 16,2 1-2-16,-2-5 0 15,0 0 0-15,0 0-11 16,0 0-28-16,0-41-190 15,0-51-28-15</inkml:trace>
  </inkml:traceGroup>
</inkml:ink>
</file>

<file path=ppt/ink/ink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3:56.266"/>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A39BAAAE-83E3-43CB-B4F2-73E4E3D9F59A}" emma:medium="tactile" emma:mode="ink">
          <msink:context xmlns:msink="http://schemas.microsoft.com/ink/2010/main" type="inkDrawing" rotatedBoundingBox="2179,12309 6856,11807 7051,13623 2374,14124" hotPoints="6700,12325 6673,13653 2296,13561 2324,12233" semanticType="enclosure" shapeName="Rectangle">
            <msink:sourceLink direction="with" ref="{BA70ECDB-54EA-4BB9-8915-3547A7F856F9}"/>
          </msink:context>
        </emma:interpretation>
      </emma:emma>
    </inkml:annotationXML>
    <inkml:trace contextRef="#ctx0" brushRef="#br0">99 28 323 0,'0'0'35'0,"0"0"-35"16,0 0 7-16,0 0 15 0,203 0 18 15,-143 0 12 1,11 0-11-16,9 0-2 0,10 0-17 16,6 0 11-16,15 5-1 15,11-2-12-15,19-3-1 16,0 5-3-16,15-3-2 15,-10-2-3-15,0 0 4 16,-10 0 1-16,6 0-8 16,4 0 8-16,9 0-3 15,1 0-4-15,4 0-6 16,-7 0-3-16,4 0 4 16,-6 0-2-16,4 0-2 0,-13-7-1 15,-11 4 1 1,-7-2 2-16,-12 5 1 0,-13 0-2 15,-6 0-1-15,-8 0 1 16,0-2 0-16,-14 2 0 16,4 0 0-16,-9 0-1 15,-5 0 0-15,-9 0 0 16,-14 0 1-16,4 0-1 16,-13-5-5-16,-18 5 5 15,2 0 8-15,-12-4-6 16,6 4 0-16,2 0 7 15,-4 0 0-15,-5-5 12 16,0 5 8-16,0 0 0 16,0 0-7-16,0 0 7 15,0 0-5-15,0 0 5 0,0 0-13 16,0 0-3-16,0 0-5 16,0 0-7-16,0 0-1 15,0 0-1-15,0 0 1 16,0 0-2-16,0 0-9 15,-5 5 3-15,-12 11 8 16,-1 10 8-16,2 1-7 16,-3 5 1-16,4 5-2 15,-2-2 1-15,-3 3 0 16,11 2 1-16,-10 6-1 16,-2 4 3-16,14 6 1 15,-12 3-1-15,0 1 1 0,9-3 4 16,-3 3 5-1,13-8-8-15,-4 5-4 0,4-5 4 16,0-3-4-16,0-1 4 16,4 3-6-16,3-6 2 15,9-3-2-15,-16 1 1 16,5-5 6-16,-1-1-5 16,-4-2-2-16,0-5-1 15,0-4 1-15,0 3 12 16,0-6-12-16,0-8 2 15,0 4 2-15,0-3-1 16,0-6 6-16,0 2-9 16,10-1 0-16,-10-8 5 0,0 8-3 15,0-10-2 1,0-1 2-16,0 0 5 0,0 0-5 16,0 0 4-16,5 0 29 15,-5 0-17-15,0 0 7 16,0 0-7-16,0 0-5 15,0 0-11-15,-5 0 2 16,-30 0-8-16,-15-12 2 16,-16 9 1-16,-19-4-7 15,-11-2 0-15,0 7-5 16,-17-3 11-16,-1 5 0 16,-3-3-1-16,8 3 1 15,-3 0-2-15,3 0 1 0,6 0 3 16,4 0-1-16,-4 0 0 15,-1 0 1-15,-4 0-1 16,-1 0 1-16,-8 0-12 16,-8 0 8-16,0-5-8 15,3 3 6-15,6-2-2 16,15 4 8-16,16 0-2 16,10 0 4-16,4 0-2 15,1 0 0-15,4 0 0 16,0 0-1-16,-14 0 1 15,0 0 0-15,-1 0 0 16,-7 0 1-16,8 0-1 16,0 0 1-16,9 0-1 15,10 0-1-15,2 0-2 0,14 0 0 16,3 0-1-16,4 0 3 16,-4-5 1-16,3 2 0 15,-2-1-3-15,-11 0 0 16,4 0 3-16,-13-2-2 15,5-3 4-15,-5 1-5 16,10 5 3-16,3-4 0 16,6 3 2-16,3-4-2 15,7 4 1-15,4 1-2 16,0-2 2-16,9 5-2 16,5-4 1-16,4 4 0 15,5 0-1-15,0 0 1 0,5 0 0 16,0 0 0-1,0 0 0-15,0 0-3 0,0 0-3 16,0 0 6-16,0 0-2 16,0 0 0-16,0 0 2 15,0-2-6-15,0-6-20 16,24 0-9-16,23-5-79 16,6-3-42-16,3-4-63 15</inkml:trace>
  </inkml:traceGroup>
</inkml:ink>
</file>

<file path=ppt/ink/ink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3:56.87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BA70ECDB-54EA-4BB9-8915-3547A7F856F9}" emma:medium="tactile" emma:mode="ink">
          <msink:context xmlns:msink="http://schemas.microsoft.com/ink/2010/main" type="writingRegion" rotatedBoundingBox="2390,12234 5465,12261 5451,13850 2376,13823">
            <msink:destinationLink direction="with" ref="{1E7AFD75-5146-4978-A2FC-2612F0BE6226}"/>
            <msink:destinationLink direction="with" ref="{A39BAAAE-83E3-43CB-B4F2-73E4E3D9F59A}"/>
          </msink:context>
        </emma:interpretation>
      </emma:emma>
    </inkml:annotationXML>
    <inkml:traceGroup>
      <inkml:annotationXML>
        <emma:emma xmlns:emma="http://www.w3.org/2003/04/emma" version="1.0">
          <emma:interpretation id="{F7E7E5B0-FB2D-46DF-A721-B6206205593A}" emma:medium="tactile" emma:mode="ink">
            <msink:context xmlns:msink="http://schemas.microsoft.com/ink/2010/main" type="paragraph" rotatedBoundingBox="2390,12234 5465,12261 5451,13850 2376,13823" alignmentLevel="1"/>
          </emma:interpretation>
        </emma:emma>
      </inkml:annotationXML>
      <inkml:traceGroup>
        <inkml:annotationXML>
          <emma:emma xmlns:emma="http://www.w3.org/2003/04/emma" version="1.0">
            <emma:interpretation id="{7FA7DAC1-C57A-4DEC-B7A6-1D9DEFD386FE}" emma:medium="tactile" emma:mode="ink">
              <msink:context xmlns:msink="http://schemas.microsoft.com/ink/2010/main" type="line" rotatedBoundingBox="2390,12234 5465,12261 5451,13850 2376,13823"/>
            </emma:interpretation>
          </emma:emma>
        </inkml:annotationXML>
        <inkml:traceGroup>
          <inkml:annotationXML>
            <emma:emma xmlns:emma="http://www.w3.org/2003/04/emma" version="1.0">
              <emma:interpretation id="{C07D988A-E9A8-4B06-AE3A-2E1B9B8CADD3}" emma:medium="tactile" emma:mode="ink">
                <msink:context xmlns:msink="http://schemas.microsoft.com/ink/2010/main" type="inkWord" rotatedBoundingBox="2390,12234 5465,12261 5451,13850 2376,13823"/>
              </emma:interpretation>
            </emma:emma>
          </inkml:annotationXML>
          <inkml:trace contextRef="#ctx0" brushRef="#br0">800 610 357 0,'0'0'26'16,"0"0"82"-16,0 0-17 0,0 0-18 15,0 0 5-15,0 0-17 16,0-31 19-16,0 31-27 15,0 0-19-15,0 0-12 16,0 0-11-16,0 0-8 16,0 0-3-16,0 6-4 15,0 19 4-15,0 10 0 16,0 9 12-16,0-6 9 16,0 5-3-16,5-3 14 15,-5 5-23-15,5-4 12 16,5 1-10-16,-5-5 3 15,-1 4-3-15,1-5-7 16,0 4 6-16,0-7-1 16,-5 1-4-16,0-7 2 15,0 2 1-15,0-13 0 0,0 0-8 16,0-7 1-16,0 3-1 16,0-12 2-16,0 4 0 15,0-4 8-15,0 0-10 16,5 0 3-16,-5 0 7 15,0 0-10-15,0 0 13 16,8 0-13-16,-4-21-22 16,6 0-18-16,4-14-31 15,-4-4-10-15,9-10-60 16,-6-1-66-16,-3-7-135 16</inkml:trace>
          <inkml:trace contextRef="#ctx0" brushRef="#br0" timeOffset="540.58">910 636 428 0,'0'0'5'16,"0"0"73"-16,0 0-27 16,0 0-13-16,0 0-17 15,0 0-11-15,0-122 8 16,4 100-7-16,3-2 2 15,9 2 7-15,-11-2 2 16,14 3-5-16,0 0 3 16,-1 0-16-16,6 7 5 0,5 2-6 15,-2 2-3 1,16 6 0-16,9-1-10 0,4 5 6 16,0 0-9-16,-8 0 3 15,-6 0 5-15,-8 9 5 16,-7 6-5-16,-3 1 3 15,-10 5-8-15,-4-6 10 16,-4 6 2-16,-1 5 3 16,6 0-2-16,-6 3 5 15,0-3-5-15,-5 9 0 16,0-9 3-16,0 10-1 16,-10-6 4-16,-17-1 3 0,-16 2-5 15,-4-9 8-15,-4-1-1 16,-2-4-3-16,2-2-10 15,14-5 2-15,3-4 2 16,4-2 0-16,14 1-5 16,1-1 5-16,5-3-5 15,1-1 2-15,9 0-2 16,0 0 1-16,0 0-1 16,0 0-21-16,0 0-25 15,0 0-29-15,29 0-23 16,17 0-102-16</inkml:trace>
          <inkml:trace contextRef="#ctx0" brushRef="#br0" timeOffset="1230.24">2297 575 382 0,'0'0'1'16,"0"0"74"-16,0 0 2 15,0 0-23-15,0 0-22 16,0 0 20-16,24-35-7 16,-24 28-3-16,0 7-22 15,-4-9-14-15,-16 9 14 0,-7-1-8 16,-2-4-11-16,-8 5 16 15,4-4-13-15,1 4 3 16,3 0-3-16,9 0 0 16,-7 0-2-16,8 10 0 15,-5-1 0-15,-3 2-1 16,7 8 3-16,1-3-2 16,-5 11 8-16,1-1-5 15,-1-2 11-15,0 7-8 16,-3-10 6-16,-2 6 2 15,4 2-10-15,8-9 8 16,3 6 1-16,0-5-10 16,-1 5 1-16,2-5 1 0,9-3 6 15,-1 5-13-15,-5-4 1 16,10 8-1-16,0-2 1 16,0-5 2-16,0 0 7 15,0 0-10-15,19 3 3 16,9-4-3-16,0-4 14 15,9 3-7-15,2-3 11 16,12 1 5-16,5-8-8 16,1-2 2-16,0-2-5 15,-1-4-1-15,5 0 0 16,-9 0 1-16,-3 0 1 16,-8-4-10-16,-6-2 8 0,-5-2 0 15,-10 0-2 1,-4 0-6-16,0 1-3 0,3 3 2 15,0-3-6-15,0-2 3 16,14-1-30-16,-5-1-23 16,5 6-38-16,-19-6-85 15,-9-4-211-15</inkml:trace>
          <inkml:trace contextRef="#ctx0" brushRef="#br0" timeOffset="-2309.68">29 33 29 0,'0'0'321'15,"0"0"-289"1,0 0 74-16,0 0-18 0,0 0-27 16,0 0 2-16,0 0-8 15,0-38-8-15,0 33-11 16,0 5 9-16,0-4-12 15,0 4-13-15,0 0 10 16,0 0-23-16,0 0 11 16,0 0-15-16,0 0 6 15,0 0-9-15,0 0-11 16,0 4 10-16,0 18 1 16,0 7 2-16,0 12-2 0,0 1 1 15,0 9 17-15,0 2-10 16,0-4 10-16,9 7-3 15,11 7-4-15,-8 4 4 16,3 3 0-16,-5 7-3 16,-1-5 4-16,-4-4-3 15,-5-8-10-15,0-4 12 16,0 0-14-16,0-9 5 16,0 0-2-16,0-2 6 15,0-7-8-15,0 3-2 16,0-7 4-16,0-3 1 15,0-1-5-15,-5-14 2 16,0 5-5-16,1-6 7 16,-1-8-4-16,5 1 0 15,0-4 3-15,0-2-1 0,0-2 0 16,0 0 0-16,0 0 9 16,0 0-6-16,-5 0-5 15,0-21-16-15,-9-10-38 16,-4-10-9-16,4-10-22 15,-6-6-97-15,6-3-117 16</inkml:trace>
          <inkml:trace contextRef="#ctx0" brushRef="#br0" timeOffset="-173162.7">3079 648 270 0,'0'0'16'0,"0"0"-15"16,0 0 10-16,0 0 29 16,0 0 19-16,0 0-16 15,0 0-17-15,0 0-3 0,0 0-6 16,0 0-1-1,0 0 10-15,0 0-13 0,0 0 6 16,0 0-5-16,0 0-2 16,0-3 2-16,0-6-3 15,-12-1-3-15,6-1 2 16,-4-4-4-16,-4-6 1 16,0 1-3-16,-1 1 3 15,-3-3-2-15,-1-2 1 16,-5 6-3-16,2-5-3 15,-2 1 2-15,-10 2 2 16,2-1-3-16,3 7 0 16,-2-4 0-16,1-2-1 15,6 5 0-15,-8 4 4 0,-2-8 2 16,-3 3-5-16,-1-3 0 16,-4-1-1-16,13 3 1 15,-8 2-1-15,-1-1-6 16,-9 1 6-16,-4-1-7 15,-9 2 7-15,1-3 3 16,-2 7-3-16,0-4 0 16,10 8-3-16,-4-2-1 15,6 4 0-15,-3-4 4 16,1 8 1-16,-8 0 2 16,14 0-3-16,-12 0-4 15,6 0 2-15,-2 0 2 16,2 0 0-16,-1 4 1 0,3 4 1 15,9-5-2-15,-17 2 0 16,-3 5 0-16,-6 0-2 16,-10 0 2-16,12 0 1 15,-3 7-1-15,-2-3 2 16,9 2 0-16,4 6 2 16,5-1-8-16,-4-2 8 15,10 0-5-15,4-1 2 16,2 1 0-16,2 1-1 15,-1-5-1-15,6 6 0 16,-7 5-2-16,12-5 0 16,3 10 2-16,0 0 1 15,-3-1-2-15,7 11 4 16,-4-10-2-16,2 9 0 0,3 2 1 16,-1 4-1-16,4-5 0 15,10 0-4-15,6-4-2 16,0 3 5-16,0-5 1 15,0 7 0-15,27-7 1 16,7 1-2-16,12 6 1 16,6-2 0-16,1 6 0 15,-2-5-3-15,-5 6 7 16,-2-12-3-16,-3 3-1 16,6-8-1-16,6 5 1 15,-2-5 0-15,10 1 0 16,-9-5 0-16,10-5 0 15,4 1 3-15,11-8-1 0,10 2-2 16,7-1 0-16,1-3 4 16,-13-4-3-16,4-2-1 15,-15 2 0-15,0 0-2 16,-6 0 2-16,-7-3-1 16,3-5 0-16,-5 2-2 15,0-2 3-15,5 0-2 16,-6 0 0-16,9 0-5 15,-8 0 5-15,5 0 0 16,-5 0-2-16,-12-11 1 16,-3-1 1-16,6 2 1 15,-9 2 0-15,-7-8 1 0,4-2 0 16,-11-1 1-16,4-6-1 16,-9 8 0-16,5-8 0 15,-13-6 7-15,5 5-1 16,-1-13-1-16,-11-1-5 15,11-9 7-15,-10-1-7 16,4-7 2-16,-2 2 4 16,-1 2-6-16,4 2 5 15,-10-1-3-15,0-2 11 16,0 8-6-16,0-7-5 16,0-2 10-16,-23 7-4 15,-10-1-6-15,-9 2-2 16,-6 0 1-16,6 13 3 0,0 3-4 15,13 9-10-15,5 8-36 16,15 2-52-16,-4 8-150 16</inkml:trace>
        </inkml:traceGroup>
      </inkml:traceGroup>
    </inkml:traceGroup>
  </inkml:traceGroup>
</inkml:ink>
</file>

<file path=ppt/ink/ink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3:11.47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59B4BF77-D983-42C4-835F-2C7D4A884D0E}" emma:medium="tactile" emma:mode="ink">
          <msink:context xmlns:msink="http://schemas.microsoft.com/ink/2010/main" type="writingRegion" rotatedBoundingBox="10544,10531 15674,10174 15846,12649 10716,13006">
            <msink:destinationLink direction="with" ref="{5776DAE7-2B3E-4E62-AA79-5CFF31FC98C1}"/>
          </msink:context>
        </emma:interpretation>
      </emma:emma>
    </inkml:annotationXML>
    <inkml:traceGroup>
      <inkml:annotationXML>
        <emma:emma xmlns:emma="http://www.w3.org/2003/04/emma" version="1.0">
          <emma:interpretation id="{5E5CEE33-E3ED-4887-A107-DD886B1E1D5A}" emma:medium="tactile" emma:mode="ink">
            <msink:context xmlns:msink="http://schemas.microsoft.com/ink/2010/main" type="paragraph" rotatedBoundingBox="10544,10531 15674,10174 15846,12649 10716,13006" alignmentLevel="1"/>
          </emma:interpretation>
        </emma:emma>
      </inkml:annotationXML>
      <inkml:traceGroup>
        <inkml:annotationXML>
          <emma:emma xmlns:emma="http://www.w3.org/2003/04/emma" version="1.0">
            <emma:interpretation id="{DB1857F1-7AA4-40D0-994A-A7D7BBD8C266}" emma:medium="tactile" emma:mode="ink">
              <msink:context xmlns:msink="http://schemas.microsoft.com/ink/2010/main" type="line" rotatedBoundingBox="10544,10531 15674,10174 15846,12649 10716,13006"/>
            </emma:interpretation>
          </emma:emma>
        </inkml:annotationXML>
        <inkml:traceGroup>
          <inkml:annotationXML>
            <emma:emma xmlns:emma="http://www.w3.org/2003/04/emma" version="1.0">
              <emma:interpretation id="{39D420D2-10DF-4E79-AB17-7DC81B574900}" emma:medium="tactile" emma:mode="ink">
                <msink:context xmlns:msink="http://schemas.microsoft.com/ink/2010/main" type="inkWord" rotatedBoundingBox="10544,10531 15674,10174 15846,12649 10716,13006"/>
              </emma:interpretation>
            </emma:emma>
          </inkml:annotationXML>
          <inkml:trace contextRef="#ctx0" brushRef="#br0">1925 4230 249 0,'0'0'5'0,"0"0"-4"15,0 0 10-15,0 0 2 16,0 0 20-16,0 0-2 15,0 0-4-15,-35-37 6 0,33 37-7 16,-8-4 12-16,6 4-16 16,-6 0-8-16,5-5 10 15,0 5 8-15,0 0 1 16,5 0-2-16,0 0-3 16,-6 0 3-16,6 0-11 15,0 0 3-15,0 0-1 16,0 0-9-16,0 0 0 15,0 0-7-15,0 0 19 16,0-2-5-16,35-2-8 16,26 0 13-16,24 0-14 15,15-4 7-15,7 4-9 16,-1 4-2-16,5-5 4 0,0 5 4 16,4 0-9-16,2 0 2 15,-1 0-4-15,4 0-4 16,-3 0 7-16,4 0-5 15,9 0 1-15,-4 5-3 16,-4-1 4-16,-8-4-3 16,-6 0 2-16,-12 0-1 15,-8 0-1-15,-8 5 1 16,-3-5-2-16,5 0 0 16,-2 0 8-16,10 0-7 15,2 0 1-15,14 0 2 16,-17 0-4-16,8 0 1 15,-6 0-1-15,-11 0 3 16,-9-5-1-16,-17 5-4 0,-23-4 2 16,-15-1 0-16,-13 5 0 15,-3 0 0-15,0 0 7 16,0-1-7-16,0 1 8 16,0 0-4-16,0 0-2 15,0 0-1-15,0-4 2 16,5 4-1-16,-5 0 11 15,5 0-7-15,-5 0 16 16,0 0-4-16,0-5 4 16,0-6-2-16,9 1 4 0,4-15-23 15,7-6 2 1,-9-7 0-16,3-12 2 16,7-6-3-16,-2 0 0 0,-9-4-2 15,4 0 0-15,-7 11-2 16,-2-2 5-16,-5 5-3 15,0 0 0-15,3-2 0 16,-3-7 0-16,13-2 1 16,-13 0-1-16,9-2 0 15,1 2 0-15,-10 4-6 16,0 19 4-16,0 3 0 16,0 10 2-16,0 0-2 15,0 5 2-15,0 6 3 16,0 1-3-16,0 2-6 15,0 2 6-15,0 5 1 0,0 0-1 16,0 0-2-16,0 0-8 16,0 0 5-16,0 0-3 15,0 0 1-15,0 0-12 16,0 0 16-16,0 11-11 16,0 9 14-16,0 12-2 15,11 7 5-15,8 2-3 16,7 6 0-16,3 0-4 15,1 5 4-15,11 0 8 16,-11-2-8-16,5-4 0 16,1 1 0-16,-1-2 0 15,0-4 0-15,-4-1 0 16,4-4 0-16,0 6 1 0,1-1 5 16,4 4-4-16,-11 3 4 15,7-4-6-15,-2-2 2 16,3-1-2-16,2-2 8 15,2-1-11-15,-2-3 7 16,4-4-4-16,2-5 6 16,0-5-6-16,0 4 4 15,6-10 2-15,-1 0-2 16,6-4 2-16,10-3 4 16,-7-5-3-16,-3-3-7 15,-16 0 2-15,-9 0 7 16,-7 0-4-16,-5 0 1 0,13 0 1 15,-12-11 2 1,4 0-5-16,13-4-3 0,-9 4 4 16,14-1-5-16,-18 4 2 15,-13-1-3-15,-3 8 6 16,-3-3-8-16,-5 4 4 16,0 0-1-16,0 0 0 15,0 0 5-15,0 0-5 16,0 0-2-16,0 0 2 15,0 0 2-15,0 0-2 16,0 0-6-16,0 0 5 16,0 0 1-16,0 0 0 0,0 0-7 15,0 0 0 1,-17 4 7-16,-3 6 0 16,-5 10 1-16,-7 2 1 0,8 4 0 15,-12-3-1-15,11 4 0 16,-4 5-2-16,-2 2-3 15,6-1 4-15,-3-2 2 16,1 3-2-16,1 1 0 16,-6-2 1-16,8 3 2 15,-8-1-3-15,-6 3 7 16,2-4-7-16,1 1 0 16,0 1 5-16,9 1-5 15,2-6-3-15,-8-1 2 16,13 0 1-16,-1 7 0 15,-2-2 0-15,-2 7 3 0,0 0 7 16,-3-3-5-16,-1 2-4 16,7-4 1-16,1-7-1 15,0 2 0-15,4-7 3 16,2-3-3-16,4-3 0 16,-7 1-1-16,-1 1 0 15,7-5 3-15,-4 3-2 16,6 2-1-16,-9-6 3 15,0 1-3-15,7-2 0 16,-3 3 3-16,-7 0-3 16,10-5 1-16,1-1-1 15,0-4 2-15,7-7-2 0,3 5 0 16,0-5 1-16,0 0 1 16,0 0-2-16,-2 0 0 15,2 0-3-15,0 0 10 16,0 0-6-16,0 0 2 15,0 0 2-15,0 0 14 16,0-21-3-16,-4-5-15 16,4-5 0-16,0 5-1 15,-5 0 2-15,0 5-1 16,0 0-1-16,-6-3 1 16,0-6 1-16,3 4-1 15,1-11 0-15,7-3-1 16,0-11-4-16,0-6-6 0,7 6-5 15,7-1 0 1,7 15 9-16,-7 2 3 0,-9 11 2 16,5-2 0-16,-10 5 0 15,0 5 0-15,0 1 0 16,0 5-2-16,0 5-1 16,0 0 1-16,0-1-2 15,0 6 1-15,0 0 3 16,0 0-3-16,-5 0 0 15,0 0-7-15,2 0 10 16,1 0 1-16,-2-1-7 16,-6 1 7-16,5 0 2 15,0-3-2-15,-1 3-2 16,1 0 2-16,4 0 0 0,-12 0 1 16,-7 0-5-16,0 0 4 15,-11 0 0-15,1 4 0 16,-12 8 0-16,-17 1-1 15,4 5 1-15,-11-4 0 16,-4 2-3-16,9 5 3 16,-5-7 1-16,-5 2 4 15,1 3-4-15,-1-3-1 16,-3 5 0-16,2-7 0 16,-8-2 0-16,-5-2 2 15,-8 0-2-15,-2 0-1 16,-9-4 1-16,-2 3 0 15,0-2 1-15,-6 1-1 0,22-1 1 16,5-3 0-16,14 3-1 16,6-2 2-16,-1-5-2 15,10 3 2-15,-9 2-1 16,-2-3-1-16,-7 2 0 16,-8-4 1-16,-3 5 0 15,-16-5-1-15,7 7 0 16,2-3 0-16,12 5 2 15,9-3-2-15,10-2 0 16,7 0 0-16,7 3 0 16,12-7 0-16,6 5 1 15,-1 1-1-15,14-6 0 0,-8 4 4 16,3 0-3-16,5 2 1 16,-4-5 0-16,-2-1 0 15,-2 5 2-15,5-5-2 16,-17 0 0-16,6 0 0 15,1 4 0-15,-1-4-2 16,14 5 3-16,1-5-3 16,5 0 0-16,4 0 0 15,1 0 0-15,4 0 0 16,1 0-1-16,0 0-6 16,0 0 4-16,0 0-7 15,-5 0 7-15,-10 0-5 16,1 0 4-16,-1 0-1 0,-1 0-7 15,16 0-31 1,0 0-31-16,16 0-44 0,45-9 30 16,29-11-94-16,11-6-164 15</inkml:trace>
        </inkml:traceGroup>
      </inkml:traceGroup>
    </inkml:traceGroup>
  </inkml:traceGroup>
</inkml:ink>
</file>

<file path=ppt/ink/ink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4:29.18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6B907743-0C0B-455F-9858-36DF6C63DDA6}" emma:medium="tactile" emma:mode="ink">
          <msink:context xmlns:msink="http://schemas.microsoft.com/ink/2010/main" type="inkDrawing" rotatedBoundingBox="8160,11308 11128,11368 11127,11390 8159,11331" semanticType="underline" shapeName="Other">
            <msink:sourceLink direction="with" ref="{76D87362-BC01-430D-A24F-76043A439D4C}"/>
          </msink:context>
        </emma:interpretation>
      </emma:emma>
    </inkml:annotationXML>
    <inkml:trace contextRef="#ctx0" brushRef="#br0">0-2 269 0,'0'0'6'0,"0"0"-5"16,0 0 0-16,0 0 20 15,0 0 4-15,0 0 4 0,0 0-6 16,0 0-3-16,0 0 15 15,0 0 5-15,0 0-11 16,0 0-1-16,0 0-10 16,3 0 4-16,10 0-8 15,6 0 6-15,10 0-1 16,3 0-12-16,7 0 8 16,-3 0-7-16,9 0 5 15,5 0-7-15,1 0-2 16,-2 0-2-16,7 0 15 15,-10 7-6-15,6-7-10 0,-7 5 9 16,-1-1 0-16,8 1 3 16,-9-3-9-16,8-2-1 15,1 0 0-15,-7 0-2 16,0 0-1-16,-12 0 2 16,4 0 5-16,-11 0-7 15,4 0 5-15,4 0-3 16,3 0-2-16,1 0 4 15,9 0-1-15,-8 0 2 16,12 0-5-16,5 0 2 16,0 0 4-16,-6 0-6 15,9 0 2-15,-12 0-1 16,-7 0 1-16,5 0 0 16,-10 0-2-16,5 0 1 15,-9 0 0-15,-1 0-1 0,-1 3 0 16,3-3 1-16,-1 5 0 15,4-5 0-15,-1 6-1 16,-2-5 0-16,6-1 1 16,-1 5 3-16,-3-1-4 15,3-4 1-15,-8 5-1 16,-4-5 0-16,1 0 0 16,-12 0 2-16,1 0-2 15,-6 0 0-15,3 0 0 16,4 0 0-16,3 0 4 0,0 0-4 15,8 0 0 1,7 0 0-16,1 0 1 0,10 0 1 16,7 0-2-16,-1 0 2 15,-3 0-2-15,4 0 0 16,-6 0 4-16,-11 0-2 16,5 0 3-16,-11 0-2 15,2 0 4-15,-1 0-5 16,-4 0 2-16,4 0-1 15,-15 0-2-15,-1 0 3 16,1 0 1-16,-4 0 1 16,5 0 7-16,-11 0-4 15,-5 0 15-15,0 0-8 0,0 0-1 16,0 0 0 0,0 0-7-16,0 0-1 0,0 0-7 15,0 0-5-15,0 0-14 16,0 0-72-16,-32 5-95 15,-32 6-70-15</inkml:trace>
  </inkml:traceGroup>
</inkml:ink>
</file>

<file path=ppt/ink/ink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4:30.39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5776DAE7-2B3E-4E62-AA79-5CFF31FC98C1}" emma:medium="tactile" emma:mode="ink">
          <msink:context xmlns:msink="http://schemas.microsoft.com/ink/2010/main" type="inkDrawing" rotatedBoundingBox="7867,12537 11711,12495 11712,12523 7868,12565" semanticType="underline" shapeName="Other">
            <msink:sourceLink direction="with" ref="{59B4BF77-D983-42C4-835F-2C7D4A884D0E}"/>
          </msink:context>
        </emma:interpretation>
      </emma:emma>
    </inkml:annotationXML>
    <inkml:trace contextRef="#ctx0" brushRef="#br0">0 57 327 0,'0'0'39'16,"0"0"-33"-16,0 0 39 15,0 0 4-15,0 0-30 16,0 0-9-16,155 0-7 16,-105-6 13-16,2 6 2 15,-1-5 4-15,2 5 4 0,3 0 7 16,5 0-16 0,-5 0 6-16,10 0-1 0,-2 0-2 15,7 0 0-15,6 0-3 16,-7 0 3-16,10 0 4 15,1 0-15-15,9 0 0 16,11 0-1-16,0 0 2 16,5 0-2-16,-5 0-3 15,0 0-2-15,0 0 2 16,-7 0-1-16,-4 0 2 16,-13 0-3-16,-11 0-1 15,-11 0 4-15,-9 0-5 16,-7 0 3-16,7 0-1 15,-3 0 0-15,9 0-2 0,14 0 1 16,-5 0 1-16,19 0-2 16,0 0 2-16,10-4-1 15,3 1-2-15,-18-1 1 16,1 4 0-16,-22-4 0 16,-2 4 8-16,-3-5-9 15,-2 5 0-15,-7-2-6 16,10 2 5-16,-5 0 2 15,4-4 4-15,8 4-3 16,-1 0-1-16,5-4 7 16,-4 4-7-16,-4-4 0 15,-8 4 4-15,-6-4-1 16,-12 4 1-16,2 0 1 16,-13-3-2-16,5 3 0 0,-12 0 2 15,1 0-2-15,-10 0-1 16,0 0-2-16,5 0-1 15,-5 0 3-15,0 0-3 16,0 0 2-16,0 0-2 16,0 0 0-16,0 0 0 15,0 0 1-15,0 0-2 16,0 0-6-16,0 0-38 16,0 0-38-16,-24 7-89 15,-32 7-1-15</inkml:trace>
  </inkml:traceGroup>
</inkml:ink>
</file>

<file path=ppt/ink/ink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5:36.23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DB7DDE85-B6C4-4D41-94B3-17FE2B379277}" emma:medium="tactile" emma:mode="ink">
          <msink:context xmlns:msink="http://schemas.microsoft.com/ink/2010/main" type="writingRegion" rotatedBoundingBox="1653,1070 10095,1266 10006,5088 1565,4893"/>
        </emma:interpretation>
      </emma:emma>
    </inkml:annotationXML>
    <inkml:traceGroup>
      <inkml:annotationXML>
        <emma:emma xmlns:emma="http://www.w3.org/2003/04/emma" version="1.0">
          <emma:interpretation id="{1C93C1C3-DFEA-45D7-A12A-FAD80C1C5FB9}" emma:medium="tactile" emma:mode="ink">
            <msink:context xmlns:msink="http://schemas.microsoft.com/ink/2010/main" type="paragraph" rotatedBoundingBox="1653,1070 10095,1266 10070,2320 1629,2124" alignmentLevel="1"/>
          </emma:interpretation>
        </emma:emma>
      </inkml:annotationXML>
      <inkml:traceGroup>
        <inkml:annotationXML>
          <emma:emma xmlns:emma="http://www.w3.org/2003/04/emma" version="1.0">
            <emma:interpretation id="{31D1F0F1-6C9D-4558-A803-5EF1BF6400F7}" emma:medium="tactile" emma:mode="ink">
              <msink:context xmlns:msink="http://schemas.microsoft.com/ink/2010/main" type="line" rotatedBoundingBox="1653,1070 10095,1266 10070,2320 1629,2124"/>
            </emma:interpretation>
          </emma:emma>
        </inkml:annotationXML>
        <inkml:traceGroup>
          <inkml:annotationXML>
            <emma:emma xmlns:emma="http://www.w3.org/2003/04/emma" version="1.0">
              <emma:interpretation id="{9D5E5C10-9DEC-47CD-8E5A-AECCC3BC26DE}" emma:medium="tactile" emma:mode="ink">
                <msink:context xmlns:msink="http://schemas.microsoft.com/ink/2010/main" type="inkWord" rotatedBoundingBox="1652,1146 6248,1253 6225,2231 1629,2124"/>
              </emma:interpretation>
            </emma:emma>
          </inkml:annotationXML>
          <inkml:trace contextRef="#ctx0" brushRef="#br0">998 318 526 0,'0'0'42'15,"0"0"-42"-15,0 0 7 16,0 0 21-16,0 0 24 16,0 0-21-16,-5 7-6 15,5-7 10-15,0 0 10 16,0-7-24-16,5-15-20 15,6-9 10-15,0-11-11 16,-11-1-4-16,0 3-2 16,0 8 5-16,-22 7-12 15,-17 9 1-15,-7 12-23 16,-25 4 16-16,-19 0 16 16,-11 16 5-16,5 14-2 0,11 1 3 15,10 1-2-15,14 5 0 16,9-3 2-16,19 3-3 15,5-4-2-15,19-2-1 16,4-4 0-16,5-2-1 16,0-3 2-16,5-6 4 15,22-6-8-15,7-7 13 16,22-3-7-16,10 0 4 16,19-22 15-16,4-16 3 15,-8-8-17-15,-6-3 3 16,-24 9-4-16,-4 7 2 0,-28 14-2 15,-4 1-2 1,-11 8 5-16,-4 4 1 0,0 2-1 16,0 4 7-16,0-1 5 15,0 1-18-15,0 0-1 16,0 0-1-16,0 0-1 16,0 10-3-16,0 21-10 15,0 19 15-15,0 11-2 16,0 9 9-16,0 7-5 15,0-1 0-15,0-4 5 16,0-1 3-16,0-5-10 16,0-9 6-16,0-11-3 15,0-2 3-15,5-12-4 0,-5-6 1 16,0-4 6 0,0-9-8-16,0-7 9 0,0 0-3 15,0-6 4-15,0 0 3 16,0 0 3-16,0 0-13 15,5 0 4-15,-5 0-8 16,0 0-4-16,0 0 4 16,2 0-41-16,19 0-23 15,12-12-34-15,-1-14-97 16</inkml:trace>
          <inkml:trace contextRef="#ctx0" brushRef="#br0" timeOffset="629.3298">2010 254 388 0,'0'0'32'16,"0"0"9"-16,0 0 24 16,0 0 1-16,0 0-5 15,0 0-19-15,0-41-3 16,0 37-4-16,-5 4-20 0,-4 0-15 16,-6 0-4-16,-9 0 0 15,-18 4-1-15,-18 19 3 16,-11 14 2-16,-4 3 0 15,14 8 14-15,8 0-14 16,6 4-7-16,18 0 7 16,2 4 3-16,12-3-3 15,15-3 0-15,0-6-1 16,0-5-9-16,5 1 10 16,26-6-1-16,4-9 7 15,4-6-6-15,7-3 0 16,1-10-6-16,9-6 6 0,19 0 8 15,1 0 18-15,-6-10-6 16,1-13-6-16,-13-6 10 16,-7-6-6-16,-9-1-13 15,-9-2 13-15,-17-7-3 16,-4 3-5-16,-12-3-7 16,0 8 8-16,-16-5-5 15,-20 13 0-15,-15 1-6 16,-10-1-8-16,-14 3 1 15,-15 3-3-15,-5 11 10 16,-3 3-9-16,18 9-8 16,19 0-13-16,18 0-27 15,22 10-44-15,14 10-10 16,7-5-98-16</inkml:trace>
          <inkml:trace contextRef="#ctx0" brushRef="#br0" timeOffset="1408.25">3191 451 332 0,'0'0'159'15,"0"0"-151"-15,0 0 33 0,0 0 7 16,0 0-12-16,0 0-21 16,66-59 11-16,-61 31-17 15,-1-7 4-15,-4-6 6 16,0 9-15-16,0 4 1 16,-14 9 30-16,-18 7-35 15,-16 7-4-15,-13 5-2 16,-15 0 6-16,-17 22 4 15,13 7-2-15,9 2-2 16,19-5 1-16,19 3-1 16,14-2-1-16,5-8-5 15,14 2 2-15,0-4 1 16,0-3-11-16,0-2 14 0,33-7 0 16,14-5 0-16,14 0 2 15,19 0 4-15,0-22-1 16,1-6-5-16,-16 4 6 15,-8 2-5-15,-19 4 0 16,-19 6 0-16,-6-2 20 16,-3 6 17-16,-10 0-5 15,0 7-5-15,0-2 12 16,0 3-4-16,0 0-30 16,0 0-3-16,0 0-3 15,0 0-18-15,5 16 8 16,4 19-3-16,6 12 11 0,-1 12-1 15,9-1 3-15,1 3 3 16,-5 1-3-16,3-5 0 16,2-1 3-16,-4-5 0 15,-9-4-3-15,0-4 3 16,-1-7 2-16,-10 1 3 16,5-14-4-16,-5-5 0 15,0-6 2-15,0-4-2 16,0-2 3-16,0-6-1 15,0 1-6-15,0-1 4 16,0 0 2-16,0 0 6 16,0 0-12-16,0 0-1 15,0 0-3-15,0 0 3 16,0 0-38-16,0 0-34 16,0 0-18-16,0-10-93 0,0-16-308 15</inkml:trace>
          <inkml:trace contextRef="#ctx0" brushRef="#br0" timeOffset="-805.26">107 63 624 0,'0'0'11'0,"0"0"3"16,0 0 17-16,0 0 18 0,0 0 13 15,0 0-26-15,0 0-9 16,-37-63-11-16,37 63-12 16,0 0-4-16,-9 0-6 15,4 26 3-15,-5 11-1 16,-4 14 4-16,0 10 1 16,1 3 2-16,13 8 3 15,-5 4-3-15,5-2 0 16,0-1-2-16,0-3 7 15,0-4-5-15,0-11 1 16,0-10-3-16,0-5 2 16,0-12 5-16,0-7-7 15,0-8 1-15,0-4 5 0,0-5-5 16,0 0 0 0,0-4 4-16,0 3 0 0,0-3-1 15,0 0-5-15,0 0-18 16,0-19-16-16,22-13-140 15,17-13-113-15</inkml:trace>
          <inkml:trace contextRef="#ctx0" brushRef="#br0" timeOffset="1790.22">3916 187 333 0,'0'0'375'0,"0"0"-362"15,0 0 34-15,0 0 2 0,0 0-5 16,0 0-44-16,-19-31-2 16,19 47-13-16,0 25 15 15,19 8 0-15,0 15 1 16,-4 2 1-16,-7 2 10 16,1 1 4-16,-4-2-9 15,-5-3 0-15,0-8-7 16,5-3 0-16,-5-7 3 15,0-7-2-15,5-4 4 16,0-6-5-16,4-9 0 16,-4-3 1-16,0-8-1 15,1-1 2-15,-2-4-2 16,0-4-3-16,4 0-38 0,17 0 6 16,13-26-42-16,9-13-64 15,-1-18-164-15</inkml:trace>
          <inkml:trace contextRef="#ctx0" brushRef="#br0" timeOffset="2053.38">4466 319 526 0,'0'0'158'16,"0"0"-108"-16,0 0 30 16,0 0-19-16,0 0-17 15,0 0-44-15,0-10-4 16,0 46-23-16,0 13 27 0,5 10 2 15,10 1 8-15,-6-8 10 16,7-4-8-16,-6-1 1 16,6-7-11-1,-11-1 11-15,0 2-13 0,-5-4 1 16,0-2 5-16,0-1-6 16,0-2-3-16,0-4-15 15,0-10-74-15,14-3-68 16,10-15-108-16</inkml:trace>
        </inkml:traceGroup>
        <inkml:traceGroup>
          <inkml:annotationXML>
            <emma:emma xmlns:emma="http://www.w3.org/2003/04/emma" version="1.0">
              <emma:interpretation id="{44C2CE4C-0E1F-4A7B-B5B6-F443A85C9215}" emma:medium="tactile" emma:mode="ink">
                <msink:context xmlns:msink="http://schemas.microsoft.com/ink/2010/main" type="inkWord" rotatedBoundingBox="6589,1185 10095,1266 10070,2312 6564,2231"/>
              </emma:interpretation>
            </emma:emma>
          </inkml:annotationXML>
          <inkml:trace contextRef="#ctx0" brushRef="#br0" timeOffset="3359.35">6406 249 541 0,'0'0'88'15,"0"0"-80"-15,0 0-8 0,0 0 0 16,0 0 21-16,0 0-15 16,146-104-3-16,-131 104-3 15,4 0-4-15,-8 4 4 16,10 18 0-16,-7 9-1 16,-9 13-2-16,5 9 3 15,-10 12 0-15,0 1 3 16,0 3 1-16,0-2-3 15,0-7-1-15,-15-9-2 16,-4-8-1-16,-3-10 6 16,2-5-2-16,6-6 2 15,4-4 9-15,5-10-6 0,5-3 11 16,0-3-7-16,0-2 15 16,0 0 28-1,0 0-8-15,25 0-12 0,36-2 8 16,19-15-23-16,24-5-18 15,13-8 0-15,10 3-4 16,0-6-30-16,-13 5-28 16,-7-1-85-16,-22-2-55 15</inkml:trace>
          <inkml:trace contextRef="#ctx0" brushRef="#br0" timeOffset="3883.04">7621 145 624 0,'0'0'45'0,"0"0"-42"16,0 0 7-16,0 0 12 15,0 0-12-15,0 0-7 16,141-40 2-16,-98 40-5 15,-1 0 2-15,-18 0-4 16,8 4-2-16,-13 17 1 16,-4 5 4-16,-6 9-2 15,-9 6-6-15,0 5 6 16,-5-5-2-16,-28 7 3 0,-14-6 0 16,9-4 2-16,1-12-2 15,-3-1 2-15,21-13 5 16,7-4-7-16,12-2 0 15,0-6 2-15,0 0 5 16,0 0-1-16,16 0 2 16,29 0-8-16,11 0 2 15,15 5 0-15,4 6 1 16,6 5-3-16,-1 9 0 16,-5-2 0-16,-9 12-4 15,0 0 4-15,-15-2 14 16,-22-1-4-16,-19-2 2 15,-10-4-9-15,0-4 2 0,-29-5-1 16,-47 3 3 0,-36-7 6-16,-29 1-12 0,-15-3 3 15,-14-10-4-15,2-1-139 16,12-7-221-16</inkml:trace>
          <inkml:trace contextRef="#ctx0" brushRef="#br0" timeOffset="2893.6">4954 383 518 0,'0'0'59'15,"0"0"-50"-15,0 0 19 16,0 0 36-16,0 0-6 16,0 0-37-16,-16 0 16 15,16 0-19-15,0 0-3 16,16-13 0-16,19-6-9 15,17-13-2-15,9 9-3 16,1 1-1-16,9 6 1 16,-9 7-2-16,-2 6-5 15,1 3 3-15,-15 0 2 0,-2 8-6 16,-3 21-18-16,-17 2-18 16,1 14 36-1,-17 0-1-15,-8 4 3 0,0 2 1 16,0-11-4-16,-47 3 8 15,-4-10 1-15,3-2 0 16,-9-8-2-16,11-10 2 16,17-2 2-16,7-6 4 15,13-3 0-15,9-2 2 16,0 0 4-16,0 0-5 16,9 0 5-16,32-2-13 15,11-4-5-15,9 2-4 16,9 4 9-16,6 0-6 0,-1 0 6 15,5 0-5-15,-9 15 4 16,-5 12-3-16,-12 3 4 16,-9 7-12-16,-24-3-5 15,-13 2 17-15,-8-1-2 16,-13-4 2-16,-37 3 0 16,-11-5 0-16,-9-2 4 15,-1-8 16-15,1-2-1 16,4-7 2-16,0 3-9 15,0-10 0-15,10 0-4 16,13-3-5-16,1 0 1 16,23 0-4-16,-4-6-3 15,10-10-39-15,13-1-30 16,0-9-8-16,21-1-94 16,37-3-282-16</inkml:trace>
          <inkml:trace contextRef="#ctx0" brushRef="#br0" timeOffset="4985.09">6209 182 347 0,'0'0'81'0,"0"0"-77"15,0 0-1-15,0 0 47 16,0 0-23-16,0 0-19 15,0 5 17-15,0-5 10 16,0 0-7-16,0 0-2 16,0 0 3-16,9 0 5 0,28 0-8 15,7-11-9 1,17 1-15-16,0 1 1 0,0 2-2 16,-5 6 2-16,-3 1 3 15,-7 0-3-15,-4 0-3 16,-8 17 3-16,-6 8-3 15,9 3 4-15,-11 7 4 16,4 3-6-16,-5 3-2 16,-6-3-2-16,-2 3 2 15,8-6 4-15,-11 0-1 16,0-4-5-16,9-4 4 16,-18 3 4-16,4 0-4 15,-9 0 2-15,0 0-1 16,0 3 7-16,-9-2-9 15,-27-2 4-15,6 2 3 0,-5-3-5 16,-1-6 1-16,6-1 0 16,4-4-4-16,-3-3 4 15,2-2-3-15,3-3 10 16,-7-5-6-16,11-3-5 16,-9 2 3-16,3-3-2 15,0 0 3-15,2 0 5 16,-6 0-5-16,4 0 2 15,2-7-6-15,3-8 23 16,5-2-4-16,-3-7-17 0,9-3 3 16,5-3 5-1,5-1-10-15,0 5 0 0,0 1-1 16,0 6 1 0,5 4-3-16,15 6 3 15,-11-1 0-15,10 3-4 0,14 2 2 16,-9 3 2-16,8 2-2 15,11 0-6-15,4 0 6 16,9 10-3-16,14 13-4 16,1 6 9-16,4 2 0 15,-4-1 5-15,-5-4 14 16,-12-4-7-16,-4-3-10 16,-8-3 1-16,-4-5 8 15,-12-5-11-15,4-2 11 16,-9-4-4-16,19 0 1 0,10-1 6 15,14-23-12-15,13-2-2 16,5-6-8-16,3-3-51 16,-24 4-86-16,-32 0-186 15</inkml:trace>
        </inkml:traceGroup>
      </inkml:traceGroup>
    </inkml:traceGroup>
    <inkml:traceGroup>
      <inkml:annotationXML>
        <emma:emma xmlns:emma="http://www.w3.org/2003/04/emma" version="1.0">
          <emma:interpretation id="{7F84BD86-4600-4A99-B21A-1B6C0B2D89FC}" emma:medium="tactile" emma:mode="ink">
            <msink:context xmlns:msink="http://schemas.microsoft.com/ink/2010/main" type="paragraph" rotatedBoundingBox="2081,3448 8823,3711 8768,5113 2027,4851" alignmentLevel="1"/>
          </emma:interpretation>
        </emma:emma>
      </inkml:annotationXML>
      <inkml:traceGroup>
        <inkml:annotationXML>
          <emma:emma xmlns:emma="http://www.w3.org/2003/04/emma" version="1.0">
            <emma:interpretation id="{53FE820A-3E41-4867-A70D-CE3686DB402B}" emma:medium="tactile" emma:mode="ink">
              <msink:context xmlns:msink="http://schemas.microsoft.com/ink/2010/main" type="line" rotatedBoundingBox="2081,3448 8823,3711 8768,5113 2027,4851"/>
            </emma:interpretation>
          </emma:emma>
        </inkml:annotationXML>
        <inkml:traceGroup>
          <inkml:annotationXML>
            <emma:emma xmlns:emma="http://www.w3.org/2003/04/emma" version="1.0">
              <emma:interpretation id="{EEE9EFDC-140F-4C93-AC33-859DD706225B}" emma:medium="tactile" emma:mode="ink">
                <msink:context xmlns:msink="http://schemas.microsoft.com/ink/2010/main" type="inkWord" rotatedBoundingBox="2077,3552 2874,3583 2836,4543 2040,4512"/>
              </emma:interpretation>
            </emma:emma>
          </inkml:annotationXML>
          <inkml:trace contextRef="#ctx0" brushRef="#br0" timeOffset="17112.4">667 2579 64 0,'0'0'238'15,"0"0"-225"-15,0 0 43 16,0 0 14-16,0 0-8 16,0 0-11-16,0 0-17 15,20-65-8-15,-20 54-8 16,0 4 9-16,0 0-8 0,0 1 11 15,0-1-15 1,0 3 0-16,0-1 15 16,0 3-11-16,0 0 5 0,0 2-11 15,0 0-4-15,0 0-4 16,0 0-1-16,0 0 2 16,0 0 0-16,0 0-12 15,0 0 5-15,0 0-3 16,0 0 1-16,0 9 1 15,0 12 2-15,0 8-5 16,-5 6 10-16,0 5-3 16,-5-1 0-16,10 8-1 15,0 5 0-15,-5-2 0 0,-1 5 2 16,1 2-1 0,-1-5 1-16,1 0-1 0,-5 2-1 15,1-6 4-15,9 2-5 16,-10 0 5-16,5-6-3 15,5-9 1-15,-4-5-2 16,4-8-1-16,0-8 2 16,0-3-2-16,0-5-4 15,0-2 4-15,0-4 1 16,0 3-1-16,0-3 2 16,0 0 3-16,0 0-3 15,0 0 4-15,0 0-2 16,0 0-4-16,0 0 9 15,0 0-8-15,0 0-2 16,0-13 1-16,24-21-24 0,6-9-70 16,-4-10-93-16,-21-2-288 15</inkml:trace>
          <inkml:trace contextRef="#ctx0" brushRef="#br0" timeOffset="17839.46">438 2679 101 0,'0'0'11'0,"0"0"-7"16,0 0 16-16,0 0 31 16,0 0-6-16,0 0-20 15,-15 24 4-15,15-21-2 16,0-3 15-16,0 0-10 15,0 0 4-15,0 0 21 16,0 0-2-16,0 0-20 16,0 0 11-16,0 0-3 0,0 0-13 15,0 0 13-15,23-4-10 16,6-15-15-16,12-3-3 16,3-8-13-16,2 3 1 15,-2-2 3-15,-7-1-2 16,-4 5 1-16,-15 7-1 15,1 4 0-15,-9 2 4 16,-1 3 3-16,1 4 1 16,0-2 1-16,-2-2 9 15,-8 4-6-15,4 1 8 0,1-1-21 16,-5-2 8 0,0 6 1-16,5 1 5 0,-5-4-7 15,0 4-9-15,0 0 11 16,0 0-5-16,0 0-2 15,0 0 0-15,0 0-5 16,0 0-3-16,5 0-16 16,9 17 15-16,10 11-2 15,9 10 12-15,-9 4-4 16,8 7 0-16,-3-3-2 16,-5-3 2-16,8 2-4 15,-8-6 5-15,-3 0-5 16,4-5 6-16,-5-3-5 15,-1 0 1-15,3-2-35 16,-2 2-65-16,4-13-138 0</inkml:trace>
        </inkml:traceGroup>
        <inkml:traceGroup>
          <inkml:annotationXML>
            <emma:emma xmlns:emma="http://www.w3.org/2003/04/emma" version="1.0">
              <emma:interpretation id="{5910A1F7-CE25-4AB4-B1B0-92621716AB5E}" emma:medium="tactile" emma:mode="ink">
                <msink:context xmlns:msink="http://schemas.microsoft.com/ink/2010/main" type="inkWord" rotatedBoundingBox="5141,3789 6154,3828 6108,5010 5095,4970"/>
              </emma:interpretation>
            </emma:emma>
          </inkml:annotationXML>
          <inkml:trace contextRef="#ctx0" brushRef="#br0" timeOffset="20890.57">3579 3078 22 0,'0'0'10'15,"0"0"21"-15,0 0 20 16,0 0-1-16,0 0-3 15,-50 121-19-15,39-107 9 0,6 4-14 16,-1-2 11-16,1-3-11 16,-4-1 9-16,4-2-6 15,0-4 1-15,0 2 10 16,5-2-20-16,-5-2-5 16,5-4 8-16,0 0-5 15,0 2 10-15,0-2-13 16,0 0 3-16,0 0 9 15,0 0 18-15,0 0 1 16,0 0 9-16,0 0-5 16,0-16-24-16,20 0-11 15,5-13-4-15,6-6-6 16,-2-3 3-16,8-6-1 0,3-1-1 16,0 0 0-16,0 0-3 15,0 4 1-15,-14 5-1 16,4 8-1-16,-11-1 1 15,1 8 2-15,-11-4-2 16,4 6 1-16,2-3 3 16,-11 0 4-16,-4 6-2 15,0-1-1-15,5 4 17 16,-5 4-14-16,0 7 1 16,0 0-5-16,0 2-4 15,0 0 0-15,5 0 0 16,-5 0-2-16,0 0-3 0,0 0-2 15,0 0-2 1,5 0 0-16,4 13 4 0,3 9 5 16,13 2 0-16,4 9 2 15,3 5-1-15,7-1 2 16,-2 4-2-16,1-3 1 16,-1-2 1-16,-13-5-3 15,2-1 1-15,-5-5-2 16,-2-4 1-16,-5 0 0 15,-4-6 0-15,-8-4 0 16,2-3 1-16,0-1-1 16,4-3 1-16,-4-4 1 15,-4 5 5-15,0-5-3 0,0 0 6 16,0 0-2 0,0 0-6-16,0 0 14 0,0 0-15 15,0 0 11-15,5 0-11 16,-5 0 12-16,0 0-13 15,0 0 6-15,0 0-5 16,0 0 4-16,0 0-3 16,0 0 1-16,0 0-1 15,0 0-2-15,0 0 4 16,0 0-4-16,0 0 3 16,0 0 4-16,0 0-4 15,0 0 6-15,0 0-3 0,0 0 2 16,0 0-3-1,0 0 1-15,0 0-5 0,0-5 3 16,0 5-3-16,0-4-1 16,0 4-1-16,0-2-4 15,10-3-39-15,20 2-45 16,30-8-144-16,10-4-292 16</inkml:trace>
          <inkml:trace contextRef="#ctx0" brushRef="#br0" timeOffset="19782.54">3700 2676 462 0,'0'0'23'0,"0"0"-19"16,0 0 49-16,0 0 7 15,0 0 12-15,0 0-12 16,0-27-3-16,0 27-22 16,0 0-9-16,0 0-6 15,0 0-6-15,0 0-2 16,0 0-5-16,0 0-7 16,0 0-5-16,0 8-4 0,4 22 8 15,-4 15 1-15,10 15 2 16,0 4-2-16,-6 3 8 15,3 4-8-15,4 1 1 16,-6 10-2-16,0 5 3 16,-5-1 1-16,0-4-3 15,0-8-4-15,-15-4 4 16,-2-10 0-16,12-1 0 16,0-14 5-16,5-7-10 15,0-7 5-15,0-9 0 16,0-8-1-16,0-5 2 0,0-9-1 15,0 3 0-15,0 1 6 16,0-4-6-16,0 0 0 16,0 0-6-16,0 1 6 15,0-1 2-15,0 0-2 16,0 0-23-16,5-1-17 16,11-30-85-16,10-21-168 15</inkml:trace>
        </inkml:traceGroup>
        <inkml:traceGroup>
          <inkml:annotationXML>
            <emma:emma xmlns:emma="http://www.w3.org/2003/04/emma" version="1.0">
              <emma:interpretation id="{A588D3C0-0A5C-4709-BED8-C8F8010D82EF}" emma:medium="tactile" emma:mode="ink">
                <msink:context xmlns:msink="http://schemas.microsoft.com/ink/2010/main" type="inkWord" rotatedBoundingBox="7816,3734 8820,3773 8799,4317 7795,4277"/>
              </emma:interpretation>
            </emma:emma>
          </inkml:annotationXML>
          <inkml:trace contextRef="#ctx0" brushRef="#br0" timeOffset="22627.44">6153 3113 4 0,'0'0'89'0,"0"0"-19"15,0 0-15-15,0 0-5 16,0 0 3-16,0 0-2 16,0 17 25-16,0-17 7 15,0 0-27-15,0 0-2 16,0 0-14-16,0-12-10 16,1-9-20-16,20-5-1 0,8 2-6 15,-5-13 2-15,8 5-5 16,-3-7 0-16,-5 2 2 15,-1 3-2-15,-9 6 0 16,0 3 1-16,-7 6-1 16,6-3 4-16,-5 0-3 15,1-1 3-15,1 0-4 16,-5 0 2-16,9 2-2 16,-4 4 4-16,-4 2-3 15,2 1 2-15,0 8-2 16,-3 1 11-16,-5 1-6 15,5 3 3-15,-5 1-5 0,0 0 0 16,0 0 3-16,0 0-7 16,0 0-2-16,0 0 2 15,0 0 0-15,0 0 0 16,5 0-3-16,0 0 2 16,9 0 1-16,2 0 0 15,14 5 6-15,4 9-4 16,13 3-1-16,2 4 7 15,6-6-1-15,6 10 8 16,-10-3-4-16,-12-1-4 16,3-2-6-16,-7 0 9 15,0-1-2-15,-6-5-1 16,-2 1-1-16,-7-6-1 0,4 2-2 16,-2 1-3-1,-3-2 4-15,-4 0-1 0,-10-1-2 16,6-3-2-16,-6 0 0 15,-5-1-5-15,0 6-68 16,0-4-119-16,-36-6-324 16</inkml:trace>
        </inkml:traceGroup>
        <inkml:traceGroup>
          <inkml:annotationXML>
            <emma:emma xmlns:emma="http://www.w3.org/2003/04/emma" version="1.0">
              <emma:interpretation id="{FA7125D7-9501-4ED6-B243-C8FC6877BE8A}" emma:medium="tactile" emma:mode="ink">
                <msink:context xmlns:msink="http://schemas.microsoft.com/ink/2010/main" type="inkWord" rotatedBoundingBox="8192,3686 8293,3690 8248,4838 8147,4834"/>
              </emma:interpretation>
            </emma:emma>
          </inkml:annotationXML>
          <inkml:trace contextRef="#ctx0" brushRef="#br0" timeOffset="21775.21">6576 2630 552 0,'0'0'4'16,"0"0"-2"-16,0 0 2 16,0 0 3-16,0 0 9 15,0 0 2-15,0-90 14 16,0 90-12-16,0 0-3 16,0 0-4-16,0 0 5 0,0 0-15 15,0 0-3-15,0 0-2 16,0 23 1-16,0 11 1 15,0 5 8-15,0 4-5 16,-5 6 4-16,5-1 5 16,-4 6 15-16,4 2-1 15,-5-3-12-15,0 9 0 16,-5 0 2-16,5 2-4 16,1-5-7-16,-8-6 12 15,6-1-11-15,6-4-1 0,-3-6 1 16,3-3 4-1,0-2 1-15,0-3-5 0,0-4 8 16,3 0 2-16,10-1-6 16,1-6 4-16,-4-1-4 15,0-2 5-15,-6-9-8 16,6 4-6-16,-8-6 11 16,1-3-11-16,-3-6 7 15,0 4 4-15,5-4-8 16,-5 0 9-16,0 0 1 15,0 0-9-15,0 0 11 16,0 0-14-16,0 0 2 16,0 0-4-16,0 0 0 15,0 0-12-15,0-12-8 16,0-14-45-16,6-15-26 0,-1-10-62 16,6-7-76-16</inkml:trace>
        </inkml:traceGroup>
      </inkml:traceGroup>
    </inkml:traceGroup>
  </inkml:traceGroup>
</inkml:ink>
</file>

<file path=ppt/ink/ink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5:43.530"/>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581DE34E-9025-42C7-B5D3-D1C8013489C4}" emma:medium="tactile" emma:mode="ink">
          <msink:context xmlns:msink="http://schemas.microsoft.com/ink/2010/main" type="inkDrawing" rotatedBoundingBox="1350,3083 10666,2704 10674,2909 1359,3288" shapeName="Other"/>
        </emma:interpretation>
      </emma:emma>
    </inkml:annotationXML>
    <inkml:trace contextRef="#ctx0" brushRef="#br0">0 352 223 0,'0'0'21'0,"0"0"-18"16,0 0 8-16,0 0 12 16,0 0 0-16,0 0 5 15,0 0-2-15,5 0 7 16,-5 0 4-16,5 0 13 15,7 0-27-15,3 0 11 16,14 0-11-16,12-2 2 16,8 2-5-16,16 0-7 0,11 0-1 15,7 0 2 1,12 0-3-16,-1 0-1 0,4 0-7 16,-8 0 4-16,5 0-1 15,-5 0-1-15,-7 0-4 16,2 0 2-16,-5 0 1 15,5 0-4-15,0 0 3 16,0 0-3-16,-1 0 2 16,-4 0 0-16,5 0-2 15,10 0 1-15,-10 0-1 16,17 0 3-16,3 2-2 16,-3 3-1-16,12-1 0 0,-11 0 0 15,-8-1 0-15,1-2 0 16,5 5 2-16,-2-5-2 15,4-1 0-15,6 0 1 16,-1 0 0-16,1 0-2 16,-2 0 2-16,-2 0-1 15,2 0 0-15,-7 0-1 16,-6 0 1-16,-1 0 1 16,2 0-1-16,0 0 1 15,-2 0 4-15,1-1-5 16,-9-5 0-16,2 2 2 15,-7 0 0-15,2 4-1 16,-7-2 2-16,6 0 0 0,4 0 2 16,-5-1-2-16,5-3 1 15,13 6-2-15,-4-1-1 16,17-2 9-16,14-1-5 16,-8 1 8-16,-3-2-9 15,-6 1 7-15,-14-1-7 16,4 0-2-16,-13 1 1 15,0-3 1-15,0 2-4 16,-3-4 6-16,10 0-6 16,2-4 1-16,1 4 6 15,8-3-6-15,-9 2 0 16,-9 0 3-16,-9 1-4 16,-9 0 1-16,-12 2 1 0,1 4 0 15,-11-2-2-15,5 1 0 16,1 1 0-16,10-2 0 15,9 3 0-15,1-3 4 16,19-1-4-16,0 1 0 16,1 0 0-16,1-4 1 15,-7 2 2-15,-15-1-6 16,-9 1 7-16,-8-2-8 16,-6 7 4-16,-6-3 0 15,-2 1 0-15,7 0 4 16,-5-1-4-16,13 1 4 15,12-2-7-15,0 6 3 0,14-7 0 16,-5 3 2 0,-7-1 1-16,1 1-3 0,-18-1 0 15,-6 4 1-15,-5-3 8 16,-10-3 0-16,1 2 2 16,-10 1-7-16,-7-1 19 15,2 1-11-15,-6-4 10 16,4 8-4-16,-9-1 0 15,10-2-10-15,4 2-4 16,3-2-2-16,-2 1 1 16,-6 1 0-16,0 1-2 15,-6 0-2-15,7 0 5 16,-1-3-2-16,-4 2-1 16,1-3-1-16,7 4 0 0,0 0 0 15,1-1 1-15,2 1 3 16,4 0 3-16,-5-3-5 15,-6 0 2-15,-8 2-2 16,-2-2-2-16,0 2 3 16,-4 1 4-16,0 0-7 15,0 0 5-15,0 0 0 16,0-3-5-16,0 3 0 16,0 0-9-16,0 0-62 15,-24 7-103-15,-30 9-47 16</inkml:trace>
  </inkml:traceGroup>
</inkml:ink>
</file>

<file path=ppt/ink/ink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23:52.84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CEB5027B-49E0-4A57-B625-CC63E86993FB}" emma:medium="tactile" emma:mode="ink">
          <msink:context xmlns:msink="http://schemas.microsoft.com/ink/2010/main" type="writingRegion" rotatedBoundingBox="1970,6598 7412,6959 7113,11466 1671,11105">
            <msink:destinationLink direction="with" ref="{1E7AFD75-5146-4978-A2FC-2612F0BE6226}"/>
          </msink:context>
        </emma:interpretation>
      </emma:emma>
    </inkml:annotationXML>
    <inkml:traceGroup>
      <inkml:annotationXML>
        <emma:emma xmlns:emma="http://www.w3.org/2003/04/emma" version="1.0">
          <emma:interpretation id="{4C920D48-7CFA-492A-94BC-6034E6A5EC3B}" emma:medium="tactile" emma:mode="ink">
            <msink:context xmlns:msink="http://schemas.microsoft.com/ink/2010/main" type="paragraph" rotatedBoundingBox="1940,6804 5084,6804 5084,8452 1940,8452" alignmentLevel="1"/>
          </emma:interpretation>
        </emma:emma>
      </inkml:annotationXML>
      <inkml:traceGroup>
        <inkml:annotationXML>
          <emma:emma xmlns:emma="http://www.w3.org/2003/04/emma" version="1.0">
            <emma:interpretation id="{06920E81-0FC0-4567-B40C-2418CD6EABFC}" emma:medium="tactile" emma:mode="ink">
              <msink:context xmlns:msink="http://schemas.microsoft.com/ink/2010/main" type="inkBullet" rotatedBoundingBox="2043,6359 5306,6838 5010,8857 1746,8377"/>
            </emma:interpretation>
          </emma:emma>
        </inkml:annotationXML>
        <inkml:trace contextRef="#ctx0" brushRef="#br0">1290 5664 325 0,'0'0'34'16,"0"0"-17"-16,0 0 36 15,0 0-29-15,0 0-8 16,0 0-5-16,-156 19 9 0,95-7-9 15,-5-2 7 1,-9 1 11-16,-5 5-21 0,-5-2 19 16,5-2-12-16,9 2 7 15,0-4 1-15,10 0-10 16,10-4-2-16,8 2 9 16,15-6 5-16,4 3 6 15,15-3-16-15,9-2 5 16,-5 0-17-16,5 0 2 15,0 0 0-15,0 0 0 16,0 0-2-16,0 3-3 16,0 2 0-16,-10 11 0 15,6 5 2-15,-1 1 4 16,-3 8 6-16,8 13-3 16,0 0 21-16,0 6-5 0,0-1-8 15,17 7-2-15,3 2-1 16,-1 0-2-16,-5 7-4 15,-6 5 0-15,-3 4-4 16,0 11 4-16,0-1-4 16,0-1-2-16,-5-5-4 15,0-8 4-15,0-3-2 16,0-4 2-16,0-6 6 16,0-5-7-16,0-9 5 15,0-7 1-15,0-6-4 16,0-9 0-16,0 1-2 15,9-9 4-15,-4-7 0 0,-5 0 10 16,5-1-10-16,-5-2-3 16,5-2 16-16,4 0 5 15,9 3 0-15,16-3-8 16,12 1 4-16,13-1-9 16,18 4 0-16,9-4-7 15,8 7-3-15,7-2-3 16,10-1 3-16,1-4 4 15,-7 5 2-15,-4-5-6 16,0 0 0-16,-11 0 4 16,4 0-3-16,-1 0-1 15,7-5 0-15,2 1 1 0,3-2 0 16,-6-4-1 0,-6 10 1-16,-8 0-3 0,-14-4 4 15,-1 2-3-15,-9-2 1 16,5-1 0-16,-18 5 0 15,4-1 4-15,-1-2-4 16,-6 3 0-16,5 0 0 16,-4 0 3-16,-7 0-3 15,-2 0-1-15,1 0 1 16,4 0 0-16,-7 0 1 16,5 0 1-16,-9 0-1 15,-6 0 1-15,-10 0 0 16,-1 0 6-16,-4-8 14 0,-4 8-11 15,-3-4 2 1,4 4 2-16,14-1-11 0,-2-2-3 16,11-3 5-16,11 1-5 15,-11-2-1-15,1 3 0 16,-12-2 3-16,-10 2-2 16,-9-1 8-16,5 5 13 15,-5-1-3-15,0 1-5 16,0-2-13-16,0 2 4 15,0 0-5-15,0 0-2 16,0-4-33-16,0 0-49 16,-29-5-85-16,-17-4-148 0</inkml:trace>
        <inkml:trace contextRef="#ctx0" brushRef="#br0" timeOffset="-1416.59">913 5679 324 0,'0'0'9'16,"0"0"3"-16,0 0 41 15,0 0 4-15,0 0-32 0,0 0-7 16,-161 0 8-1,161 0-5-15,0 0 16 0,0 0-12 16,0 3 7-16,0-3-9 16,0 0 5-16,0 0-8 15,0 1-11-15,0-1 1 16,0 0-1-16,0 0-9 16,0 4 0-16,0-4 0 15,20 0-6-15,31 3 6 16,39 2 40-16,27-4-10 15,29 2-16-15,19-1-12 16,18-2 7-16,11 0-8 16,8 0 4-16,0 4-3 15,-14 0-2-15,-23 1 0 16,-14-3 2-16,-10-2-2 0,-9 0 0 16,-17 0 0-16,-9 0 2 15,-16 0-2-15,-24-15 4 16,-5 4-4-16,-21 0 0 15,-14 2 2-15,-12 7 1 16,-4-2 11-16,-10 0 20 16,0 1-3-16,0 3-8 15,0-1-5-15,0 1-3 16,0 0-3-16,0 0-10 16,0 0 2-16,0 0-8 15,0 0-8-15,0 0 7 16,0 10-8-16,0 14 13 0,0 18 13 15,0 4 0-15,0 10-3 16,0 10-4-16,0 15 9 16,0 2-8-16,0 13-1 15,0 2 1-15,0 3 0 16,-5-1 7-16,-5 2 5 16,1 0-8-16,4-11 0 15,5-13 1-15,0 0-1 16,0-13 6-16,0-6 0 15,0-14-6-15,0-8-2 16,5-18-4-16,0-4-3 16,-1-8 5-16,-4-4 6 15,0-3 19-15,0 0-10 16,0 0 0-16,0 0-13 0,0 0 3 16,0 0-12-16,5 0 0 15,-5-3-43-15,0-19-73 16,0-9-70-16,-66-8-186 15</inkml:trace>
        <inkml:trace contextRef="#ctx0" brushRef="#br0" timeOffset="-3411.09">894 6745 561 0,'0'0'16'15,"0"0"35"-15,0 0 99 16,0 0-42-16,0 0-67 16,0 0-29-16,216-23-12 15,-116 11-1-15,-3 2-26 16,-2-6-75-16,-10 6-91 15,-9-6-320-15</inkml:trace>
        <inkml:trace contextRef="#ctx0" brushRef="#br0" timeOffset="-3599.58">1290 6064 401 0,'-241'-26'27'0,"232"26"-13"0,9 0 68 0,0 0-10 16,0 0-37-16,0 0-10 0,0 0 15 16,9 0 11-16,20 0-14 15,18-4-13-15,14 4-10 16,-5-6-1-16,3 2 0 15,5-3-13-15,-3 2-2 16,-5 1 2-16,-9 4-1 16,-9 0-52-16,-10 10-37 15,-28 15-18-15,0 5-64 16,-32 12-15-16</inkml:trace>
        <inkml:trace contextRef="#ctx0" brushRef="#br0" timeOffset="-3831.97">1290 6064 558 0,'0'0'50'16,"0"0"-20"-16,0 0 78 15,0 0-30-15,0 0-21 16,0 0-27-16,0 0-17 0,-5-17-1 16,5 17-7-1,0 0-3-15,0 0-2 0,-5 13-1 16,-4 13 1-16,4 7 7 15,-5 4 4-15,0 9 9 16,1 1-6-16,1-1 10 16,3 6-20-16,0-2 16 15,0 7-10-15,-4 0-4 16,9-7 0-16,0-4-2 16,-5-9-4-16,5-11 2 15,-5-12 4-15,5-5-9 16,0-6 4-16,0 1-1 0,0-4 2 15,0 0 2 1,0 0 2-16,0 0-1 0,0 0 1 16,0-11-6-16,0-15-39 15,0-19-17-15,0-12-19 16,0-15-51-16,0-10-88 16,15 0-145-16</inkml:trace>
        <inkml:trace contextRef="#ctx0" brushRef="#br0" timeOffset="-3768.14">1290 6064 401 0</inkml:trace>
        <inkml:trace contextRef="#ctx0" brushRef="#br0" timeOffset="-2370.04">1806 6084 702 0,'0'0'5'0,"0"0"10"16,0 0 15-16,0 0-15 15,0 0-10-15,265-86-1 16,-162 75-4-16,-18 11 2 16,-10 0-1-16,-19 0 7 15,-22 4-1-15,-7 13-3 16,-12 9-1-16,-10 3 7 15,-5 8-8-15,0 1 4 16,-37 6-5-16,-11-3 5 16,-4-5-3-16,-14-1 2 15,5-1-2-15,1-7-1 0,11-6 1 16,17-9-3-16,13-7 1 16,14-1 2-1,5-4-1-15,0 0 4 0,0 0-4 16,0 0 2-16,0 0-1 15,0 0-6-15,15 15-1 16,22 6 4-16,6 10 0 16,13 10 1-16,-5 4 1 15,-1-3-2-15,9 10 2 16,-7-16 0-16,-1-6 0 16,-12-1 6-16,-12-15 12 15,-13-4 7-15,-4-6-20 16,0-4-3-16,-10 0 5 15,0 0 3-15,0 0-4 16,4 0-2-16,1-2-6 0,0-18-50 16,-5-10-91-16,0-15-147 15</inkml:trace>
        <inkml:trace contextRef="#ctx0" brushRef="#br0" timeOffset="-2893.47">1967 5987 674 0,'0'0'41'0,"0"0"-35"16,0 0 4-16,0 0 8 16,0 0-18-16,0 0-7 15,-26 68 7-15,21-16 0 16,4 7 18-16,1 2 15 15,0 2 2-15,0 6-3 16,0 4 11-16,0-4-18 16,0-4-14-16,-10-8 0 15,-4-10-3-15,9-8-5 16,-5-12-2-16,1-10-1 16,9-7 5-16,-5-6 0 0,5-4-2 15,0 0 6-15,0 0-1 16,-11-13-8-16,4-11-65 15,-2-10-59-15,-1-13-43 16,10-14-388-16</inkml:trace>
      </inkml:traceGroup>
    </inkml:traceGroup>
    <inkml:traceGroup>
      <inkml:annotationXML>
        <emma:emma xmlns:emma="http://www.w3.org/2003/04/emma" version="1.0">
          <emma:interpretation id="{E8E9FB0C-6DBC-42DD-A647-02260F3F3FCF}" emma:medium="tactile" emma:mode="ink">
            <msink:context xmlns:msink="http://schemas.microsoft.com/ink/2010/main" type="paragraph" rotatedBoundingBox="2733,8785 7232,8816 7220,10631 2721,10600" alignmentLevel="1"/>
          </emma:interpretation>
        </emma:emma>
      </inkml:annotationXML>
      <inkml:traceGroup>
        <inkml:annotationXML>
          <emma:emma xmlns:emma="http://www.w3.org/2003/04/emma" version="1.0">
            <emma:interpretation id="{2B5D9855-4A11-4645-9CF4-A2DC15E7E0F6}" emma:medium="tactile" emma:mode="ink">
              <msink:context xmlns:msink="http://schemas.microsoft.com/ink/2010/main" type="line" rotatedBoundingBox="2733,8785 7232,8816 7220,10631 2721,10600"/>
            </emma:interpretation>
          </emma:emma>
        </inkml:annotationXML>
        <inkml:traceGroup>
          <inkml:annotationXML>
            <emma:emma xmlns:emma="http://www.w3.org/2003/04/emma" version="1.0">
              <emma:interpretation id="{EF710868-8CE6-4E1C-B6F6-51FDDE3C8AD9}" emma:medium="tactile" emma:mode="ink">
                <msink:context xmlns:msink="http://schemas.microsoft.com/ink/2010/main" type="inkWord" rotatedBoundingBox="2728,9632 7226,9670 7220,10412 2721,10374"/>
              </emma:interpretation>
            </emma:emma>
          </inkml:annotationXML>
          <inkml:trace contextRef="#ctx0" brushRef="#br0" timeOffset="-139651.18">1458 8530 132 0,'0'0'397'16,"0"0"-358"-16,0 0 21 15,0 0-7-15,0 0 3 16,0 0-26-16,-32-43-30 0,32 43-3 16,0 0-6-16,11 12 8 15,25 2 1-15,4 7 0 16,10 0 3-16,-4-7-3 16,4-6 3-16,14 0-2 15,7-6-1-15,6-2 0 16,14 0-12-16,-1 0-53 15,-5-18-36-15,-15-11-94 16</inkml:trace>
          <inkml:trace contextRef="#ctx0" brushRef="#br0" timeOffset="-145897.26">1224 8694 67 0,'0'0'43'0,"0"0"20"16,0 0-11-16,0 0 0 15,0 0-1-15,0 0-9 16,0 0 8-16,-24-38-29 16,19 34 4-16,0 4 10 15,1-4-8-15,-6-2 3 16,5 1-5-16,0 1-8 15,-8 4-2-15,9-7-6 16,-11 7-6-16,10 0 4 0,5 0-4 16,0-4-2-16,0 4-1 15,0 0 10-15,-9 0-5 16,4 0-3-16,5 0-2 16,-15 0 12-16,11 0-10 15,4 0 8-15,-12 0-5 16,12 0-1-16,0 0-4 15,0 0 0-15,0 0 2 16,0 0 0-16,0 0-2 16,0 0 0-16,0 0 0 15,26 0 1-15,25 0 14 16,25 0 17-16,28 0 3 16,8 0-27-16,7 0 2 15,8 0 2-15,9 0-5 0,-4 0-5 16,-1 0 1-16,-12 0-3 15,-21 0 0-15,-18 0 0 16,-24 0 3-16,-22 0 2 16,-20 0-5-16,-9 0 3 15,-5 0 0-15,0 0 8 16,0 0 13-16,0 0 13 16,0 0-9-16,0 0-1 15,0 0-14-15,0 0 8 16,0 0-5-16,0-5 0 15,0 5-16-15,0 0 6 0,0 0-10 16,0 0 4 0,0 0 0-16,0 0 0 0,0 0 0 15,0 0-4-15,0 0 4 16,0 0-6-16,5 0 4 16,2 0-7-16,18 9 6 15,9 7 3-15,8 6 1 16,3 1 0-16,4 3-2 15,7 0 2-15,1 5 2 16,-9 1-3-16,3-1 0 16,-9-1 0-16,-4-4 0 15,9 4 3-15,-7 1-3 16,0 0 0-16,2-1 0 16,-4 1 0-16,-12 0 0 15,14-2 0-15,-16-3 0 0,3-5-1 16,-7 5 2-16,-1-11-1 15,-13-1 2-15,5-3 1 16,-1-4 3-16,-10 3-9 16,5-5 3-16,0-1 0 15,0-4-2-15,-5 5 2 16,0-5 2-16,0 0-2 16,0 0 6-16,0 0-6 15,0 0 4-15,4 0-4 16,-4 0 11-16,10 0 5 15,0-19 1-15,6-7-17 16,9-17 2-16,-10-8-3 0,6-6 2 16,-1-3-1-16,5-6 0 15,0 1-3-15,6 2-3 16,-7 6-2-16,0 8-6 16,-7 7 11-16,-2 9 0 15,-1 5 3-15,-4 10 0 16,0-1 0-16,-10 8-2 15,4 2 2-15,3 8 0 16,-7 1-1-16,6 0 0 16,-6 0-6-16,0 0-7 15,5 0-7-15,0 0 11 16,0 0-5-16,14 0 6 16,0 1 4-16,-1 8 4 15,11 2-8-15,0 4 9 0,3 1 0 16,13-6 0-16,4 10 0 15,12-5 0-15,15 1 0 16,-1 2 4-16,21-6-5 16,10-2 1-16,5-2 0 15,9-4 0-15,-7 0 1 16,1-4 0-16,-12 0-1 16,-12 0 3-16,-15 0-1 15,-14 0 2-15,-9 0 9 16,-9-5-11-16,-16-6 9 15,-7 8 11-15,-6 3-7 0,-14-2-6 16,5-1 1 0,0 1-10-16,1 2-1 0,4-4 1 15,6 4 0-15,-2 0 0 16,5-4 0-16,2 4 1 16,0 0-2-16,-6-4 1 15,-6 4 0-15,1 0 2 16,-1-4-2-16,-9 4 0 15,2-4 0-15,3 4 3 16,0-4 3-16,6 4 11 16,-6 0-15-16,4-6 5 15,-4 6 5-15,0-9-12 16,0 6 1-16,4-1 2 16,-4 4-3-16,0-4 4 15,-5 4-4-15,0-5 0 0,0 3 0 16,-24-2-42-16,-56 4-53 15,-52 0-106-15,-38 0-36 16</inkml:trace>
        </inkml:traceGroup>
        <inkml:traceGroup>
          <inkml:annotationXML>
            <emma:emma xmlns:emma="http://www.w3.org/2003/04/emma" version="1.0">
              <emma:interpretation id="{A496474E-996A-4F5C-BE54-53E9D2D4CCBB}" emma:medium="tactile" emma:mode="ink">
                <msink:context xmlns:msink="http://schemas.microsoft.com/ink/2010/main" type="inkWord" rotatedBoundingBox="3216,9278 4662,9288 4658,9870 3212,9860"/>
              </emma:interpretation>
            </emma:emma>
          </inkml:annotationXML>
          <inkml:trace contextRef="#ctx0" brushRef="#br0" timeOffset="-137474.8199">1587 8431 351 0,'0'0'9'0,"0"0"51"0,0 0-11 16,0 0 27-16,0 0-27 15,0 0-26-15,-15-75 3 16,15 75 3-16,0 0 6 16,0-7-1-16,0 7 5 15,0 0-5-15,0 0-10 16,0 0-11-16,0 0-13 15,0 0-1-15,32 10 1 16,16 17 1-16,18 9 0 16,11 0 10-16,15 5 1 15,-3 0 3-15,1 0 4 16,-5-7 1-16,-8-1 0 16,-3-9-18-16,-13-2 9 0,-14-9-6 15,-18-7 3-15,-2 0-3 16,-13-6 7-16,15 0 11 15,-2-6 14-15,22-17 0 16,2-11-22-16,5-11 0 16,5-7-3-16,-5-9-3 15,2-6-5-15,-7-8 6 16,-20 11-8-16,-1 11 2 16,-15 11 3-16,-6 16-6 15,-9 11-1-15,0 8 4 16,0 3-2-16,0 4-2 15,0 0-7-15,0 0 5 16,0-5-15-16,0 5-43 0,0 0-31 16,10 9-22-1,-4 22-24-15,-6-2-23 0,0 2-152 16</inkml:trace>
        </inkml:traceGroup>
        <inkml:traceGroup>
          <inkml:annotationXML>
            <emma:emma xmlns:emma="http://www.w3.org/2003/04/emma" version="1.0">
              <emma:interpretation id="{69D6125B-54F3-41A3-9516-90FBD7B4362B}" emma:medium="tactile" emma:mode="ink">
                <msink:context xmlns:msink="http://schemas.microsoft.com/ink/2010/main" type="inkWord" rotatedBoundingBox="3432,8811 3810,8813 3802,9965 3424,9962"/>
              </emma:interpretation>
            </emma:emma>
          </inkml:annotationXML>
          <inkml:trace contextRef="#ctx0" brushRef="#br0" timeOffset="-139446.8499">2164 8138 567 0,'0'0'0'16,"0"0"0"-16,-88 120 0 15,73-59 2-15,15 2 15 16,0 3 6-16,0-4-10 16,0-2 1-16,5-8-5 15,5-2-1-15,-5-3-6 16,-5-11 0-16,0 5-2 16,0-20-69-16,0-21-286 15</inkml:trace>
          <inkml:trace contextRef="#ctx0" brushRef="#br0" timeOffset="-139913.29">1811 7714 396 0,'0'0'46'16,"0"0"48"-16,0 0-40 16,0 0 2-16,0 0-14 15,0 0 0-15,0 0-22 16,-22-51-3-16,22 51-7 16,0 0-10-16,0 0 0 15,0 6-5-15,0 19 5 16,0 5 3-16,17 2-1 15,7 8 15-15,1 5 0 16,2 7 3-16,-3 0-7 16,-5 5 0-16,0 8 1 0,-6 8-6 15,2 4 15-15,-11-2 12 16,6-1-34-16,-5-1 3 16,5-8-4-16,-1-4 4 15,-4-9 2-15,8-5-5 16,1-6-1-16,-4-8 4 15,-5-16-4-15,-1-2 2 16,-4-5 0-16,0-9 1 16,0-1 2-16,0 0 9 15,0 0 0-15,0 0 6 16,0 0 1-16,0 0-9 16,0 0-10-16,0-1-2 0,0-9-12 15,0 4-50-15,0-3-36 16,-24 4-46-16,-27-7-97 15</inkml:trace>
        </inkml:traceGroup>
        <inkml:traceGroup>
          <inkml:annotationXML>
            <emma:emma xmlns:emma="http://www.w3.org/2003/04/emma" version="1.0">
              <emma:interpretation id="{03F07A00-195D-446F-85EF-85C12D7BE70A}" emma:medium="tactile" emma:mode="ink">
                <msink:context xmlns:msink="http://schemas.microsoft.com/ink/2010/main" type="inkWord" rotatedBoundingBox="6264,8809 7158,8815 7146,10631 6252,10625"/>
              </emma:interpretation>
            </emma:emma>
          </inkml:annotationXML>
          <inkml:trace contextRef="#ctx0" brushRef="#br0" timeOffset="-138398.15">4617 8382 540 0,'0'0'11'0,"0"0"-6"0,0 0-5 15,0 0-2-15,0 0-8 16,0 0 8-16,5 102 2 16,24-56 9-16,8 5 13 15,1-6 18-15,9-7-9 16,4-4 6-16,-3-7 1 15,4-13 15-15,-6 0-7 16,9-14-1-16,6 0 25 16,9-14-23-16,6-17-14 15,-2-5-21-15,-12-10 0 0,-12-10-5 16,-15-6-1 0,-4-7-2-16,-12-6-1 0,-14-1-6 15,-1 16-17-15,-4 19-13 16,0 15-32-16,0 26-26 15,-38 0-139-15,-33 14-201 16</inkml:trace>
          <inkml:trace contextRef="#ctx0" brushRef="#br0" timeOffset="-138734.25">4773 7770 513 0,'0'0'7'15,"0"0"24"-15,0 0 17 16,0 0 2-16,0 0-14 15,0 0-5-15,42-101-9 16,-28 99-3-16,-4-2 11 0,-6 4-5 16,-4 0-3-1,0 0-9-15,0 0-7 0,5 0-6 16,5 21 0-16,9 15 2 16,8 16-1-16,-3 9 6 15,2 4 2-15,9 13-6 16,-15-1 10-16,7 10-10 15,-3 1 11-15,-5 2-7 16,9-12-1-16,-9-6-4 16,-10-10 8-16,1-7 3 15,-10-18-11-15,0-3 7 16,0-11-5-16,0-4-1 0,0-9-2 16,0 1 7-1,0-11-5-15,0 0 9 0,0 0-5 16,0 0-6-16,0 0 7 15,0 0 0-15,0-6-5 16,0-9-3-16,0 4-48 16,-5-4-41-16,-40-1-82 15,-14-3-120-15</inkml:trace>
          <inkml:trace contextRef="#ctx0" brushRef="#br0" timeOffset="-141620.54">5301 9467 618 0,'0'0'4'0,"0"0"-4"16,0 0-4-16,0 0-11 16,0 0-66-16,0 0-269 0</inkml:trace>
        </inkml:traceGroup>
      </inkml:traceGroup>
    </inkml:traceGroup>
    <inkml:traceGroup>
      <inkml:annotationXML>
        <emma:emma xmlns:emma="http://www.w3.org/2003/04/emma" version="1.0">
          <emma:interpretation id="{B7F339BC-50C5-4036-A4DF-DE006F0CC953}" emma:medium="tactile" emma:mode="ink">
            <msink:context xmlns:msink="http://schemas.microsoft.com/ink/2010/main" type="paragraph" rotatedBoundingBox="2738,9448 7184,9744 7070,11463 2624,11168" alignmentLevel="1"/>
          </emma:interpretation>
        </emma:emma>
      </inkml:annotationXML>
      <inkml:traceGroup>
        <inkml:annotationXML>
          <emma:emma xmlns:emma="http://www.w3.org/2003/04/emma" version="1.0">
            <emma:interpretation id="{C7349F60-E467-4372-84B6-41DE172C45B6}" emma:medium="tactile" emma:mode="ink">
              <msink:context xmlns:msink="http://schemas.microsoft.com/ink/2010/main" type="line" rotatedBoundingBox="2738,9448 7184,9744 7070,11463 2624,11168"/>
            </emma:interpretation>
          </emma:emma>
        </inkml:annotationXML>
        <inkml:traceGroup>
          <inkml:annotationXML>
            <emma:emma xmlns:emma="http://www.w3.org/2003/04/emma" version="1.0">
              <emma:interpretation id="{816A671D-A850-4110-9F4B-0AB9EE98951D}" emma:medium="tactile" emma:mode="ink">
                <msink:context xmlns:msink="http://schemas.microsoft.com/ink/2010/main" type="inkWord" rotatedBoundingBox="2738,9448 7184,9744 7070,11463 2624,11168"/>
              </emma:interpretation>
            </emma:emma>
          </inkml:annotationXML>
          <inkml:trace contextRef="#ctx0" brushRef="#br0" timeOffset="-142530.14">2937 9944 551 0,'0'0'25'16,"0"0"49"-16,0 0-15 16,0 0-6-16,0 0-1 15,0 0-32-15,-14-15-11 16,28 7-5-16,14-1 0 0,21-9 6 16,11-3-10-16,10-10-23 15,12-6-29-15,10-8-33 16,2-7-15-16,3-5-66 15,-6-4-96-15</inkml:trace>
          <inkml:trace contextRef="#ctx0" brushRef="#br0" timeOffset="-142732.11">3130 9662 392 0,'0'0'25'16,"0"0"74"-16,0 0-22 15,0 0-8-15,0 0-38 16,0 0-31-16,5-5-1 16,-5 36 1-16,0 15 0 0,-10-1 4 15,-4 2-4-15,-1 5 6 16,-7-4 8-16,12-10-9 16,-4-2 7-16,-1-11 8 15,15-13-13-15,-4-8 9 16,4-4 2-16,0 0 40 15,0-4 2-15,0-29 13 16,0-7-46-16,24-21-27 16,1-6 9-16,11 0-9 15,-12-6-7-15,3-1 5 16,-17 5-7-16,-6 9-1 16,-4 19 7-16,0 19 3 0,0 7 1 15,0 11-1-15,0 4 0 16,0 0-9-16,0 0-5 15,5 16-8-15,10 13 15 16,4 12 7-16,3 10-1 16,12-3 1-16,-4 11 0 15,11-11 0-15,-11 2-5 16,5 1 14-16,-11-8-1 16,4 2 5-16,1-8-6 15,-15-2-3-15,4 0-3 16,-14-9 2-16,1-6-3 15,0-2-5-15,-5-3 4 16,0-6-9-16,0 1-26 0,-10-1-29 16,-36-9-56-16,-15 0-33 15,0 0-200-15</inkml:trace>
          <inkml:trace contextRef="#ctx0" brushRef="#br0" timeOffset="-142179.05">3756 9467 86 0,'0'0'270'15,"0"0"-117"-15,0 0-48 16,0 0-61-16,0 0-23 16,0 0-14-16,0 3-4 15,-10 20-3-15,-3 3 0 16,4 13 0-16,9 3 12 15,-5 1 12-15,5-3-2 16,-5 4 14-16,0-2-8 16,0-1-6-16,1 1-4 0,-6-7-4 15,0-9-5-15,1-6 3 16,2 2 2-16,7-13-5 16,0-3 1-16,0-2-1 15,0-4 1-15,0 0-10 16,0 0 10-16,0 0 6 15,11 0-2-15,33 0 0 16,22 0-1-16,9-4 2 16,12-2-13-16,-6-3 6 15,-18 2-7-15,-7 1-1 0,-14-3-5 16,-8 5-14-16,-7-7-15 16,-8 0-27-16,-9-4-33 15,-10-1-71-15,0-10-117 16</inkml:trace>
          <inkml:trace contextRef="#ctx0" brushRef="#br0" timeOffset="-141765.15">4288 9475 553 0,'0'0'22'15,"0"0"38"-15,0 0-5 16,0 0-13-16,0 0-14 15,0 0-28-15,0-13-4 16,-4 25-6-16,-11 15 10 0,15 11 0 16,-10 3 0-1,6 1 0-15,4-2 6 0,0-2 4 16,0-4-5-16,14-8 9 16,1-1-9-16,5-10 10 15,1-10-5-15,-1 0 1 16,5-5 21-16,10 0 19 15,17-6 3-15,-4-19-22 16,8-6-11-16,-5 0-12 16,-6-13 9-16,-5-2-12 15,-1-2 3-15,-7-7-4 16,-13 10-5-16,-14 2 0 0,-5 8 1 16,0 13 3-16,0 8-4 15,0 3 0-15,0 11-8 16,0 0-22-16,0 0-60 15,0 0-74-15,0 0-90 16,0 11-155-16</inkml:trace>
          <inkml:trace contextRef="#ctx0" brushRef="#br0" timeOffset="-143442.21">5540 8603 350 0,'0'0'60'16,"0"0"-10"-16,0 0 10 16,0 0-11-16,0 0-21 15,0 0-17-15,0 0-11 16,0-7-5-16,0 7 4 16,0 21 0-16,-5 8 2 0,-11 7-1 15,0 11 5-15,-18 5-2 16,2 8 19-16,-6 7-8 15,-9 10-2-15,-4 4 4 16,-9 2 4-16,-4 5-6 16,-6-1-1-16,-12 0-4 15,6-1 7-15,4-9-5 16,-2 0 4-16,15-9 8 16,3-2-9-16,4-9-1 15,12-5-2-15,5-4 2 16,11-5 3-16,2-13-6 15,12-8-1-15,0-12-8 16,10-1 3-16,0-5-2 0,0-4-1 16,0 0 0-1,0 0 6-15,0 0-6 0,0 0 4 16,0-9-5-16,0-12-29 16,-19-10-104-16,-32 0-52 15</inkml:trace>
          <inkml:trace contextRef="#ctx0" brushRef="#br0" timeOffset="-144150.34">1064 8812 185 0,'0'0'107'0,"0"0"-44"16,0 0-4-16,0 0 5 15,0 0 0-15,0 0-19 16,0-31-14-16,0 31-1 15,0 0-11-15,0 0-9 16,0 0 5-16,0 0-10 16,0 0 1-16,0 0-6 15,0 0 0-15,0 0-2 16,0 0-2-16,9 0 4 16,9 9 4-16,6 8-2 0,5-3-1 15,3 8 7-15,-3 7 2 16,8-3 7-16,-4 0 0 15,-1 5 0-15,2-5-1 16,-8 3-16-16,9 1 6 16,-6-2 4-16,13 6-9 15,-2-3 4-15,0 6 8 16,-6-6-6-16,7-1-7 16,-10 0 3-16,14-4 2 15,-4 5 2-15,-2-5-3 16,-2 0 2-16,8 1 0 15,0-2-3-15,-4-3 5 16,-2 1 2-16,-7 3-9 0,6-6 4 16,4 11-1-16,-8-1 2 15,3-4-2-15,-8 10 9 16,-4-10-10-16,6 8-1 16,-2 0 2-16,3-4-4 15,-3 5 16-15,-5-4-11 16,3 0-3-16,-3-1 2 15,-5-4-3-15,4 1 3 16,-9 1-4-16,-4 3 2 16,4-5-1-16,-4-4 0 15,-8-1-1-15,9-7 0 16,-11-2 0-16,5-2 2 16,-1-6-2-16,-4 1 0 0,0-5 1 15,0 0 2-15,0 0-3 16,0 0 0-16,0 3-1 15,0-3 5-15,0 4-5 16,0-4 1-16,0 1 0 16,0-1 3-16,0 3-1 15,0-3-2-15,0 0-3 16,0 0 3-16,0 0 6 16,0 0-4-16,5 0-2 15,-5 0 0-15,0 0 0 16,0 0 3-16,0 0-3 15,0 0 0-15,5 0 5 16,-5 0-5-16,5 0 0 16,-5 0 2-16,0 0-1 0,0 0-1 15,0 0 0-15,0 0-4 16,5 0 2-16,9 0 2 16,2 0 6-16,19 0-6 15,1 0-4-15,9 0 3 16,6 0 1-16,5 4 0 15,2-4 9-15,12 0-8 16,-4 0-1-16,0 0-3 16,-5 5 3-16,0-1 6 15,0-2-6-15,5-2-1 0,4 0 1 16,6 3 5 0,9-3 2-16,5 0-3 15,-1 0 11-15,4 0-14 0,-3 5 2 16,-5 1 2-1,2-5-1-15,9 4 7 0,-6-1-6 16,-5 1-4-16,-9-4 7 16,-6 3-8-16,-4-4 0 15,0 6 0-15,-20-6 6 16,2 1 4-16,-11-1-7 16,-13 0 5-16,-4 0-8 15,2 0 7-15,-3 0-3 16,-4 0-4-16,4 0 1 15,3 0-1-15,-17 0 6 16,10 0-6-16,-11 0 1 0,-4 0-8 16,0 0 15-16,0 0-6 15,0 0-2-15,0 0 2 16,0 0-1-16,0 0-1 16,0 0 1-16,0 0-7 15,0 0-1-15,0 0-1 16,0 0-38-16,-19-1-22 15,-32-24-89-15,-15-9-201 16</inkml:trace>
        </inkml:traceGroup>
      </inkml:traceGroup>
    </inkml:traceGroup>
  </inkml:traceGroup>
</inkml:ink>
</file>

<file path=ppt/ink/ink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09:48.92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BCD629C-E26E-4229-868B-3C335DF010A9}" emma:medium="tactile" emma:mode="ink">
          <msink:context xmlns:msink="http://schemas.microsoft.com/ink/2010/main" type="writingRegion" rotatedBoundingBox="1459,1594 26048,1124 26362,17550 1774,18020"/>
        </emma:interpretation>
      </emma:emma>
    </inkml:annotationXML>
    <inkml:traceGroup>
      <inkml:annotationXML>
        <emma:emma xmlns:emma="http://www.w3.org/2003/04/emma" version="1.0">
          <emma:interpretation id="{6447D0BC-D971-4E63-AA88-94FAE447380E}" emma:medium="tactile" emma:mode="ink">
            <msink:context xmlns:msink="http://schemas.microsoft.com/ink/2010/main" type="paragraph" rotatedBoundingBox="2542,1554 25183,1505 25187,3377 2546,3426" alignmentLevel="2"/>
          </emma:interpretation>
        </emma:emma>
      </inkml:annotationXML>
      <inkml:traceGroup>
        <inkml:annotationXML>
          <emma:emma xmlns:emma="http://www.w3.org/2003/04/emma" version="1.0">
            <emma:interpretation id="{20D47EAB-22AD-418F-960F-BB7361D5CBB2}" emma:medium="tactile" emma:mode="ink">
              <msink:context xmlns:msink="http://schemas.microsoft.com/ink/2010/main" type="line" rotatedBoundingBox="2542,1554 25183,1505 25187,3377 2546,3426"/>
            </emma:interpretation>
          </emma:emma>
        </inkml:annotationXML>
        <inkml:traceGroup>
          <inkml:annotationXML>
            <emma:emma xmlns:emma="http://www.w3.org/2003/04/emma" version="1.0">
              <emma:interpretation id="{71E4E382-5DA9-4A02-9E5C-80A10B3223E0}" emma:medium="tactile" emma:mode="ink">
                <msink:context xmlns:msink="http://schemas.microsoft.com/ink/2010/main" type="inkWord" rotatedBoundingBox="2542,1554 5672,1547 5676,3287 2546,3294"/>
              </emma:interpretation>
            </emma:emma>
          </inkml:annotationXML>
          <inkml:trace contextRef="#ctx0" brushRef="#br0">1976-548 468 0,'0'0'12'15,"0"0"8"-15,0 0 38 16,0 0-24-16,0 0-16 16,0 0-17-16,-44-20-1 15,35 32-11-15,-6 12 11 16,-12 2 4-16,3 6-2 15,-12 5-2-15,16-1 3 16,0 2 3-16,6-7-4 16,8 6 2-16,6-6 7 15,0 0-11-15,0-9 16 0,11-6-14 16,22-2-2-16,14-9-15 16,9-2 15-16,13-3 1 15,13 0 9-15,-7-15-10 16,6-8 16-16,-20-8-6 15,-12 2 0-15,-9-6 8 16,-16-2-6-16,-19 0 6 16,-5 3 13-16,0 4-6 15,-38 8-3-15,-9 3-6 16,-12 4-6-16,-12 5-10 16,-6 10 0-16,-3 0-3 15,5 0 3-15,23 14-26 16,19 23-54-16,18 4-43 0,15 7-82 15</inkml:trace>
          <inkml:trace contextRef="#ctx0" brushRef="#br0" timeOffset="-480.4299">1186-580 299 0,'0'0'103'15,"0"0"-92"-15,0 0-10 0,0 0 11 16,0 0 24 0,0 0-12-16,-64 53-5 0,51-42-5 15,-6-6 8-15,14-4-7 16,5 3 1-16,-5-4 8 16,5 0 9-16,0 0 17 15,-9 0 9-15,-1 0-29 16,-8-4-9-16,-1-5-12 15,14 1 2-15,0-6 4 16,5 6 0-16,0-6-8 16,0 4-7-16,0-1-7 15,0-1-1-15,15 3 6 0,7-1-8 16,-2 1 7-16,-1 2-4 16,13 2-6-16,-13 5 5 15,15 0 1-15,-2 0-2 16,7 0 2-16,-7 17 0 15,6 3 4-15,-11 4-5 16,-7 2 6-16,-6 4 1 16,-9 0 2-16,-5 6-1 15,0 0 0-15,-10 8 1 16,-14-6-6-16,-8 3 10 16,-6-1-9-16,1 2 8 15,-2-7-6-15,-3-3 4 16,4-4-3-16,-4-2 9 15,13-11-7-15,2 0-1 16,8-9 0-16,9-5 1 0,-4-1 6 16,-2 0-2-16,0 0 0 15,-4-1 1-15,6-20-4 16,-2 3-4-16,11-2 8 16,5 2-6-16,0 10 0 15,0 0 0-15,0 2-1 16,0 5-7-16,0-3 4 15,5 4 0-15,25 0-6 16,14 0 7-16,12 0-4 16,5 0 7-16,9 17-2 15,-4 3 2-15,0 7 8 16,-5-1-8-16,-5-3-1 0,-17 0-1 16,-7-2 1-16,-13-4 0 15,0-6 2-15,-9-3-2 16,-10-2-1-16,5-5-40 15,-5 2-20-15,5-3-28 16,-1 0-61-16</inkml:trace>
          <inkml:trace contextRef="#ctx0" brushRef="#br0" timeOffset="-1470.35">633 109 422 0,'0'0'13'0,"0"0"-8"15,0 0-2 1,0 0 34-16,0 0-8 0,0 0-9 16,0 0 2-16,-57 97 2 15,53-93 10-15,-6-1 0 16,5 1 8-16,-16-4 5 16,10 0-10-16,-8 0-10 15,4 0-2-15,6 0 8 16,-7 0-9-16,9-11-6 15,-2-4 4-15,-1-1-7 16,10 2 2-16,0-11 3 16,0 5-19-16,0 1-2 15,0-4 0-15,15 3-2 16,-6 2 0-16,9 6 6 0,-4 3-6 16,-9 1 2-16,0 8-3 15,14-4-8-15,-3 4 3 16,19 0 0-16,1 0 8 15,9 4-10-15,-4 11 11 16,3 3-1-16,-7 4 1 16,1 4 0-16,-6 4 0 15,-8 2-12-15,-9 6 12 16,-15 2 2-16,0 1-2 16,0 8 2-16,0 0-3 15,-24 6 3-15,-5 5-1 16,2 5 3-16,-2-4-2 15,1-1-1-15,-1-3-1 0,-7-1 2 16,2-4-7-16,0-12 9 16,-8 6-5-16,2-9 2 15,-5-2 2-15,-1-6 2 16,-5-6-4-16,7 2 0 16,-2-9 2-16,7-3 3 15,12-7 3-15,8-3-5 16,-1-3-2-16,0 0 4 15,-1 0 4-15,-8 0 7 16,2-9-8-16,3-8 8 16,-5-6-17-16,6-1 4 15,9 1-3-15,4-2 4 0,10-4 3 16,0 6-8 0,0-8-8-16,19 1 7 0,13 1-11 15,2 3 7-15,3 5-3 16,-8 9-3-16,1 0 10 15,1 9-9-15,-7 3 8 16,8 0-7-16,7 0 1 16,7 12 7-16,-1 10-10 15,10 8 11-15,-4 1 2 16,-5 0-2-16,-2 2-7 16,7-5 7-16,-4-3 1 15,-4-5 1-15,-6-5 1 16,1-11-3-16,-1-1 0 15,8-3-1-15,24 0-16 16,19-13-68-16,2-21-96 0,10-12-197 16</inkml:trace>
          <inkml:trace contextRef="#ctx0" brushRef="#br0" timeOffset="510.63">2290 633 582 0,'0'0'34'0,"0"0"-33"0,0 0 31 16,0 0 44-16,0 0-57 16,0 0-16-16,141-3 18 15,-46-10-3-15,3-1-8 16,-8-2-6-16,-1 6 2 16,-18-2-4-16,-5 7-2 15,-15 5-17-15,-12 0-37 16,-23 0-16-16,-13 9-27 15,-3 14-66-15,-24 7-126 16</inkml:trace>
          <inkml:trace contextRef="#ctx0" brushRef="#br0" timeOffset="666.21">2531 924 350 0,'0'0'48'15,"0"0"7"-15,0 0 46 16,0 0 27-16,0 0-47 15,0 0-36-15,117 4-24 16,-18-4-13-16,23-9-8 16,15 2-82-16,-11-5-184 15</inkml:trace>
        </inkml:traceGroup>
        <inkml:traceGroup>
          <inkml:annotationXML>
            <emma:emma xmlns:emma="http://www.w3.org/2003/04/emma" version="1.0">
              <emma:interpretation id="{6A4423B8-6DC8-4C3B-B15C-3EB9ACBDD108}" emma:medium="tactile" emma:mode="ink">
                <msink:context xmlns:msink="http://schemas.microsoft.com/ink/2010/main" type="inkWord" rotatedBoundingBox="6780,1838 8654,1834 8657,3230 6783,3235"/>
              </emma:interpretation>
            </emma:emma>
          </inkml:annotationXML>
          <inkml:trace contextRef="#ctx0" brushRef="#br0" timeOffset="2203.84">5191-350 632 0,'0'0'2'16,"0"0"2"-16,0 0 8 15,0 0-9-15,0 0-3 0,0 0 0 16,32 63 14-16,-18-26-1 16,-4 1 4-16,4-2 10 15,-1 7-3-15,-3-4-11 16,-5 0-3-16,9-1 5 15,-9-6-14-15,0-7 4 16,4-3-2-16,-4-10 6 16,1-3-9-16,4-4-1 15,1-5-45-15,9 0-21 16,15 0-5-16,19-14-41 16,3-16-248-16</inkml:trace>
          <inkml:trace contextRef="#ctx0" brushRef="#br0" timeOffset="2692.7">5821-335 192 0,'0'0'306'16,"0"0"-298"-16,0 0 17 16,0 0 16-16,0 0-7 15,0 0-20-15,-90-18-13 16,76 21 0-16,-9 14 2 15,-5 5 7-15,3 2-10 16,-5 4 10-16,0 6-9 16,10-2 11-16,-1 6-4 0,15-4-5 15,1 3 2 1,5-7 0-16,0 1-5 0,0-5 3 16,16-7-4-16,15-1 1 15,2-8-3-15,-1-3 3 16,9-2 3-16,4-5 15 15,-5 0 6-15,0 0 3 16,1 0 8-16,-12-14-9 16,2-6 16-16,-1 2-11 15,-10-9-7-15,-9-5-13 16,-6 1-2-16,-5-5-8 16,0 4-1-16,0-1 23 15,-16 7-21-15,-4 8 5 16,-15 1 1-16,0 5 6 15,-12 7-14-15,-3 1-8 0,-4 4 5 16,3 0-17-16,4 0-6 16,9 9-46-16,5 22-32 15,19 4-7-15,9 8-15 16,5 0-174-16</inkml:trace>
          <inkml:trace contextRef="#ctx0" brushRef="#br0" timeOffset="2924.59">6113 1020 563 0,'0'0'141'16,"0"0"-139"-16,0 0-2 15,0 0 48-15,0 0-18 16,0 0-19-16,-3 22-11 16,3-21-3-16,0-1-89 15,3 0-69-15</inkml:trace>
          <inkml:trace contextRef="#ctx0" brushRef="#br0" timeOffset="1843.8">4507 104 395 0,'0'0'9'0,"0"0"-7"16,0 0 1-16,0 0 30 15,0 0 1-15,0 0-10 16,-42 91 3-16,23-77-2 15,0-6-1-15,-3-2 9 16,12-1-5-16,-5-5 5 16,6 0 0-16,-6 0 12 15,-1 0 7-15,7-7-22 16,-1-12-14-16,10-1 4 0,0 0-4 16,0-8-15-16,0-2-1 15,35 0-4-15,-11 3-2 16,13 4 6-16,-3 9-4 15,-8 4 0-15,9 6 0 16,-11 4-3-16,18 0-7 16,-2 0 0-16,10 11 13 15,1 10-5-15,-1 8 4 16,9 6 1-16,2 0-1 16,-5 9 2-16,-17-2 0 15,-7 10-2-15,-18 9 4 16,-9 0-2-16,-5 5 0 15,0-1 0-15,-38-1 3 16,-14-3-3-16,1 1 0 0,-10-5 1 16,3-2 0-16,-8-5 4 15,10-5-5-15,-5-7 6 16,5-5-1-16,8-11-2 16,11-7 10-16,3-7-7 15,2-8 5-15,8 0 3 16,-6 0-3-16,-6-21-3 15,4-11-6-15,13-9-2 16,14-4-6-16,5 4-1 16,0 3 1-16,0 4-12 15,10 3 12-15,17 10 3 16,-8 4-2-16,1 4 1 0,4 5 8 16,8 1-11-1,6 7 7-15,9 0-8 0,4 0 2 16,1 14 2-16,-4 6 4 15,-2 6-2-15,-15 6 2 16,-1-1 0-16,-11 0 0 16,1-5 0-16,-11-7-1 15,4 1-3-15,-3-6 2 16,-5-2 0-16,-1-8-56 16,16-4-18-16,5 0-47 15,15-10-55-15</inkml:trace>
        </inkml:traceGroup>
        <inkml:traceGroup>
          <inkml:annotationXML>
            <emma:emma xmlns:emma="http://www.w3.org/2003/04/emma" version="1.0">
              <emma:interpretation id="{B1FE10C0-154E-4707-8FA9-6523F33AE5D7}" emma:medium="tactile" emma:mode="ink">
                <msink:context xmlns:msink="http://schemas.microsoft.com/ink/2010/main" type="inkWord" rotatedBoundingBox="9434,1813 12282,1807 12286,3405 9438,3411"/>
              </emma:interpretation>
            </emma:emma>
          </inkml:annotationXML>
          <inkml:trace contextRef="#ctx0" brushRef="#br0" timeOffset="3765.26">7414 300 339 0,'0'0'24'0,"0"0"-17"0,0 0 4 15,0 0 61 1,0 0-30-16,0 0-18 0,-120 26 10 16,93-26 0-16,-2 0-12 15,0 0 0-15,-3-7 5 16,3-8-4-16,7-5 6 15,2-2-1-15,6-1-2 16,9-6-12-16,5 1-6 16,0 8-8-16,0 0-8 15,19 5-3-15,18 4 6 16,-3 4 1-16,3 2-5 16,3 1-2-16,5 4-4 15,-7 0 1-15,9 0-3 16,-1 11 4-16,-2 14 8 15,-3 5 1-15,-2 6 0 0,-2 14 4 16,-7 2 6-16,1 10-6 16,-12 3 0-16,-8 2 1 15,-11-3 0-15,0 0-1 16,0-4 1-16,-11-8-1 16,-31 0 15-16,-1 1-12 15,-13-3 7-15,-10-2 8 16,-5-3-8-16,1-8 4 15,-10-6 8-15,14-9-9 16,-5-4 0-16,10-6-2 16,18-4-10-16,8-8 6 15,14 0-5-15,2 0-2 16,1-15 5-16,3-10-5 16,15-11-6-16,0 0-9 0,0-2-2 15,21 7-6-15,10 2 13 16,4 10 8-16,5 6-2 15,-9 5 4-15,14 7-1 16,-4 1-3-16,9 0 0 16,5 0 2-16,10 19 0 15,-13 7 0-15,-3 4-1 16,-8 3 3-16,-6-3-2 16,-5-2 4-16,-6-3 1 15,-9-3-1-15,-2-5-4 16,-8-11-2-16,-1-2-26 0,1-4-29 15,0 0-37 1,14-6-106-16</inkml:trace>
          <inkml:trace contextRef="#ctx0" brushRef="#br0" timeOffset="4124.3">7836-233 749 0,'0'0'4'15,"0"0"0"-15,0 0 31 16,0 0-5-16,0 0 14 0,0 0-27 16,-33-78-17-16,33 78-6 15,0 0-1-15,0 9-11 16,0 17 13-16,0 17 5 15,0 2 3-15,0 5-2 16,0-2-1-16,0 3 0 16,0-2 1-16,0-6 3 15,0-4-3-15,4-12 1 16,6 3 2-16,-5-13-2 16,0-7-2-16,-5-4-1 15,4-1-1-15,1-5-43 16,13 0-43-16,1-5-34 15,0-15-274-15</inkml:trace>
          <inkml:trace contextRef="#ctx0" brushRef="#br0" timeOffset="4551.55">8265-377 506 0,'0'0'14'0,"0"0"5"16,0 0 7-16,0 0-19 15,0 0-7-15,0 0 0 0,-85 42 1 16,56-16 1 0,6-2 0-16,-6 7 10 0,10 0-11 15,3 0 4-15,5 2 4 16,11-6 5-16,0-1-8 15,0-1-5-15,6-5-2 16,25-9 2-16,2-7-2 16,19-1 2-16,-1-3 13 15,10 0 5-15,-6-16 12 16,-6-5-20-16,-2-5 26 16,-18 0 3-16,-8-9-4 15,-5-2-25-15,-12 3-4 16,-4 1-3-16,0 3 26 15,-27 10-23-15,-21 4-7 16,-13 10-1-16,-5 6-5 0,10 0-49 16,2 11-67-16,38 20-30 15,16 7-284-15</inkml:trace>
          <inkml:trace contextRef="#ctx0" brushRef="#br0" timeOffset="4912.58">8956 769 796 0,'0'0'0'16,"0"0"6"-16,0 0 57 15,0 0-31-15,0 0-28 16,242-14-4-16,-150 5-1 15,-7 2-36-15,-10 7-30 0,-31 0-32 16,-12 0-11 0,-23 4-73-16,-9 8-164 0</inkml:trace>
          <inkml:trace contextRef="#ctx0" brushRef="#br0" timeOffset="5086.12">8946 1219 621 0,'0'0'88'0,"0"0"-49"16,0 0 83-16,0 0-41 15,0 0-60-15,302-19-19 0,-180 9-2 16,2 2-11-16,4 0-101 16,-8-7-145-16</inkml:trace>
        </inkml:traceGroup>
        <inkml:traceGroup>
          <inkml:annotationXML>
            <emma:emma xmlns:emma="http://www.w3.org/2003/04/emma" version="1.0">
              <emma:interpretation id="{EA318C06-1C97-4A2A-A4FF-FFBC6BE8FF48}" emma:medium="tactile" emma:mode="ink">
                <msink:context xmlns:msink="http://schemas.microsoft.com/ink/2010/main" type="inkWord" rotatedBoundingBox="12959,2070 18573,2058 18576,3283 12961,3295"/>
              </emma:interpretation>
            </emma:emma>
          </inkml:annotationXML>
          <inkml:trace contextRef="#ctx0" brushRef="#br0" timeOffset="7994.15">13044 33 649 0,'0'0'6'0,"0"0"54"16,0 0 0-16,0 0-10 0,0 0-16 15,0 0-32-15,-2-62-2 16,2 74-15-16,0 19 4 15,7 9 11-15,17 11 2 16,-13 8-1-16,8 5-1 16,-9 7 1-16,-10 7 12 15,0 5-8-15,0-7-1 16,0-9-2-16,0-14 6 16,-14-6-8-16,-1-16 0 15,-7-3 6-15,4-10-4 16,12-10-2-16,-4-8 4 15,5 0 6-15,5 0 8 16,-5 0 0-16,1 0 4 0,-1-16-6 16,-2-6-16-16,7 1-4 15,0 0 2-15,0 11 0 16,0-1 2-16,0 3-3 16,12 3-5-16,18-1-1 15,10 1 8-15,23 2-6 16,2-1 5-16,11 3 1 15,-4-2 1-15,-1-3 0 16,-10-1 0-16,-2 1 2 16,-17-10 3-16,-9 6-2 0,-12-10 7 15,-5-5-9 1,-6 2 6-16,-5-12-4 0,-5-1-1 16,0 3 3-16,0 2-4 15,0 4 3-15,-15 11 3 16,-1 0 1-16,16 11-1 15,-1 2 1-15,1 1-8 16,0 2 2-16,-5 0-2 16,5 0-12-16,0 5-5 15,0 26-4-15,0 10 18 16,0 8 2-16,0 7 1 16,0-3 1-16,5 7 0 15,17-3 1-15,-3-1 2 16,5-3-1-16,4-1-3 0,-9-5 4 15,5-1-2-15,-1-6 2 16,1-5-2-16,-10-13-1 16,-4-6 5-16,-1-4-3 15,-1-10-2-15,-8-2 3 16,0 0 0-16,0 0-3 16,0 0-1-16,0 0-11 15,0 0-23-15,0 0-35 16,-27-18-57-16,3-12-235 15</inkml:trace>
          <inkml:trace contextRef="#ctx0" brushRef="#br0" timeOffset="8766.4598">14964 81 541 0,'0'0'22'15,"0"0"-8"-15,0 0-1 16,0 0 24-16,0 0-8 0,0 0-8 16,-227 138-1-16,180-91-6 15,-4 9 0-15,-2-8 2 16,-3-5-8-16,4-3-2 15,1-11-3-15,8-10-3 16,-7-7 3-16,7-4 1 16,14-8-2-16,5 0 2 15,8 0 1-15,6-11-2 16,10-8 6-16,0-4-2 16,0 6 9-16,16-3-16 15,18-3-5-15,12 11 3 16,-1 1 2-16,7 9 1 15,2 2-1-15,-4 4-5 0,9 21 2 16,-7 5 1-16,4 5 2 16,-8 1 2-16,-2-2-2 15,1 0 1-15,-17-4-2 16,6-8 2-16,-16 0 1 16,0-5-1-16,-11-3 0 15,7-7 3-15,-11-2-4 16,5-3 0-16,-1-2-9 15,11 0-64-15,2 0-43 16,-3-7-196-16</inkml:trace>
          <inkml:trace contextRef="#ctx0" brushRef="#br0" timeOffset="8324.1">14242 142 179 0,'0'0'536'15,"0"0"-519"-15,0 0 77 16,0 0-31-16,0 0-6 16,0 0-57-16,-14-54-8 15,19 80-13-15,19 10 21 16,10 15 1-16,-2 9 3 16,3 5-4-16,-5 5-1 15,-5-6 1-15,-11-3 3 0,-9-12 1 16,-5-2-4-16,0-12 2 15,0-8 4-15,0-3-4 16,-8-14 2-16,1-3-4 16,-2-2-13-16,6-5-30 15,-4 0 8-15,7-12-37 16,0-19-127-16,10-14-93 16</inkml:trace>
          <inkml:trace contextRef="#ctx0" brushRef="#br0" timeOffset="5924.06">10416 295 327 0,'0'0'11'16,"0"0"83"-16,0 0 2 15,0 0-15-15,0 0 3 16,0 0 3-16,82-82-28 0,-82 82-7 16,0 0-34-1,6 0-5-15,-6 0 5 0,0 0-18 16,0 0 0-16,0 8-7 16,0 16 6-16,5 14 1 15,14 12 5-15,-4 19 3 16,6 8 5-16,0 3 6 15,-2 3-7-15,-3-5-4 16,3-2-4-16,7 0-1 16,-12-7 2-16,-4-12 6 15,6-13-11-15,-13-12 1 16,10-12-1-16,-13-11 0 16,0-5 5-16,0-4 3 0,0 0 3 15,0 0 1-15,0 0 12 16,0 0-11-16,0 0-4 15,0-13-9-15,5-13-44 16,0 1-17-16,14-7-38 16,14-12-52-16,14-5-52 15,14-10-193-15</inkml:trace>
          <inkml:trace contextRef="#ctx0" brushRef="#br0" timeOffset="6435.24">11324 201 496 0,'0'0'15'16,"0"0"21"-1,0 0 33-15,0 0-8 0,0 0 4 16,0 0-31-16,-70-56-30 16,60 56-4-16,0 5-9 15,-4 24 9-15,-7 5-3 16,10 9 2-16,-4 7 2 15,-9 5 9-15,8 2-5 16,0 4 1-16,-3-6-3 16,19-2-2-16,-10-7-1 15,10 0-2-15,0-6-5 16,0-6 4-16,10-7 1 0,9-11-8 16,0-2 8-16,14-7 0 15,2-7 1-15,15 0 1 16,15 0 17-16,1-9 8 15,0-11-5-15,-10-3-8 16,-8-4 19-16,-16-3 3 16,-6-4-12-16,-12-10 9 15,-6-5-8-15,-1-11-20 16,-7-8-1-16,0 0-2 16,0 12 3-16,-21 11 2 15,-8 17 9-15,-13 12-11 16,-1 4 0-16,-8 7-3 15,-5 5-5-15,-4 0-1 0,10 3-23 16,9 14-23-16,12 1-12 16,16 1-4-16,13-4-31 15,0-6-5-15,22-7-65 16</inkml:trace>
          <inkml:trace contextRef="#ctx0" brushRef="#br0" timeOffset="7168.7">12211 108 467 0,'0'0'14'16,"0"0"-14"-16,0 0 0 0,0 0 17 15,0 0 0-15,0 0-1 16,-30 87-2-16,11-73 10 15,3-4 0-15,9-6-3 16,2-1-5-16,1-3 4 16,4 0 27-16,-4 0 14 15,-2 0-3-15,1-13-24 16,5-8-29-16,0 0 1 16,0-5-6-16,0 0-15 15,19 11 9-15,4 1-3 16,1 3 8-16,2 3-4 15,9-1-4-15,0 9-3 16,10 0 0-16,-6 0-12 0,-1 9 4 16,12 17 12-16,-15 8 1 15,10 10 7-15,-6 9 0 16,-7 6 6-16,-16 5-6 16,-3 3 1-16,-13 1-1 15,0-3 0-15,-9-1 0 16,-31-9-4-16,-16-1 4 15,2-7 8-15,-14-6 4 16,9-2-3-16,1-5-5 16,5-8 14-16,8-7-12 15,10-8-3-15,5-7 12 16,13-4 7-16,-13 0-19 0,6 0 18 16,8-19-14-16,-3-9-2 15,9-6-4-15,10 3-1 16,0 0 1-16,0 1-8 15,14 8-3-15,17 1 0 16,9 0 9-16,3 13-5 16,4 1 3-16,-1 3 3 15,-2 4-4-15,7 0 1 16,0 14 0-16,-2 12-4 16,-6 7 3-16,7 0 4 0,-17 0 1 15,4-2-1 1,-13-5 0-16,-13-3 0 0,4-7-1 15,-10-6 1-15,0-3-30 16,1-7-13 0,-1 0-53-16,9 0-14 0,1-17-158 15</inkml:trace>
          <inkml:trace contextRef="#ctx0" brushRef="#br0" timeOffset="9696.9">15184 71 553 0,'0'0'16'16,"0"0"46"-16,0 0 37 0,0 0-34 16,7-114-10-16,26 89-13 15,12 2-29-15,7 4-12 16,-12 7-1-16,5 6 0 15,-4 6 0-15,-5 0-5 16,18 7 1-16,-10 19 1 16,7-7 3-16,0 14-4 15,-11-2 4-15,0 3 0 16,-15 1-1-16,-14 0-2 16,-11-3 1-16,0 5 1 15,-29-7-1-15,-19 0 2 16,-10 1 2-16,2-10 3 0,4-2-9 15,14-7 8-15,7-3-4 16,12-4 1-16,13-4 0 16,1-1-1-16,5 0-1 15,0 0 1-15,0 0 3 16,0 0 17-16,0 0-15 16,19 0-5-16,15 0-4 15,12 0 1-15,12 0 0 16,6 6 1-16,9 9-12 15,-4 11 12-15,-4 0-7 16,-4 4 9-16,-25 8-1 16,-1-3 1-16,-21 0-7 15,-14 0 5-15,0 0-4 0,-30-2 6 16,-33-3 1 0,-15 1 3-16,-12-9 8 0,10 0 7 15,9-7-3-15,8-3-8 16,9-5 0-16,4-2 2 15,4-1-2-15,-1-4-5 16,4 0 2-16,8 0-1 16,9 0-3-16,11 0-2 15,-2 0-14-15,12-9-15 16,5-6-63-16,13-3-132 16</inkml:trace>
          <inkml:trace contextRef="#ctx0" brushRef="#br0" timeOffset="9067.58">15386 99 656 0,'0'0'31'0,"0"0"-25"16,0 0 47-16,0 0-7 16,0 0-41-16,0 0 0 15,-4 37-1-15,4 9 16 16,0 8-2-16,0 2-3 16,0 4-4-16,0 0 5 15,4-4 8-15,8 0-18 16,2-11 5-16,4-3 2 15,-12-14-13-15,10-4 10 0,-16-8-10 16,0-6-1-16,5-6-1 16,-5-4-20-16,0 0-34 15,0 0-5-15,0-14-36 16,0-17-199-16</inkml:trace>
        </inkml:traceGroup>
        <inkml:traceGroup>
          <inkml:annotationXML>
            <emma:emma xmlns:emma="http://www.w3.org/2003/04/emma" version="1.0">
              <emma:interpretation id="{03BCDAD9-DCC3-423D-8132-CA06A481C381}" emma:medium="tactile" emma:mode="ink">
                <msink:context xmlns:msink="http://schemas.microsoft.com/ink/2010/main" type="inkWord" rotatedBoundingBox="19197,2319 19902,2317 19904,2832 19199,2834"/>
              </emma:interpretation>
            </emma:emma>
          </inkml:annotationXML>
          <inkml:trace contextRef="#ctx0" brushRef="#br0" timeOffset="10439.3598">16655 646 164 0,'0'0'328'0,"0"0"-275"0,0 0 45 15,0 0 62-15,0 0-57 16,0 0-57-16,215-4-34 15,-117-1-3-15,-11 1-5 16,-8 4 3-16,-17 0-7 16,-12 0-3-16,-16 0-4 15,-2-3-18-15,-11-1-67 16,6-7-119-16</inkml:trace>
          <inkml:trace contextRef="#ctx0" brushRef="#br0" timeOffset="10213.9598">16773 221 413 0,'0'0'65'16,"0"0"4"-16,0 0 42 16,0 0-24-16,0 0-16 15,0 0-12-15,3 0 1 16,34-4-16-16,20-7-31 16,9-3-12-16,0 1 10 15,0 0-11-15,0 3 3 16,-10-1 4-16,-10 6-7 15,-12-1 2-15,-18 3-1 0,-3 2-1 16,-12 1-1-16,6 0-1 16,-7 0-6-16,0 0-16 15,0 0-33-15,9 0-23 16,-9 6 18-16,0 8-63 16,-4 2 5-16,-46 5-41 15</inkml:trace>
        </inkml:traceGroup>
        <inkml:traceGroup>
          <inkml:annotationXML>
            <emma:emma xmlns:emma="http://www.w3.org/2003/04/emma" version="1.0">
              <emma:interpretation id="{28E4B8F6-B367-4AC9-91E2-3E03C2115204}" emma:medium="tactile" emma:mode="ink">
                <msink:context xmlns:msink="http://schemas.microsoft.com/ink/2010/main" type="inkWord" rotatedBoundingBox="20956,1714 25183,1705 25186,2947 20959,2957"/>
              </emma:interpretation>
            </emma:emma>
          </inkml:annotationXML>
          <inkml:trace contextRef="#ctx0" brushRef="#br0" timeOffset="11938.3698">18430 10 503 0,'0'0'41'16,"0"0"-31"-16,0 0 18 0,0 0 52 15,0 0-42-15,0 0 3 16,0 4 4-16,0-4 6 15,0 0-7-15,0 0 2 16,0 0 0-16,8-7-5 16,19-12-21-16,4-7-17 15,9-5-1-15,8-10-1 16,-2 3 2-16,1-7-3 16,-13 6 4-16,-2 1-4 15,-16 18-1-15,-13 4 1 0,2 6 7 16,-5 5 2-1,0 2 1-15,0 3-1 0,0 0-1 16,0 0-6-16,0 0 3 16,0 0-5-16,0 0-6 15,0 0 3-15,0 0 3 16,0 0-13-16,0 9 9 16,6 12-6-16,2 9 10 15,3 6 1-15,2 6 0 16,5 6 1-16,-2 5-1 15,3 3 0-15,1 4 1 16,-3 1 6-16,-7-4-8 16,3-4 2-16,-7 6-1 15,4-1-1-15,-7-6 1 16,3-1 0-16,6-8-2 0,-8-10 1 16,6-7 0-16,-4-6 4 15,2-4-3-15,2-6 3 16,-8 2 3-16,-2-3-12 15,0-4 8-15,0 2-3 16,0-3 1-16,0 2-1 16,0-2 2-16,0 2 2 15,0 1-5-15,0 0 3 16,-7-1-2-16,-12 6 0 16,-13 1-4-16,-10-2 4 15,-14 4 1-15,-10-1 2 16,0 3 0-16,1-8-3 0,7 3 0 15,5-3 0 1,8-2 10-16,19-4-10 0,1 1 0 16,18-4 0-16,-2 0 10 15,5 0-9-15,4 0 11 16,0 0-5-16,0 0 13 16,0 0-11-16,0 0 17 15,0 0-6-15,0 0 7 16,41 0-18-16,29-14-2 15,26-3-7-15,17-1-1 16,-4 3-1-16,-5 3 2 16,-1-4-1-16,-4 2 5 15,4-1-7-15,-4 4 7 0,-1 3-3 16,-8-4-1 0,-11 3 0-16,-18 4 0 0,-28-2 1 15,-13 3 1-15,-19 3-1 16,-1 1 0-16,0 0 6 15,0 0-6-15,0 0-1 16,0 0 0-16,0 0-21 16,0 0-39-16,-21 0-37 15,-28 0-9-15,-6 0-134 16,4-6-316-16</inkml:trace>
          <inkml:trace contextRef="#ctx0" brushRef="#br0" timeOffset="16078.16">19891-320 387 0,'0'0'19'16,"0"0"44"-16,0 0 10 16,0 0-20-16,0 0-7 15,0 0-14-15,0 0-5 16,0-15 6-16,0 15 17 16,0 0-19-16,0 0 1 15,0 0-5-15,0 0 2 16,0 0-23-16,0 0-1 15,0 0-5-15,0 0-4 16,0 3 2-16,0 20 2 16,17 1 0-16,5 11-5 15,5 4 5-15,-3 1 13 16,7 6-13-16,-6 3 9 16,1 4-3-16,1-2-3 0,1 0 5 15,-3-3-1-15,-1 0-4 16,-1-2-1-16,-10-2-1 15,-2 0 6-15,-3-8-6 16,-2 1 8-16,10-11-7 16,-11-3 0-16,0-5 0 15,0-6 1-15,-5-5-3 16,1-2 2-16,-1-5 3 16,0 0-2-16,0 0 5 15,0 0 6-15,0 0 2 16,0 0 3-16,0 0 5 0,0 0 6 15,0-5 7-15,0-21-6 16,0-14-17-16,-1-17-14 16,-14-4 0-16,-2-2-10 15,-1 4-7-15,12 1 11 16,-7 4 2-16,6 4-2 16,-2 0 3-16,-2 9 0 15,9 3 3-15,-8 8-6 16,7 3 3-16,3 6-3 15,0 5-4-15,0 1-3 16,0 3 1-16,0 6 3 16,0 2 2-16,0 0 6 15,0 4-6-15,3-6-2 0,-3 6-2 16,10 0-9 0,8 0 12-16,6 0-15 0,17 6 16 15,0 14 6-15,13 9 1 16,2 5-4-16,4 0 5 15,-1 1-1-15,-1-3 0 16,-2-2 1-16,-11-4 1 16,-16-9 0-16,-10-7 5 15,-13-6-7-15,-1-4 0 16,-5 0 0-16,3 0 3 16,-3 0 0-16,0 0 17 15,13 0-5-15,-6-9 8 0,17-13-11 16,8-9-12-16,0-9-1 15,2-5-4-15,-2-7-2 16,-7 6-1-16,7-3 4 16,-12 4 1-16,-8 11-3 15,-2 6 6-15,-5 8-2 16,0 7 4-16,-4 8-4 16,-1 4 3-16,0 1-1 15,5-3 4-15,2 3-4 16,-7 0-1-16,0 0 1 15,4 0-17-15,1 0 5 16,6 0-4-16,17 16 9 16,-1 17-2-16,2 12 9 0,-3 10 0 15,-6 7-5 1,-5-1 4-16,1-3 1 0,-8-1 4 16,-2 2-4-16,2-10 1 15,-1-3-2-15,-1-6 3 16,-1-6-1-16,-5-3 0 15,0-6 1-15,2-11-2 16,-2-5-4-16,0-5 2 16,0 0 2-16,0-4 0 15,0 0-38-15,4 0-31 16,9-4-26-16,8-19-33 16,16-19-329-16</inkml:trace>
          <inkml:trace contextRef="#ctx0" brushRef="#br0" timeOffset="17015.79">21682-306 391 0,'0'0'140'0,"0"0"-133"15,0 0 89-15,0 0-18 16,0 0-3-16,0 0-44 16,5-81-30-16,41 61-2 15,12-5 1-15,8 6 0 16,-2 4 4-16,-11 1-2 16,-7 13-4-16,-7 1 4 15,-2 0-6-15,1 0-3 16,-4 11-10-16,6 15 17 15,7 1-1-15,-4 10 2 16,-9 3-1-16,-2 5 0 16,-21-4-1-16,-11 1 0 15,0-6-2-15,-26 2 6 16,-30-7-3-16,-5-5 8 0,-5-4-8 16,9-9 0-16,7-2 9 15,29-6-6-15,3-4 4 16,18-1 1-16,-3 0 6 15,3 0-9-15,0 0 25 16,0 0 0-16,0 0 24 16,8-10-54-16,7-1-1 15,4 6-1-15,0 1-3 16,18 2 2-16,2 2 1 16,12 0-2-16,8 0 2 15,2 18 2-15,10 8-4 16,-1 6 3-16,-10 6-8 0,-4 6 9 15,-16-1-1-15,-21-1 0 16,-19 4-6-16,0 1 7 16,-40 0 0-16,-24-8 1 15,-24-3 0-15,-10-11 3 16,-10-3 8-16,-5-9-7 16,3-9 10-16,11 2-2 15,14-6-4-15,14 0-5 16,15 0 1-16,6 0-5 15,7 0-28-15,11-6-103 16,18-16-493-16</inkml:trace>
          <inkml:trace contextRef="#ctx0" brushRef="#br0" timeOffset="16377.49">21777-320 610 0,'0'0'6'15,"0"0"38"-15,0 0 61 16,0 0-25-16,0 0-12 16,0 0-51-16,0-39-17 15,0 51-20-15,0 20 18 16,3 19-1-16,8 6 3 15,2 8 1-15,-7-3 6 16,7-2-4-16,-5-4 14 16,3-2-15-16,2-10-1 15,-6-3 8-15,-4-7-4 0,2-7-5 16,-1-5 1 0,-4-7-1-16,2-8 5 0,-2-4-5 15,0-3-18-15,0 0-26 16,0 0-14-16,0-21-69 15,-2-9-254-15</inkml:trace>
        </inkml:traceGroup>
      </inkml:traceGroup>
    </inkml:traceGroup>
    <inkml:traceGroup>
      <inkml:annotationXML>
        <emma:emma xmlns:emma="http://www.w3.org/2003/04/emma" version="1.0">
          <emma:interpretation id="{2F7292EC-1FD5-4EFD-B55C-1EDC35B6D5BF}" emma:medium="tactile" emma:mode="ink">
            <msink:context xmlns:msink="http://schemas.microsoft.com/ink/2010/main" type="paragraph" rotatedBoundingBox="1750,4432 10502,4643 10465,6187 1713,5976" alignmentLevel="1"/>
          </emma:interpretation>
        </emma:emma>
      </inkml:annotationXML>
      <inkml:traceGroup>
        <inkml:annotationXML>
          <emma:emma xmlns:emma="http://www.w3.org/2003/04/emma" version="1.0">
            <emma:interpretation id="{8B68AB71-F47A-4EBE-B06D-CBAED55F4228}" emma:medium="tactile" emma:mode="ink">
              <msink:context xmlns:msink="http://schemas.microsoft.com/ink/2010/main" type="line" rotatedBoundingBox="1750,4432 10502,4643 10465,6187 1713,5976"/>
            </emma:interpretation>
          </emma:emma>
        </inkml:annotationXML>
        <inkml:traceGroup>
          <inkml:annotationXML>
            <emma:emma xmlns:emma="http://www.w3.org/2003/04/emma" version="1.0">
              <emma:interpretation id="{4EB74C28-D300-4A12-9281-FCCCEF6F9A4C}" emma:medium="tactile" emma:mode="ink">
                <msink:context xmlns:msink="http://schemas.microsoft.com/ink/2010/main" type="inkWord" rotatedBoundingBox="1750,4432 4070,4488 4033,6022 1713,5966"/>
              </emma:interpretation>
            </emma:emma>
          </inkml:annotationXML>
          <inkml:trace contextRef="#ctx0" brushRef="#br0" timeOffset="20320.29">270 2386 249 0,'0'0'9'0,"0"0"-5"15,0 0 21-15,0 0 31 16,0 0-16-16,0 0-3 0,-42 116 1 16,28-108-5-16,9-4 0 15,-9 2 2-15,2-4-6 16,1-2 8-16,2 0 0 16,-6 0-2-16,-4 0 1 15,-2 0-6-15,10-2-4 16,-8-11-19-16,4-2 5 15,10 0-10-15,5 5-2 16,0 1 0-16,0-2-8 16,0 1-2-16,15 1-6 15,25-2-3-15,14 0 11 16,-2 4-5-16,-6-1 1 16,-17 8 9-16,0 0-10 0,-11 0-13 15,-4 10 13 1,1 14 8-16,-1 2 8 0,-9 11-8 15,-5-1 5-15,0 3-2 16,-5 8 2-16,-29 3 0 16,-3-1 3-16,-11 4-2 15,2-6 1-15,-1-4 3 16,4-9 8-16,11-4-3 16,8-8-7-16,9-7 7 15,6-3-2-15,9-8 10 16,0-2-7-16,0-2 2 15,0 0 5-15,0 0-17 0,0 0 6 16,0 0-5 0,24 0 11-16,22 0 2 0,12-9 6 15,17-4-2-15,9-2-3 16,1-1-14-16,-5-1-2 16,-14 4 0-16,-15 7 2 15,-22-5 6-15,-14 11-16 16,-11-1 7-16,-4 1 0 15,0 0-9-15,0 0 8 16,0 0 0-16,0 0 0 16,0 0-26-16,0 0-2 15,0-4-12-15,0-5-65 16,0-3-93-16,-4-7-248 16</inkml:trace>
          <inkml:trace contextRef="#ctx0" brushRef="#br0" timeOffset="21002.3298">1051 2289 495 0,'0'0'10'0,"0"0"-3"16,0 0-7-16,0 0-3 0,0 0 3 16,0 0 2-16,-16 65 5 15,16-33 13-15,0-1-4 16,-1 9 0-16,1-1-1 16,-5 5 0-16,0-3 1 15,5 1 4-15,0-3-10 16,0-3-3-16,0-2 3 15,0-5 0-15,19-5-6 16,-1-4 5-16,6-10-9 16,0 1 0-16,8-6 4 15,7-5 3-15,7 0 11 16,6 0 9-16,-3-6-13 16,-4-13 3-16,-3-2-5 0,-8-3-3 15,-13-5 7 1,4-1-12-16,-6-4-1 0,-14 4 6 15,-5 4-9-15,0 2 0 16,0 10 12-16,0-1 3 16,0 11 5-16,0 4-1 15,0 0-14-15,0-2 10 16,0 2-15-16,0 0 0 16,0 0-3-16,0 6-8 15,-9 24-1-15,-6 12 7 16,-7 4 5-16,7 13 0 15,6 4 0-15,-6-1 7 0,10 0-7 16,1-7 2 0,-1-7-2-16,5-8 1 0,0-3-1 15,0-11 1-15,0-7 1 16,0-7 0-16,0-8-1 16,0-4 0-16,0 0 4 15,0 0-1-15,0 0-4 16,0 0-15-16,0 0-112 15,0 0-76-15</inkml:trace>
          <inkml:trace contextRef="#ctx0" brushRef="#br0" timeOffset="19411.52">-266 3082 206 0,'0'0'12'15,"0"0"31"-15,0 0 33 16,0 0-32-16,0 0-22 15,0 0 3-15,0 0 6 0,27 27 2 16,-27-14 0 0,-11 2-4-16,0-3-7 0,1-1-4 15,1-3 6-15,4-2-19 16,-5-6 7-16,1 5-2 16,-3-5 8-16,-4 0 11 15,-3 0-7-15,0 0 3 16,-4 0 5-16,-1-5-23 15,0-5 3-15,-3-12 4 16,3-2-13-16,10-3-1 16,-1 1 4-16,15 1-4 15,0 11 3-15,0 2-3 16,0 6 2-16,5-3-2 16,19 4-5-16,0-2-5 15,8 0 6-15,7 7-16 0,-7 0 4 16,1 0 16-16,4 0-5 15,-3 0 5-15,-7 14 0 16,7 2-10-16,-2 6 10 16,-8 7 0-16,-5 1-3 15,1 2 3-15,-8 5 0 16,-2-7 2-16,-5 9-2 16,0-3 0-16,-5 2-5 15,0-2 8-15,0 2-3 16,0 0 1-16,-5-3 0 0,-22-2-1 15,7 0 7 1,-13 1-5-16,1-8 5 0,-7 1 0 16,7-1-2-16,-6-3 0 15,-4-4 0-15,-8 8 2 16,5-8-2-16,-11 1-1 16,0-3 0-16,13-3-1 15,1-7 0-15,13-2-1 16,2-5-2-16,3 0 5 15,4 0-2-15,3 0 1 16,-3 0-4-16,11-8 3 16,-10-5-3-16,9-3 0 15,-1 1-1-15,4-2 1 16,7-8 5-16,0-6-5 16,0 9-13-16,0-5-5 0,0 5 14 15,23 7-10-15,1 0 12 16,-5 8 2-16,13-2-5 15,-13 3 1-15,1 2 3 16,2 4-1-16,-3 0-2 16,5 0 2-16,4 5 1 15,5 12 0-15,4 6 0 16,2-1 1-16,7 7 1 16,-7-6 0-16,-7 1 1 15,6-9 2-15,-5 1-1 16,-5-2-2-16,-2-7 2 15,5-6-3-15,7-1 0 0,23 0-4 16,14-17-37-16,18-12-77 16,-12-15-122-16</inkml:trace>
        </inkml:traceGroup>
        <inkml:traceGroup>
          <inkml:annotationXML>
            <emma:emma xmlns:emma="http://www.w3.org/2003/04/emma" version="1.0">
              <emma:interpretation id="{2E521A55-56B8-40A2-8DE2-B5056E4D6D64}" emma:medium="tactile" emma:mode="ink">
                <msink:context xmlns:msink="http://schemas.microsoft.com/ink/2010/main" type="inkWord" rotatedBoundingBox="4785,5620 5625,5641 5617,5957 4777,5937"/>
              </emma:interpretation>
            </emma:emma>
          </inkml:annotationXML>
          <inkml:trace contextRef="#ctx0" brushRef="#br0" timeOffset="21684.5098">2243 3529 496 0,'0'0'58'16,"0"0"-50"-16,0 0 45 15,0 0 20-15,0 0-28 0,0 0-17 16,-4 0 8-16,4 0 7 15,0 0-10-15,0 0-9 16,11 0-4-16,34 0-10 16,16-13 14-16,14 0-5 15,1-3-8-15,-1 5-5 16,-14-5-3-16,-18 11-3 16,4 0 2-16,-23 1-2 15,-7 4 0-15,-7 0 0 16,-10 0-3-16,0 0 0 15,0 0-5-15,0 0-12 0,0 0-11 16,0 0-27 0,0 0-36-16,5 0-12 0,0 14 37 15,-5 3-96-15,0-7-146 16</inkml:trace>
          <inkml:trace contextRef="#ctx0" brushRef="#br0" timeOffset="21903.69">2412 3754 518 0,'0'0'9'16,"0"0"30"-16,0 0 50 16,0 0-18-1,0 0-44-15,0 0 32 0,0 0-9 16,255-11-20-16,-168 1-21 15,-9 1-4-15,6-3-5 16,-4 0-81-16,0-10-123 16</inkml:trace>
        </inkml:traceGroup>
        <inkml:traceGroup>
          <inkml:annotationXML>
            <emma:emma xmlns:emma="http://www.w3.org/2003/04/emma" version="1.0">
              <emma:interpretation id="{779B3220-A1BA-4196-8BB9-3F050EFC20E0}" emma:medium="tactile" emma:mode="ink">
                <msink:context xmlns:msink="http://schemas.microsoft.com/ink/2010/main" type="inkWord" rotatedBoundingBox="6260,4747 10497,4849 10465,6187 6227,6085"/>
              </emma:interpretation>
            </emma:emma>
          </inkml:annotationXML>
          <inkml:trace contextRef="#ctx0" brushRef="#br0" timeOffset="32687.17">7012 2840 589 0,'0'0'13'0,"0"0"1"16,0 0 67-16,0 0-38 16,0 0-22-16,45-126-9 15,4 109-1-15,17-3-6 16,-5 5-1-16,0 10 7 15,-16-2-5-15,0 7-3 16,1 0-3 0,-7 0 1-16,12 8-2 0,-4 6 1 15,-4 11-9-15,-16 6-1 0,-3 10 3 16,-14 4 4 0,-10 4-16-16,0 0 8 0,-50-4 10 15,-4-3-4-15,-2-6 5 16,4-10 6-16,2-5-5 15,20-11 1-15,11 1 5 16,3-10-6-16,16-1 5 16,0 0 11-16,0 0 3 15,0 0 14-15,25-13-34 16,9 0 1-16,13-4-1 16,-1 3-4-16,2 6 0 15,4 4 4-15,4 4-2 16,-7 0-4-16,8 0 1 0,-8 16 0 15,3 10 0 1,-17 1-3-16,-5 8 4 0,-15 5 2 16,-15 6-2-16,0 1 4 15,-15 2-5-15,-41-3 11 16,-5 1-5-16,-19-6 3 16,5-9 7-16,-1-3 5 15,6-12 2-15,9 0 5 16,9-9 3-16,19-4-3 15,-9-4 3-15,18 0-8 16,-3 0-10-16,3 0-5 16,4 0-3-16,0-8-22 15,13 8-69-15,-1-4-60 16,3 4-226-16</inkml:trace>
          <inkml:trace contextRef="#ctx0" brushRef="#br0" timeOffset="30250.26">3711 2940 311 0,'0'0'105'0,"0"0"-43"15,0 0 46-15,0 0-32 16,0 0-14-16,0 0-32 16,0 0-9-16,-4-2-19 15,4 2-2-15,0 11-2 16,0 18 2-16,24 3 17 15,-5 9 7-15,8 4-11 16,-3 7 12-16,2 3-14 16,0 3 13-16,-7 3-4 15,0 8-7-15,4-5 7 0,1-2-12 16,-5-2 2 0,0-3 5-16,4-5-8 0,-14 0-6 15,6-7 2-15,-11-8-3 16,6-6 1-16,-8-9 4 15,1-7-3-15,2-6-2 16,-4 0 1-16,-1-9-1 16,0 0 10-16,5 0 2 15,-5 0 8-15,0 0-3 16,0 0 2-16,0 0-13 16,0 0-2-16,0-9-4 15,0-8-8-15,-11-5-55 16,-8-8-58-16,9-4-34 0,0 3-69 15</inkml:trace>
          <inkml:trace contextRef="#ctx0" brushRef="#br0" timeOffset="30910.01">4785 3010 66 0,'0'0'575'0,"0"0"-568"15,0 0 30-15,0 0 23 16,0 0-1-16,0 0-9 0,0-45-21 16,0 45-14-16,0 0-6 15,0 0-3-15,0 0-6 16,0 0-1-16,-26 4 0 15,-4 21-1-15,-7 6 2 16,-2 7 4-16,-1 3-2 16,14 10-2-16,-2-3 1 15,5 6-1-15,13 6-1 16,1-3 1-16,9 0 0 16,0-2 1-16,0-3 0 15,0-4 6-15,29-5-5 16,-2-1-2-16,7-6 0 15,-2-10 0-15,-3 0 0 16,8-10 1-16,1-3-1 0,-1-7-3 16,6-6 3-16,4 0 7 15,9 0 7-15,-2-4-6 16,7-6 7-16,-1-11-13 16,-23 0 6-16,-4 0 0 15,-13 4 12-15,-8-3-4 16,-2-5-4-16,-10 7 4 15,0-4-8-15,0-5-1 16,-22 1-3-16,-17 2 5 16,-1 3-9-16,-18 11-3 15,1 6-1-15,-14 4 1 0,-9 0 1 16,3 0 1 0,13 21-3-16,12 2 4 0,6-1-5 15,22 8-10-15,9-4-20 16,15-1-4-16,0 1-15 15,0-2-19-15,39-8-11 16,17-6 3-16,24-10-28 16,15 0-170-16</inkml:trace>
          <inkml:trace contextRef="#ctx0" brushRef="#br0" timeOffset="31756.92">5600 3250 685 0,'0'0'29'16,"0"0"2"-16,0 0 43 15,0 0-36-15,0 0-38 16,0 0-9-16,-10-7 4 16,20 30 1-16,14 19 4 15,-2-1 0-15,2 10 12 16,-4-5-3-16,-9 10 5 15,0-4 2-15,-11-7-8 16,0-3 10-16,0-5-13 16,0-8-5-16,0-10 5 15,0-8 2-15,0-6-3 16,0-5-1-16,0 0-3 0,0 0 45 16,0-4 5-16,-5-18 14 15,-8-16-47-15,-1-11-10 16,-10-11-7-16,0-7 0 15,3-9-18-15,10-1 4 16,1 1-7-16,10 8 13 16,0 18 6-16,0 8-7 15,0 11 9-15,0 10-3 16,10 0 2-16,1 11-4 16,2 5-2-16,4 0-7 15,3 5-5-15,4 0-5 16,13 6-8-16,8 24 13 15,4 5 13-15,-2 13 5 0,-7-1 1 16,5 1 2-16,-7-6-2 16,-5-6 0-16,0 0 3 15,-6-10-3-15,2-6 0 16,-14-14 0-16,-2 1 0 16,-9-7 1-16,1 0 8 15,15 0 16-15,-1-7 7 16,18-18-18-16,-4-11-13 15,-1-5 5-15,2-7-6 16,-8-6-5-16,14-3-10 16,-11 0 4-16,8 1 3 15,-13 10 5-15,3 4 3 0,-8 8-4 16,-14 12 4 0,6 7-8-16,-11 14 7 0,4 1-7 15,0 0-13-15,8 5-20 16,8 22 14-16,4 9 27 15,-3 8-1-15,5 8 3 16,3 5-2-16,-10 0 0 16,8 2 1-16,-3-6-1 15,-4-3 1-15,-7-7-1 16,1-3 0-16,-9-9 1 16,0-5 3-16,-1-4-4 15,1-13-6-15,-5 1-32 16,0-7-56-16,12-3 0 15,13 0 16-15,4-13-51 16</inkml:trace>
          <inkml:trace contextRef="#ctx0" brushRef="#br0" timeOffset="32056.71">7201 2886 535 0,'0'0'137'0,"0"0"-123"15,0 0 18-15,0 0-4 16,0 0-28-16,0 0 2 16,-13 89 11-16,13-32 18 15,0 3-15-15,0 8 15 16,15-3-14-16,5-4 7 0,-10-8-8 16,-5 6-6-16,-5-16-4 15,0-3-5-15,0-8 10 16,0-12-8-16,0-3 0 15,0-9-2-15,0-6 5 16,0-2-6-16,0 0-7 16,0-6-8-16,0-20-52 15,0-21-140-15,0-8-83 16</inkml:trace>
        </inkml:traceGroup>
      </inkml:traceGroup>
    </inkml:traceGroup>
    <inkml:traceGroup>
      <inkml:annotationXML>
        <emma:emma xmlns:emma="http://www.w3.org/2003/04/emma" version="1.0">
          <emma:interpretation id="{8281B944-FE5B-444A-B54F-B58543B8DEA9}" emma:medium="tactile" emma:mode="ink">
            <msink:context xmlns:msink="http://schemas.microsoft.com/ink/2010/main" type="paragraph" rotatedBoundingBox="1559,6822 26148,6352 26184,8236 1595,8706" alignmentLevel="1"/>
          </emma:interpretation>
        </emma:emma>
      </inkml:annotationXML>
      <inkml:traceGroup>
        <inkml:annotationXML>
          <emma:emma xmlns:emma="http://www.w3.org/2003/04/emma" version="1.0">
            <emma:interpretation id="{7199777C-0256-4C78-92EF-76A3743B282D}" emma:medium="tactile" emma:mode="ink">
              <msink:context xmlns:msink="http://schemas.microsoft.com/ink/2010/main" type="line" rotatedBoundingBox="1559,6822 26148,6352 26184,8236 1595,8706"/>
            </emma:interpretation>
          </emma:emma>
        </inkml:annotationXML>
        <inkml:traceGroup>
          <inkml:annotationXML>
            <emma:emma xmlns:emma="http://www.w3.org/2003/04/emma" version="1.0">
              <emma:interpretation id="{1AE63BC9-476A-47BC-9225-E9FB0CEE5437}" emma:medium="tactile" emma:mode="ink">
                <msink:context xmlns:msink="http://schemas.microsoft.com/ink/2010/main" type="inkWord" rotatedBoundingBox="1565,7089 5380,7016 5409,8530 1593,8603"/>
              </emma:interpretation>
            </emma:emma>
          </inkml:annotationXML>
          <inkml:trace contextRef="#ctx0" brushRef="#br0" timeOffset="35124.34">-271 5036 300 0,'0'0'14'16,"0"0"-5"-16,0 0 25 15,0 0 29-15,0 0-25 16,0 0-16-16,-61 10 23 16,61-10-5-16,0 0 2 15,0 0 4-15,0 0 1 16,0 0 5-16,0-16-42 16,0-4-10-16,0-6 0 0,23 0 5 15,6 0-5-15,0 9-2 16,3 4-2-16,-3 2 3 15,3 6-4-15,1 4 5 16,-5 1-2-16,1 0-1 16,-1 0 1-16,5 0-10 15,0 6 2-15,-10 9-2 16,-4 7 0-16,-9-3 4 16,-10 12 2-16,0 1 5 15,0 4 1-15,-10-3 0 16,-27 0 2-16,3-4-1 15,2-8-1-15,3 4 4 16,0-10-1-16,17-8 2 0,-3-1-3 16,10-6 0-16,5 0 0 15,0 0 4-15,0 0 21 16,0 0 0-16,0 0-20 16,0 0-7-16,0-6 0 15,0-4 0-15,20 4 0 16,-3 0-13-16,3 3 9 15,8 2-2-15,5 1-16 16,0 0 16-16,19 0-2 16,-6 6 8-16,7 8-1 15,-6 12-5-15,-6 0 6 16,-17 8-9-16,-14-1 3 0,-10 2 6 16,0 1 0-16,-14 1-2 15,-23-6 2-15,-12-4 2 16,-2-2 1-16,0-6 8 15,3-4 0-15,-8-10 6 16,9 0 7-16,4-5-1 16,1 0-6-16,5 0-11 15,-1 0-3-15,2 0 0 16,6 0-3-16,6 0 1 16,6-5 2-16,8 5-3 15,6 0-4-15,4-4-14 16,0 3-50-16,9-14-30 0,38 4-113 15</inkml:trace>
          <inkml:trace contextRef="#ctx0" brushRef="#br0" timeOffset="35663.7">774 4932 349 0,'0'0'186'0,"0"0"-169"16,0 0-17 0,0 0 16-16,0 0-11 0,0 0-2 15,-93-11-2-15,64 31 1 16,5 2 0-16,-3 7-2 15,2-1 8-15,11 5 3 16,4 0-4-16,10 1 0 16,0 4-5-16,0-3-1 15,5 1 3-15,19-3 0 16,7-7-2-16,4-7-1 16,-1 1 12-16,7-10-13 15,-5 1 15-15,9-6 2 16,1-5 6-16,-1 0 2 0,15 0 3 15,-9-12 6 1,-5-7-23-16,-2 4 4 0,-7-3 4 16,-9-5 4-16,-8-3-14 15,-14-5 19-15,5-6-22 16,-11 6-3-16,0-12-4 16,0 8 8-16,-37 1-7 15,4 8 3-15,-14 1 3 16,-9 15-3-16,-14 5-3 15,-6 5-6-15,-4 0-4 16,4 15-19-16,16 14-29 16,21 1-82-16,23 1-40 15</inkml:trace>
          <inkml:trace contextRef="#ctx0" brushRef="#br0" timeOffset="34141.96">-332 5544 374 0,'0'0'68'0,"0"0"-63"0,0 0 29 16,0 0 11-16,0 0-23 15,0 0 5-15,-65 34 7 16,41-15 0-16,-5-7 2 15,11-2-6-15,4-6-6 16,4 3-1-16,5-3 0 16,0-4-6-16,1 0 4 15,4 0 8-15,-5 0 11 16,-10-4-10-16,2-22-25 16,-1-11-2-16,0 1-3 15,9-8 0-15,5 11 4 16,0 2 3-16,0 6-5 0,0 10-2 15,0-1 0-15,19 6-9 16,13 5 8 0,2-1-13-16,-2 1-6 0,6 5 5 15,-12 0-1-15,5 0 16 16,-3 11-10-16,5 9 5 16,-5 6 4-16,4 14 1 15,-7-3-2-15,-6 14 0 16,-10-3 2-16,1 1 0 15,-2 11 0-15,-8-3 0 16,0 1 0-16,0-1-2 16,-13 4 2-16,-20-5 0 15,2 0 3-15,-4 0 0 0,-5-6 6 16,4-2-8-16,-5-6 4 16,2-7-2-16,-12-4 7 15,4-5-9-15,-1-6 14 16,-3-5-9-16,4-4 1 15,-1-2 0-15,11-9-2 16,4 0 1-16,-4 0-2 16,3-16 0-16,2-14-4 15,3-5-1-15,10-6-10 16,14-1-6-16,5 2 15 16,0 7-5-16,14 6 7 15,15 4-2-15,3 3 2 0,7 0-8 16,3 10 2-1,6 4 6-15,-2 3-4 16,1 3 3-16,6 0 1 0,3 4-7 16,5 22 7-1,9 3 0-15,-9 2 0 0,-4 0 0 16,-3-1 1-16,-4-3-8 16,-13-6 9-16,-8-2-2 15,-5-7 0-15,-7-3 0 16,3-8-30-16,4-1-53 15,3 0 7-15,7-12-66 16,2-17-341-16</inkml:trace>
          <inkml:trace contextRef="#ctx0" brushRef="#br0" timeOffset="36506.07">1570 6018 321 0,'0'0'271'15,"0"0"-264"-15,0 0 11 16,0 0 65-16,0 0-15 0,0 0-32 16,-10 10-2-16,10-10 18 15,0 0-16-15,0 0 5 16,0 0-14-16,10 0-3 16,28-3-7-16,28-10-13 15,32-1-2-15,11-5 1 16,-2-3-3-16,-2 7 3 15,-14-1-3-15,-9 2 3 16,-13-2 4-16,-10 6-12 16,-17-1 11-16,-13 6-5 15,-23 0-1-15,-1 3-3 16,1 0-7-16,-6 2-14 0,0 0 0 16,0 0-10-16,0 0-33 15,0 0-29-15,0 4-10 16,0 12 50-16,0 3-57 15,-32 1-98-15</inkml:trace>
          <inkml:trace contextRef="#ctx0" brushRef="#br0" timeOffset="36872.61">1862 6347 353 0,'0'0'7'0,"0"0"36"16,0 0 67-16,0 0 35 16,0 0-45-16,0 0-38 15,136 12-3-15,-21-26-26 16,20-2-17-16,-8 3-5 15,-15-1 3-15,-12 2 2 16,-15 3-3-16,-10-3 6 16,-19 8-6-16,-25-2-5 15,-10 6-1-15,-12 0 4 0,-9 0-3 16,0 0-5 0,0 0-1-16,0 0-2 0,0 0-14 15,0 0-45-15,0 0-50 16,0-4-67-16,-4-8-92 15</inkml:trace>
        </inkml:traceGroup>
        <inkml:traceGroup>
          <inkml:annotationXML>
            <emma:emma xmlns:emma="http://www.w3.org/2003/04/emma" version="1.0">
              <emma:interpretation id="{E9E139AC-3E5D-4BE8-8439-8C5CC8246C4B}" emma:medium="tactile" emma:mode="ink">
                <msink:context xmlns:msink="http://schemas.microsoft.com/ink/2010/main" type="inkWord" rotatedBoundingBox="6671,6884 8668,6846 8697,8350 6700,8389"/>
              </emma:interpretation>
            </emma:emma>
          </inkml:annotationXML>
          <inkml:trace contextRef="#ctx0" brushRef="#br0" timeOffset="40681.97">5035 4799 395 0,'0'0'5'16,"0"0"-5"-16,0 0 80 16,0 0-29-16,0 0 3 15,0 0-3-15,-19-107-7 16,19 105-6-16,0 2 0 16,0 0-7-16,0 0-14 15,0 0-17-15,0 0-10 16,-5 5 8-16,5 20-1 15,0 13 3-15,0 3 3 16,0 6 0-16,10-2 7 16,10 5 3-16,6 1-2 15,-7-2-2-15,1-4 0 0,-6 1-4 16,4-7-2-16,-9-7 4 16,-4-6-1-16,0-10-5 15,0-2 2-15,-5-7-3 16,0-7 0-16,0 0 0 15,0 0 8-15,0 0 3 16,0 0-11-16,0 0-5 16,0 0-12-16,0-21-55 15,0-5-105-15,0-6-39 16</inkml:trace>
          <inkml:trace contextRef="#ctx0" brushRef="#br0" timeOffset="41243.98">5619 4681 188 0,'0'0'411'16,"0"0"-410"-16,0 0 29 15,0 0 22-15,0 0-13 16,0 0-39-16,-43-12-13 15,28 35 6-15,-6 6 7 16,10 2 2-16,-8 0-2 16,9 7-1-16,1-3 1 15,-3 0 0-15,8 6 5 16,4-10-2-16,0 0 1 0,0-5-4 16,0-2 0-16,16-5-4 15,8-3 4-15,-5-9 1 16,8 1 0-16,-7-4 8 15,10-4 15-15,5 0 11 16,9 0-11-16,2-12 1 16,-4-4-6-16,-8-1-13 15,-9-6 18-15,-4 3 3 16,-6-6-15-16,-1-7-8 16,-9-1 0-16,-5-1-2 15,0-1 0-15,0-2-2 16,-15 5-14-16,-9 5 14 0,-8 2 10 15,8 11-9-15,-6 1-1 16,-1 9-2-16,-4-1 0 16,0 6-3-16,-7 0 5 15,3 0 0-15,-1 14-5 16,-5 2-9-16,8 11-23 16,9-1 10-16,13 0-40 15,15 9-15-15,0 0-23 16,10 4-59-16,30-6-168 15</inkml:trace>
          <inkml:trace contextRef="#ctx0" brushRef="#br0" timeOffset="41493.31">6150 5999 785 0,'0'0'27'16,"0"0"-26"-16,0 0 67 15,0 0 19-15,0 0-72 16,0 0-12-16,0 9 0 16,0-9-3-16,0 0-21 15,0 0-27-15,0 0-47 0,0 0-63 16,-10-10-242-16</inkml:trace>
          <inkml:trace contextRef="#ctx0" brushRef="#br0" timeOffset="39834.2298">4482 5445 409 0,'0'0'38'15,"0"0"-38"-15,0 0 0 0,0 0 28 16,0 0-14-16,0 0-9 16,0 0 13-16,6 35 12 15,-6-18-9-15,-13 0 4 16,3 1 1-16,-9-2-18 15,5-7 13-15,-1-3-8 16,3-2-5-16,3 3-3 16,8-7-4-16,1 0 15 15,-5 0 17-15,0 0 16 16,0 0-14-16,-4-13-19 16,4-1-11-16,0-12-5 15,0 2 1-15,5 1 3 16,0-2-4-16,0 11 0 15,0-7-4-15,20 11 4 0,0-1-20 16,6 6 16-16,3 0-13 16,-3 0 1-16,4-1 0 15,-1 6 9-15,-2 0 0 16,-7 0 3-16,-1 0 0 16,8 6 0-16,-3 9 4 15,0 6-3-15,8 8 3 16,-8 3-2-16,-3 14 2 15,-6 0 0-15,1 6 0 16,-16-2 4-16,0-3 0 16,0 9-4-16,0-10 8 15,-16 1 3-15,-10 0-3 16,-3-6-7-16,-1-3 10 0,4-4-2 16,7-1-6-16,-9-5 4 15,0-7-6-15,-8 5 2 16,6-7 1-16,-5-5 1 15,4-2 0-15,2-4 1 16,2-1-5-16,-2-3 5 16,10-4-4-16,-9 0 7 15,4 0-7-15,0 0-2 16,-3-4 0-16,8-13 0 16,-5-3 0-16,1-3 0 15,4-3-3-15,14 0-5 16,5 0 6-16,0 5 2 0,0 5 0 15,0 6-2-15,15 0 0 16,17-5 1-16,-8 4 0 16,14 3-1-16,9 1 2 15,-18 5-1-15,-7 0-5 16,7 2 3-16,-8 0 0 16,14 2-5-16,-6 15 8 15,3 10-3-15,2-2 6 16,8 1-7-16,-2 5 4 15,5-9 0-15,-4 1 10 16,-2-2-8-16,-2-4-2 16,-4-9 0-16,0-4 6 15,-5-4-5-15,3 0-2 16,9 0-6-16,16-10-66 0,5-15-65 16,-8-14-199-16</inkml:trace>
        </inkml:traceGroup>
        <inkml:traceGroup>
          <inkml:annotationXML>
            <emma:emma xmlns:emma="http://www.w3.org/2003/04/emma" version="1.0">
              <emma:interpretation id="{BE3642F4-9C02-46AA-8505-992ECAF67DA3}" emma:medium="tactile" emma:mode="ink">
                <msink:context xmlns:msink="http://schemas.microsoft.com/ink/2010/main" type="inkWord" rotatedBoundingBox="9224,6676 12334,6616 12367,8334 9257,8393"/>
              </emma:interpretation>
            </emma:emma>
          </inkml:annotationXML>
          <inkml:trace contextRef="#ctx0" brushRef="#br0" timeOffset="42316.6199">7360 5193 480 0,'0'0'3'0,"0"0"-3"0,0 0 8 16,0 0 27-16,0 0-1 15,0 0-13-15,-222 79 7 16,202-77-5-16,-1-2 3 15,1 0 4-15,0 0 18 16,-1 0-6-16,6-12-16 16,-4-10-8-16,-2 6-6 15,20-9-11-15,1-2 7 16,0 8 4-16,0-2-10 16,9-1-2-16,18 6-3 15,-3 3 0-15,4 2-1 16,1 4-7-16,0 5 8 0,3 2-14 15,3 0 1-15,0 2-1 16,9 21 11-16,-3 7-2 16,6 7 8-16,-12 8 0 15,5 1-1-15,-6 6 0 16,-7 4 1-16,-3 2 8 16,-9 6-7-16,-6-1-1 15,-9 4 0-15,0-7 3 16,0-1 6-16,-19-4 1 15,-18 0-2-15,-1-7 2 16,-17-3 11-16,4 1-19 16,-9-9-1-16,-1 4 4 15,-4-10 2-15,-6-5 6 0,10-4-7 16,5-5 0 0,13-7-4-16,1-2 10 0,13-8-9 15,-8 0 1-15,3-4 4 16,4-22-8-16,4-8 0 15,12-6-3-15,9-7-7 16,5 6 8-16,0 7-5 16,19 4-2-16,12 0 9 15,4 7-3-15,4 7 3 16,-3 2-1-16,-5 7 0 16,9 7 0-16,5 0-4 15,5 7 2-15,6 17 1 0,0 5 2 16,-8 1-2-1,-1 0 4-15,4-4-6 0,-16-3 10 16,-4-7-3-16,-2-7-3 16,-9-3-5-16,21-6-12 15,-11 0-47-15,10-15-59 16,-6-20-228-16</inkml:trace>
          <inkml:trace contextRef="#ctx0" brushRef="#br0" timeOffset="43194.7898">7559 4692 347 0,'0'0'6'0,"0"0"15"16,0 0 37-16,0 0-9 16,0 0-22-16,0 0-4 15,0 0 15-15,-53 3 8 16,48-3 8-16,0 0 7 16,5-10-36-16,-8-10-2 15,8 2-7-15,0-1-12 16,0 4-4-16,0 0-1 15,0 0-1-15,18 5-7 16,11 5 6-16,3-6-8 16,1 7 8-16,4 3-9 15,8 1 11-15,5 0-8 0,1 0 9 16,-7 0-1 0,7 0 1-16,-25 12-1 0,-1 3-7 15,-10 4 4-15,-1 3-2 16,-9 1 2-16,-5 8 2 15,0 2 2-15,0 2 0 16,-24 5 2-16,-7-2 1 16,1-2 1-16,-12-6-1 15,4 5-3-15,-2 2 0 16,0-7 6-16,4-3-6 16,11-5 0-16,5-6 9 15,12-6-1-15,3-3 4 0,5-7-11 16,0 0 34-16,0 0 6 15,0 0 19-15,0 0-19 16,7 0-10-16,23-2-18 16,10-11 0-16,17 2-1 15,7-3-12-15,-8 2 2 16,10-2 3-16,0 2 1 16,-17-2-6-16,1 4-2 15,-13 4 2-15,-23 2 0 16,-9-3-4-16,-5 7 3 15,0-4-2-15,0 4-6 16,0 0-6-16,0 0-25 16,0 0-11-16,0 0-5 0,0 0-8 15,0 0-27 1,0-6-32-16,0-3-99 0</inkml:trace>
          <inkml:trace contextRef="#ctx0" brushRef="#br0" timeOffset="43644.7698">8579 4452 559 0,'0'0'16'0,"0"0"-9"0,0 0-4 15,0 0-3-15,0 0 0 16,0 0 0-16,-66 86 0 16,52-55 16-16,3 2-8 15,9-5 11-15,2 1-17 16,0-7-2-16,0 3 0 16,13-10-3-16,11 1 3 15,0-6 4-15,8-5 4 16,3 1 13-16,10-6-3 15,-1 0 19-15,4 0-8 16,-3 0-6-16,-12-11-6 16,-12-3 8-16,-5-1-7 15,-6-8-1-15,-10 2-10 0,0-10-6 16,0 5-2-16,-5-1-14 16,-22 9 15-16,3 3 0 15,-5 14-8-15,-11 1-9 16,-8 1-9-16,4 32-14 15,3 5-26-15,21 8-20 16,20 1-80-16</inkml:trace>
          <inkml:trace contextRef="#ctx0" brushRef="#br0" timeOffset="44147.08">9319 6156 531 0,'0'0'43'16,"0"0"47"-16,0 0 54 15,0 0-44-15,0 0-65 16,0 0-35-16,183-15 0 0,-103 7 0 15,5-4-42-15,-5-2-66 16,-5-4-118-16</inkml:trace>
          <inkml:trace contextRef="#ctx0" brushRef="#br0" timeOffset="43984.53">9319 5788 689 0,'0'0'7'0,"0"0"15"15,0 0 62-15,0 0-44 16,0 0-34-16,0 0-6 16,171-10 5-16,-116 4-5 15,-4-5-1-15,-4 8 1 16,-9 3-17-16,-7 0-10 0,-1 0-24 16,-19 0-11-16,7 15-9 15,-18 4-13-15,0 14-99 16</inkml:trace>
        </inkml:traceGroup>
        <inkml:traceGroup>
          <inkml:annotationXML>
            <emma:emma xmlns:emma="http://www.w3.org/2003/04/emma" version="1.0">
              <emma:interpretation id="{4A2A735C-1C6B-49D6-88CE-C9A8FA8D6295}" emma:medium="tactile" emma:mode="ink">
                <msink:context xmlns:msink="http://schemas.microsoft.com/ink/2010/main" type="inkWord" rotatedBoundingBox="13813,7350 14919,7328 14936,8199 13829,8220"/>
              </emma:interpretation>
            </emma:emma>
          </inkml:annotationXML>
          <inkml:trace contextRef="#ctx0" brushRef="#br0" timeOffset="45473.56">12205 5281 638 0,'0'0'3'15,"0"0"38"-15,0 0 34 16,0 0-18-16,0 0-35 15,0 0-22-15,-39-15-5 16,14 45 3-16,-9 7 1 16,2 13 1-16,-2 2-2 15,4 8 2-15,4-3 2 16,12 4 3-16,7-14-9 16,7-2 4-16,0-8 0 15,0-6-1-15,10-12-1 16,9-3 2-16,4-6 5 15,-4-3 2-15,7-7 0 0,9 0 7 16,10 0 17-16,6-12-24 16,-1-9 9-16,-10 2-4 15,-5-1-1-15,-9-6-1 16,0-2 10-16,-12-11-9 16,-14 2-2-16,0-15-4 15,0-5-3-15,-10-2 1 16,-30-3-2-16,5 6 3 15,-12 15-2-15,7 11-2 16,10 14-1-16,1 10-5 16,-3 2 6-16,-7 4-6 15,-6 0 1-15,2 10-3 16,5 12-34-16,10-2-24 0,16 3 9 16,12-5-60-16,0-3-24 15,49-10-71-15</inkml:trace>
          <inkml:trace contextRef="#ctx0" brushRef="#br0" timeOffset="44978.88">11278 5209 585 0,'0'0'56'0,"0"0"-51"15,0 0 82-15,0 0-12 16,0 0-12-16,0 0-25 15,-8-47-23-15,8 47-15 16,0 0-9-16,0 15 0 16,0 17 9-16,30 9 2 15,-6 11 2-15,-5 10-3 16,9 9 24-16,-9 0-16 16,5 6 6-16,3-4-4 15,-12-8 6-15,-6-8-16 16,-2-2 3-16,-2-10-1 0,-2-3 1 15,-3-7-1-15,0-7 0 16,0-8-3-16,0-10 0 16,0 1 2-16,0-7 4 15,0-3-6-15,0-1-11 16,0 0-13-16,0 0-9 16,5 0-13-16,22-20-21 15,18-17-140-15,11-10-21 16</inkml:trace>
        </inkml:traceGroup>
        <inkml:traceGroup>
          <inkml:annotationXML>
            <emma:emma xmlns:emma="http://www.w3.org/2003/04/emma" version="1.0">
              <emma:interpretation id="{A89A2DDB-124E-4347-846E-A76AF8F39F3A}" emma:medium="tactile" emma:mode="ink">
                <msink:context xmlns:msink="http://schemas.microsoft.com/ink/2010/main" type="inkWord" rotatedBoundingBox="15433,7156 19641,7075 19658,8007 15451,8087"/>
              </emma:interpretation>
            </emma:emma>
          </inkml:annotationXML>
          <inkml:trace contextRef="#ctx0" brushRef="#br0" timeOffset="47333.8">15139 5106 662 0,'0'0'22'0,"0"0"-19"15,0 0-3-15,0 0-16 0,0 0 16 16,0 0 13-16,13 153 2 16,14-93 2-16,4 4 4 15,-1-4 3-15,-14-3-1 16,2-9 2-16,-8-13-17 16,-5-5 6-16,-5-20-7 15,0 2 8-15,0-9-15 16,0-3 7-16,0 0 11 15,0 0 3-15,0-8 13 16,0-18-15-16,-20-15-10 16,1-12-9-16,5-12-15 15,1-2-13-15,8-6 6 16,5 8 16-16,0 18 5 0,0 16 0 16,0 11-6-16,0 14 7 15,0 2 0-15,0 4-2 16,0 0-2-16,6 9-23 15,15 12 16-15,8 6 11 16,-2 3 0-16,-1 1 0 16,1 0-1-16,1-1 0 15,-4-8 0-15,0-3 1 16,-7-7-1-16,-7-9-2 16,0-3 1-16,-6 0-2 0,12 0 4 15,7-10 9 1,14-20-7-16,-3-9-2 0,9-9-15 15,2 1 4-15,-10 0-4 16,5 7 5-16,-9 9 10 16,-17 11 5-16,2 16 1 15,-11 4 9-15,-5 0-15 16,5 2-10-16,6 22 1 16,8 6 7-16,12 9 1 15,-7 4 1-15,1 4 1 16,11 5 8-16,-12-3-7 15,0 6 9-15,3-2-6 16,-11-6-1-16,3-2-3 16,-11-8-1-16,-1-18-3 15,-1 1 3-15,-6-10 0 16,5-10-24-16,0 0-66 16,0 0 0-16,1-19-61 0</inkml:trace>
          <inkml:trace contextRef="#ctx0" brushRef="#br0" timeOffset="48209.46">16234 5051 493 0,'0'0'142'0,"0"0"-135"15,0 0 74-15,0 0 4 16,0 0-29-16,0 0-51 15,-26-57-5-15,72 41-10 16,23 1 8-16,12-1-4 16,-4 6 1-16,1 5-4 15,-17 5 0-15,-9 0 6 16,-19 0-8-16,-1 11 3 16,-12 18 2-16,-16 6 2 15,-4 7-3-15,0 2 4 16,-24 5 0-16,-22-4 3 0,-18-3 8 15,6-5-8-15,15-7 0 16,-7-7-3-16,18-6 3 16,12-7 1-16,9-4-1 15,3-6 0-15,8 0 11 16,0 0 2-16,0 0 26 16,0-11-11-16,19-3-28 15,22 2-12-15,2 4-2 16,8 3 6-16,7 5 1 15,8 0-7-15,8 0 3 16,1 17-8-16,-8 5 7 16,-2 9 2-16,-9 11-3 0,-21 9 3 15,5 2 10 1,-25-8-3-16,-14 10-3 0,-1-13 6 16,-11-6-1-16,-36-5-3 15,-17-2 4-15,-8-7 31 16,-7-8-9-16,-6 2-2 15,13-6-7-15,-2-3 1 16,17-2-3-16,15-5-10 16,5 0 11-16,10 0-10 15,6 0 2-15,8-12-4 16,13-14-31-16,0-5-57 16,27-14-84-16,44-11-253 15</inkml:trace>
          <inkml:trace contextRef="#ctx0" brushRef="#br0" timeOffset="47597.1">16325 5030 628 0,'0'0'16'16,"0"0"-15"-16,0 0-1 15,0 0 3-15,-11 116 33 0,11-63 1 16,25-2-1-1,7 10-1-15,1 0-9 0,-8-3-7 16,-4 4-1-16,-6-17-8 16,-15-4-7-16,0-6-3 15,0-8 0-15,-33-7 2 16,-5-5-2-16,-9-3-37 16,4-12-50-16,8 0-45 15,20-12-377-15</inkml:trace>
          <inkml:trace contextRef="#ctx0" brushRef="#br0" timeOffset="46057.99">12917 5240 527 0,'0'0'36'0,"0"0"10"0,0 0 42 15,0 0-13-15,0 0-26 16,0 0-26-16,3-21 16 16,20 5-20-16,6 0-10 15,13-9-4-15,1 9-4 16,3 2-1-16,6 8-2 16,-22 4 2-16,4 2-4 15,3 0-6-15,3 18 0 16,-2 9 3-16,-7 3 6 15,-5 7 0-15,-12 1 0 16,-14 7-6-16,0 3 3 16,0 4-9-16,-45 4 3 15,-9 6 10-15,-12-6 0 0,-5-5-3 16,1 0 1 0,9-14 4-16,9 1-2 0,19-16 1 15,5-1 0-15,15-9-1 16,7-8 6-16,6-4-6 15,0 0 14-15,0 0 9 16,0 0 12-16,6 0-2 16,39 0 4-16,21-16-21 15,14 1-13-15,17-5 1 16,9 3-1-16,-7 3-3 16,9-3 0-16,-12 1 4 15,-8 3-4-15,-22 2-3 0,-20 3 3 16,-26 1 3-16,-20 7 0 15,4 0 4-15,-4-5-6 16,2 1-1-16,-2-6-22 16,0-2-41-16,0 3-40 15,0-3-50-15,0-7-108 16</inkml:trace>
          <inkml:trace contextRef="#ctx0" brushRef="#br0" timeOffset="46621.65">13999 4947 31 0,'0'0'573'0,"0"0"-570"15,0 0 32-15,0 0 12 16,0 0-47-16,0 0-14 15,-28 37 4-15,28 3 10 16,0 15 8-16,0 2 9 16,0 5 9-16,0-1-3 15,-1 2-8-15,1 3 2 16,0 0 1-16,0-7-14 16,14-9 1-16,13-9-2 15,-7-15-3-15,4-16 0 16,1-1-4-16,11-9 8 0,10 0 29 15,4-9 5-15,6-13-30 16,-6-13 0-16,-15 0-4 16,0-9-2-16,-10-5 2 15,-6-2-2-15,-6 0-2 16,-9 5-1-16,-4 13 1 16,0 7 0-16,0 14-8 15,0 5 8-15,0 6 25 16,0-3-8-16,0 4-17 15,0 0 0-15,5 0-11 16,5 16-3-16,1 18 12 16,4 11 1-16,4 2 1 15,6 6 0-15,1 3 6 16,9-3-6-16,-9-4 0 16,9-8-6-16,-1-9 6 0,-5-3-13 15,8-9-33-15,-3-10-38 16,9-5-54-16,7-5-53 15</inkml:trace>
        </inkml:traceGroup>
        <inkml:traceGroup>
          <inkml:annotationXML>
            <emma:emma xmlns:emma="http://www.w3.org/2003/04/emma" version="1.0">
              <emma:interpretation id="{374F5FF8-9CD6-4681-B239-034F7406718D}" emma:medium="tactile" emma:mode="ink">
                <msink:context xmlns:msink="http://schemas.microsoft.com/ink/2010/main" type="inkWord" rotatedBoundingBox="20321,7307 20971,7294 20979,7707 20329,7720"/>
              </emma:interpretation>
            </emma:emma>
          </inkml:annotationXML>
          <inkml:trace contextRef="#ctx0" brushRef="#br0" timeOffset="48737.11">17785 5532 422 0,'0'0'18'0,"0"0"83"16,0 0 38-16,0 0-14 16,0 0-51-16,0 0-22 15,183-11-32-15,-103-4-14 16,-9 9-3-16,-7-2-2 16,-8 0-1-16,-8 8-15 15,3-4-50-15,-10 4-90 16,-11-9-168-16</inkml:trace>
          <inkml:trace contextRef="#ctx0" brushRef="#br0" timeOffset="48541.1199">17941 5162 587 0,'0'0'23'0,"0"0"-16"16,0 0 11-16,0 0 26 16,0 0-37-16,0 0 8 0,41 0 56 15,4 0 8-15,0-4-36 16,10-1-10-16,7-6-17 16,4 1-6-16,-7-2-2 15,-14 4-3-15,-8 6-5 16,-22-1-3-16,-11 3-10 15,4 0-24-15,-3 0-41 16,-5 0-35-16,0 9 8 16,-5 16-24-16,-41-4-130 15</inkml:trace>
        </inkml:traceGroup>
        <inkml:traceGroup>
          <inkml:annotationXML>
            <emma:emma xmlns:emma="http://www.w3.org/2003/04/emma" version="1.0">
              <emma:interpretation id="{3B259300-095C-479D-AA6A-0DDD938949A8}" emma:medium="tactile" emma:mode="ink">
                <msink:context xmlns:msink="http://schemas.microsoft.com/ink/2010/main" type="inkWord" rotatedBoundingBox="21935,6455 26149,6374 26184,8236 21971,8317"/>
              </emma:interpretation>
            </emma:emma>
          </inkml:annotationXML>
          <inkml:trace contextRef="#ctx0" brushRef="#br0" timeOffset="53993.45">21323 5695 371 0,'0'0'7'0,"0"0"-6"15,0 0 4-15,0 0 20 0,0 0-7 16,0 0-13-16,0 0-3 16,-45 10 16-16,45-10 10 15,0 0 7-15,0 0 16 16,0 0-11-16,0 0-9 15,33 0 12-15,23 0-12 16,25 0-6-16,21-4-13 16,24-7-7-16,20 0 17 15,11 1-14-15,13-6 3 16,11-2-7-16,-11 2 6 16,2-6-7-16,-13 8 0 0,-10-6-3 15,-21 9 4 1,-23 3-3-16,-22-4 0 0,-17 1 0 15,-20 3 2-15,-12 1-1 16,-5 3 0-16,-7 2-1 16,-10-1 0-16,-8 3-1 15,0 0 0-15,-4 0-1 16,0 0-1-16,0 0-8 16,0 0-24-16,0 0-38 15,-15 9 17-15,-31 16 7 16,-19-8-15-16,-12 9-94 15</inkml:trace>
          <inkml:trace contextRef="#ctx0" brushRef="#br0" timeOffset="54472.18">21254 6064 356 0,'0'0'19'0,"0"0"-15"15,0 0 7-15,0 0 22 16,0 0 11-16,0 0-24 15,-39 27 6-15,39-27 27 0,19 0 29 16,52 0-9-16,41 0-25 16,41-10-19-16,22-7 3 15,22-3-24-15,8-6 22 16,-3 6-14-16,15-6-11 16,-13-4 6-16,-7 8-8 15,-22-2-1-15,-26 2 1 16,-32 3 4-16,-32 3 0 15,-22 6 4-15,-29-1 7 16,-7 10-13-16,-14-3 1 0,-9-1-5 16,-2 5 6-1,-2 0-7-15,0 0-12 0,0 0-39 16,0 0-71-16,0 0-91 16,0 0-116-16</inkml:trace>
          <inkml:trace contextRef="#ctx0" brushRef="#br0" timeOffset="49974.5899">19779 4968 332 0,'0'0'49'16,"0"0"-45"-16,0 0 79 15,0 0-10-15,0 0-13 16,0 0-17-16,-27 26 6 15,27-26 8-15,0 0 12 16,0 0-9-16,0 0-4 16,0 0 0-16,3-6-14 15,21-19-23-15,2-6-13 16,6-15-5-16,0 2 0 16,-10-5 4-16,-2 4-5 15,-9 8 0-15,-3 11 0 16,-8 10 1-16,0 8-1 0,0 3 0 15,0 5-1-15,0 0 1 16,0 0 0-16,5 0 0 16,-4 0-1-16,-1 0-6 15,5 0-2-15,-5 13 7 16,8 13 0-16,0 11 2 16,-3 9-4-16,1 6 4 15,3 9 5-15,-9 6-2 16,4-1 0-16,-4-1-3 15,0 8 0-15,0-6 4 16,5 0-3-16,2 1 1 16,1-8 0-16,-8 0-2 15,4-7 0-15,-4-12 4 0,0-6-3 16,0-10-1-16,0-7 3 16,0-4 0-16,0 3-3 15,0-5 0-15,0-6-3 16,0 3 3-16,0-2 5 15,-4-1-5-15,-4-1-1 16,-4-2 1-16,-7 2 3 16,-13 1-2-16,-23-1 3 15,-4 2-3-15,-23-4 1 16,2 9 0-16,5-3 0 16,14-3 4-16,11 5-6 15,23-6 0-15,9-1 0 0,16-4 2 16,2 0-1-1,0 0 4-15,0 0 15 0,0 0-2 16,21 0 8-16,50-5-10 16,32-14-5-16,20 1-10 15,-3-1 1-15,-6 2-2 16,-21 1 0-16,-17 3 0 16,-23 8 1-16,-10-1-1 15,-21 6 1-15,-9-3 0 16,-8 3-1-16,-5 0 0 15,0 0-1-15,0 0 0 16,7 0-3-16,5 0 1 16,11 0 6-16,3 0-4 15,6 0 1-15,0 0-18 0,-2 0-16 16,2 0-14-16,-4 0-34 16,-3 0-47-16,1 0-112 15,-12 0-359-15</inkml:trace>
          <inkml:trace contextRef="#ctx0" brushRef="#br0" timeOffset="57869.99">21558 4384 314 0,'0'0'81'0,"0"0"-33"15,0 0 28-15,0 0-14 16,0 0-32-16,0 0 23 15,0 0-11-15,0 0 4 16,0 0-1-16,0 0 2 16,0 0-9-16,0 0 0 0,0 0-13 15,0 0-17 1,0 0 5-16,0 0-6 0,0-5-5 16,0 0-2-16,0 1-1 15,0 3-11-15,-8-4 10 16,-8 5-2-16,-11-3-1 15,-5 0 3-15,-2 3 1 16,-9 0 0-16,1 0 0 16,-4 0-3-16,-2 12 4 15,6 6-3-15,-1-1 1 16,-9 12 0-16,12 1 0 16,2 3-1-16,9 7 0 15,-3 1 1-15,11 7-2 0,-2-1 4 16,10 0 1-1,12 1 1-15,1 4 0 0,0-4 3 16,0 1-3-16,11-4-3 16,15-3 1-16,-2-5 0 15,6-3 0-15,10-8 0 16,-1 0 1-16,7-7 3 16,6-7 5-16,-1-1-1 15,7-8 0-15,-5 2 0 16,-2 1-5-16,-7-6 1 15,-12 0 5-15,-10 0-3 16,-3 0 3-16,-6 0-2 0,-2 0 6 16,4 0 1-1,4-12-3-15,2-1-11 0,-2-7 4 16,-3-8-3-16,-1-5-2 16,-2-7-2-16,-13 6-7 15,0 3-2-15,0 5-1 16,-5 5 3-16,-29 7-1 15,-11-2 4-15,-5 7 0 16,-11-1-1-16,5 6 3 16,10 4 4-16,14 0 1 15,17 0-2-15,9 0-3 16,-1 0-2-16,7 0-5 16,0 0 0-16,0 0-4 15,0 0-9-15,0 0-5 16,0 0 29-16,28 0 1 0,15 0 2 15,16-4 2-15,12-4-4 16,-1 2 3-16,3-2 1 16,-9 0-7-16,-6 0 6 15,-13 6 5-15,-21-3-4 16,-8 3 0-16,-8 2 5 16,-8 0-2-16,6 0-7 15,2 0 0-15,10 9-8 16,7 17 8-16,11 3-7 15,-7 3 7-15,-4 2 6 16,-2 4-5-16,1-3 0 16,-5-4-1-16,-6 0 0 0,-7-5 0 15,1-6 2-15,-7-6-3 16,0 2 1-16,0-11-1 16,0-1 0-16,0-3-18 15,0-1-7-15,0 0-21 16,0 0-42-16,-13-14-94 15</inkml:trace>
          <inkml:trace contextRef="#ctx0" brushRef="#br0" timeOffset="58914.19">22154 4405 595 0,'0'0'11'16,"0"0"12"-16,0 0 50 0,0 0-23 15,0 0-39-15,0 0-3 16,78-81-6-16,-26 69 9 16,9-7 8-16,4 1-11 15,11-1 3-15,1 4-3 16,-3 4 0-16,1 0-4 16,-3 2 6-16,-1 4-7 15,-10 0-3-15,-2 5-2 16,-11 0-3-16,-14 0 2 15,-10 0-3-15,-5 22 4 16,-11 5-15-16,-8 15 2 16,0 10 14-16,-8 0 0 0,-30-7 1 15,-18-4 3-15,4 1 5 16,-6-9-5-16,1-2 0 16,7-8 5-16,2-7-8 15,14-7 0-15,15-2 0 16,3-6 7-16,11 3-5 15,5-4 9-15,0 0-3 16,0 0 1-16,0 0 23 16,0 0-4-16,0 0-28 15,0 0 7-15,11 0-14 16,4 0 7-16,18 0-14 16,19 0 13-16,5 0-6 15,14 0 0-15,-5 3 7 0,0 16 1 16,-4 4-1-1,-7 6-8-15,-9 8 3 0,-15 4-6 16,-23-2 8-16,-8 3-2 16,-3-5 1-16,-47 5 0 15,-29-7 4-15,-15-5 0 16,-14 1 2-16,-1-11 3 16,5-6 3-16,6-2 3 15,3-7 3-15,15-5-5 16,9 0 3-16,15 0-10 15,23 0 5-15,12 0-7 16,21 0 0-16,0 0-41 0,16 0-95 16,41-5-185-1</inkml:trace>
          <inkml:trace contextRef="#ctx0" brushRef="#br0" timeOffset="58216.06">22430 4492 276 0,'0'0'460'15,"0"0"-459"-15,0 0 16 0,0 0 57 16,0 0-11-16,0 0-63 16,-28-11-2-16,28 25-25 15,0 22 27-15,18 15 7 16,-8 6-3-16,1-1-3 16,2 7 18-16,-7-9-6 15,2-1-2-15,-3-3-2 16,3-6-3-16,-3-5 3 15,-4-7-4-15,9-1 0 16,-10-11 1-16,0-3-6 0,0-9 0 16,0-7 3-16,0-1-4 15,0 0 1-15,0 0-10 16,0 0-24-16,0-14-10 16,-16-18-134-16,1-11-207 15</inkml:trace>
        </inkml:traceGroup>
      </inkml:traceGroup>
    </inkml:traceGroup>
    <inkml:traceGroup>
      <inkml:annotationXML>
        <emma:emma xmlns:emma="http://www.w3.org/2003/04/emma" version="1.0">
          <emma:interpretation id="{DE8AF877-838B-45BC-AC67-D4888F3EC700}" emma:medium="tactile" emma:mode="ink">
            <msink:context xmlns:msink="http://schemas.microsoft.com/ink/2010/main" type="paragraph" rotatedBoundingBox="22407,17559 22525,9790 25362,9834 25244,17602" alignmentLevel="3"/>
          </emma:interpretation>
        </emma:emma>
      </inkml:annotationXML>
      <inkml:traceGroup>
        <inkml:annotationXML>
          <emma:emma xmlns:emma="http://www.w3.org/2003/04/emma" version="1.0">
            <emma:interpretation id="{9E4E0897-A030-4185-9891-75B16BC04D53}" emma:medium="tactile" emma:mode="ink">
              <msink:context xmlns:msink="http://schemas.microsoft.com/ink/2010/main" type="inkBullet" rotatedBoundingBox="24178,17586 24182,17330 24875,17340 24871,17596"/>
            </emma:interpretation>
            <emma:one-of disjunction-type="recognition" id="oneOf0">
              <emma:interpretation id="interp0" emma:lang="" emma:confidence="0">
                <emma:literal>↳</emma:literal>
              </emma:interpretation>
            </emma:one-of>
          </emma:emma>
        </inkml:annotationXML>
        <inkml:trace contextRef="#ctx0" brushRef="#br0" timeOffset="75201.58">21963 15147 441 0,'0'0'128'16,"0"0"-128"-16,0 0 5 16,0 0 17-16,-202 71-1 15,160-45-7-15,10 9 6 16,4-9-2-16,12 4 12 15,8-9-8-15,8-1 4 16,0-9 14-16,8-7-15 16,36 4 3-16,22-8 13 0,17 0-4 15,4 0-18-15,1-4-19 16,-3-15 13-16,-15-1-12 16,-4-1 19-16,-19-9-11 15,-14 10-5-15,-15-1 9 16,-18 1-1-16,0 2 10 15,-27 8-12-15,-44-6-9 16,-19 2-1-16,-3 5 0 16,7 1-4-16,26 8-16 15,19 0-28-15,17 0-42 16,12 0-46-16,12 0-35 16,0 0-248-16</inkml:trace>
      </inkml:traceGroup>
      <inkml:traceGroup>
        <inkml:annotationXML>
          <emma:emma xmlns:emma="http://www.w3.org/2003/04/emma" version="1.0">
            <emma:interpretation id="{9A3B88A5-ACBB-45A6-9CD5-8CA52E0761D9}" emma:medium="tactile" emma:mode="ink">
              <msink:context xmlns:msink="http://schemas.microsoft.com/ink/2010/main" type="line" rotatedBoundingBox="22407,17512 22525,9790 25362,9834 25244,17555">
                <msink:destinationLink direction="with" ref="{350776A4-8809-4228-9AFF-0496E5018300}"/>
              </msink:context>
            </emma:interpretation>
          </emma:emma>
        </inkml:annotationXML>
        <inkml:traceGroup>
          <inkml:annotationXML>
            <emma:emma xmlns:emma="http://www.w3.org/2003/04/emma" version="1.0">
              <emma:interpretation id="{CF4EC4F0-AD3F-4E19-B703-B5493AC25395}" emma:medium="tactile" emma:mode="ink">
                <msink:context xmlns:msink="http://schemas.microsoft.com/ink/2010/main" type="inkWord" rotatedBoundingBox="23152,17523 23159,17059 23789,17069 23782,17533"/>
              </emma:interpretation>
            </emma:emma>
          </inkml:annotationXML>
          <inkml:trace contextRef="#ctx0" brushRef="#br0" timeOffset="78166.27">20748 14874 137 0,'0'0'190'0,"0"0"-183"15,0 0 42-15,0 0-6 16,0 0 4-16,0 0-5 16,0 0-19-16,0 0-9 15,0 0 7-15,0 0 5 16,0 0-7-16,0 0 4 0,0 0-1 15,0 0-10 1,0 0-8-16,0 10-3 0,-16 1 7 16,5 4 8-16,-4 5 16 15,-2 6-8-15,6 0-5 16,-17 4-2-16,14 6 11 16,-4-5-21-16,12 11 10 15,6-6 38-15,0 3-33 16,0-5-1-16,16 0-13 15,38-3-3-15,36-10-4 16,27-7-1-16,12-2-15 16,-3-12-109-16,-31-12-342 15</inkml:trace>
        </inkml:traceGroup>
        <inkml:traceGroup>
          <inkml:annotationXML>
            <emma:emma xmlns:emma="http://www.w3.org/2003/04/emma" version="1.0">
              <emma:interpretation id="{1B007A27-1396-4538-85B7-810BA1F2C881}" emma:medium="tactile" emma:mode="ink">
                <msink:context xmlns:msink="http://schemas.microsoft.com/ink/2010/main" type="inkWord" rotatedBoundingBox="22799,17063 23142,16027 23780,16239 23437,17274"/>
              </emma:interpretation>
            </emma:emma>
          </inkml:annotationXML>
          <inkml:trace contextRef="#ctx0" brushRef="#br0" timeOffset="74692.78">20520 14264 421 0,'0'0'13'0,"0"0"67"16,0 0-19-16,0 0 9 15,0 0 11-15,0 0-16 16,-28-92-27-16,31 72-5 15,38-3-27-15,8-4-6 16,13 1 0-16,18-6-3 16,4 12-7-16,-6 4-12 15,-13 11 7-15,-14 5 3 16,-11 0 1-16,-10 0 7 16,1 5 1-16,-7 11-6 15,0-2 9-15,-9 8 0 0,-3 2-3 16,-10 7 0-16,-2 0 3 15,0-1-8-15,0 6 5 16,-22 6 3-16,-22-2 0 16,-7-2 3-16,-7 3 3 15,4 4 6-15,1-9 2 16,4 11-9-16,16-8 10 16,6-3-8-16,7 2 6 15,7 1-4-15,2-8-5 16,11 4 3-16,-8 2-5 15,8-1-2-15,-5-6 5 16,2 2-5-16,3 5-1 16,0-7 0-16,0 5-23 0,0-5-23 15,3 1-38-15,34-5-42 16,16-5-109 0</inkml:trace>
        </inkml:traceGroup>
        <inkml:traceGroup>
          <inkml:annotationXML>
            <emma:emma xmlns:emma="http://www.w3.org/2003/04/emma" version="1.0">
              <emma:interpretation id="{FB440DAA-93E9-46AE-9A4A-68A3A52CEAA8}" emma:medium="tactile" emma:mode="ink">
                <msink:context xmlns:msink="http://schemas.microsoft.com/ink/2010/main" type="inkWord" rotatedBoundingBox="23099,15047 23122,13521 24674,13545 24651,15071"/>
              </emma:interpretation>
            </emma:emma>
          </inkml:annotationXML>
          <inkml:trace contextRef="#ctx0" brushRef="#br0" timeOffset="73890.4099">21767 12620 577 0,'0'0'5'15,"0"0"1"-15,0 0-1 16,0 0 13-16,0 0-2 16,-183 122-8-16,181-87 7 0,2-3 4 15,0-3 4-15,0-13-8 16,0-5-11-16,0-4 17 15,23-3 9-15,15-4 17 16,25 0 15-16,17 0-30 16,4-11-17-16,-7-8-7 15,-13-4 11-15,-16-6-18 16,-16-2 14-16,-13-6-15 16,-19 3-2-16,0 3-3 15,-46 5 5-15,-31 0-4 16,-26 11 3-16,-4 4-12 15,-2 11-42-15,11 11-43 16,27 8-83-16</inkml:trace>
          <inkml:trace contextRef="#ctx0" brushRef="#br0" timeOffset="73500.45">20631 11641 420 0,'0'0'9'15,"0"0"30"-15,0 0 32 16,0 0-14-16,0 0 7 0,0 0-34 16,-54-87 6-1,54 66 7-15,0-5-15 0,0 5-7 16,0-5-2-16,32 5-10 16,6-3-8-16,4 4 0 15,9 2-2-15,7 4-9 16,6 6 4-16,2 1 4 15,0 2 2-15,4 5-7 16,-9 0-4-16,2 0 8 16,-4 5-1-16,-6 10-3 15,-10 4 2-15,-10 3 4 16,-14 8-12-16,-16 1 6 0,-3 7 4 16,0 1-3-1,-16 7-1-15,-27 0 7 0,-15 6 0 16,-11 5 1-16,-7-1-1 15,-1-4 7-15,7 3-3 16,1-3 0-16,6-1-2 16,17 1 1-16,7-7-2 15,20 2 3-15,14 0-4 16,5-6 2-16,0-3 0 16,0 0 5-16,19-3-7 15,33-4-1-15,12 0-19 16,19-1-36-16,7-3-67 15,-5-3-244-15</inkml:trace>
        </inkml:traceGroup>
        <inkml:traceGroup>
          <inkml:annotationXML>
            <emma:emma xmlns:emma="http://www.w3.org/2003/04/emma" version="1.0">
              <emma:interpretation id="{E4107276-5AAC-4632-A337-8E367389CA9F}" emma:medium="tactile" emma:mode="ink">
                <msink:context xmlns:msink="http://schemas.microsoft.com/ink/2010/main" type="inkWord" rotatedBoundingBox="22492,11978 22525,9790 25362,9834 25329,12021"/>
              </emma:interpretation>
            </emma:emma>
          </inkml:annotationXML>
          <inkml:trace contextRef="#ctx0" brushRef="#br0" timeOffset="66316.19">21098 7906 486 0,'0'0'96'15,"0"0"-68"-15,0 0 52 16,0 0 2-16,0 0-50 15,0 0-23-15,8 4-9 16,-3 17-5-16,6 9 5 16,8 16 4-16,17 9 13 15,-6 7 6-15,4 1 18 16,6 4-19-16,-3 4-6 16,-7-6 7-16,-2-4-17 15,-9-13-2-15,-11-7 0 0,-2-11-2 16,-6-4-1-16,5-15 1 15,-5-5-1-15,0-4 3 16,0-2 0-16,0 0 3 16,0 0-7-16,0-4-19 15,0-22-53-15,8-15-74 16,18-8-68-16</inkml:trace>
          <inkml:trace contextRef="#ctx0" brushRef="#br0" timeOffset="67276.13">21753 7767 655 0,'0'0'15'0,"0"0"-15"16,0 0 84-16,0 0-28 16,0 0-22-16,0 0-23 0,139-78-6 15,-59 62-1-15,5 6 0 16,-8 0-4-16,-11-1 14 16,-15 8 1-16,-17 3-4 15,-7 0-3-15,-7 0-5 16,-11 0-6-16,1 0 2 15,0 14-12-15,-7 17 11 16,-3 5 1-16,0 11-15 16,0-2 13-16,-23 1-6 15,-15-6 8-15,1 1 1 16,3-9 0-16,-3-7 1 16,15-14 0-16,6 0-1 0,13-7 0 15,3-4 1 1,0 0 5-16,0 0 7 0,0 0 26 15,0 0-6-15,3 0-4 16,19 0-12-16,-1-8-17 16,-2 1-3-16,12 2 1 15,-7 5-12-15,24 0 13 16,5 0-14-16,13 20 13 16,9 6-2-16,-6 5 2 15,-1 9 2-15,-19 5-11 16,-18 0 11-16,-23 0-3 15,-8 1-9-15,-27-7 11 16,-39 4-3-16,-24-13 4 0,-14-3 14 16,-9-9-5-1,-1-2 9-15,5-10-1 0,24-1 1 16,7-5-2-16,36 0 0 16,10 0-2-16,16 0-3 15,8 0-7-15,6 0 4 16,-3 0-8-16,5 0-8 15,0 0-37-15,0 0-33 16,0 0-55-16,0 0-116 16</inkml:trace>
          <inkml:trace contextRef="#ctx0" brushRef="#br0" timeOffset="61321.98">20623 9769 325 0,'0'0'2'0,"0"0"4"16,0 0 37-16,0 0 26 16,0 0-19-16,0 0-6 15,-46 31-10-15,46-31 10 16,0 0 6-16,0 0 16 15,19 0-2-15,42 0-22 16,41 0-7-16,40-10-15 0,23-11 5 16,21 5-19-1,8-3 12-15,10-1-2 0,8-2-16 16,-10 3 7-16,-16-1-5 16,-35 3 0-16,-28 3 5 15,-23 2-4-15,-30 8-2 16,-14-2 5-16,-28 6-2 15,-17-4 1-15,-11 4 1 16,0 0-7-16,0 0 1 16,0 0-10-16,0 0-27 15,-10 0-65-15,-15 10 11 16,-7 1-63-16,-2-11-419 16</inkml:trace>
          <inkml:trace contextRef="#ctx0" brushRef="#br0" timeOffset="60826.3">20589 9380 295 0,'0'0'150'0,"0"0"-146"16,0 0 20-16,0 0 61 16,0 0-20-16,0 0-29 15,0 0 9-15,2 5-5 16,35-5-12-16,13 0-13 0,20-6 8 15,12-7-8-15,17 1-9 16,17-2 1-16,16-2 3 16,2 1-5-1,30-2 3-15,4-3 6 0,12-3-14 16,-5 5 6-16,-19-2-1 16,-17-1-5-16,-25 7 3 15,-24 2 0-15,-11 2-2 16,-14 1 0-16,-13 3 1 15,-23-4 1-15,-10 10-3 16,-19 0 3-16,0 0-6 16,0 0-2-16,0 0-14 0,-8 0-36 15,-37 4-68-15,-21 12 82 16,-19-1-76-16,-11 1-300 16</inkml:trace>
          <inkml:trace contextRef="#ctx0" brushRef="#br0" timeOffset="66653.8">21831 7853 669 0,'0'0'21'0,"0"0"-12"16,0 0 69-16,0 0 1 16,0 0-39-16,0 0-40 15,0 0-12-15,-8 31 0 16,35 24 12-16,-1 8 10 15,6 2-9-15,-5-2 18 16,1-6-6-16,-17-1 5 16,-3-7-14-16,-3-6 0 15,0-12 5-15,-5-7-6 16,0-10 1-16,0-6-3 16,0-8 1-16,0 0 9 15,0 0-5-15,0 0-6 0,0-22-19 16,-10-9-86-16,-4-14-62 15,9-3-166-15</inkml:trace>
          <inkml:trace contextRef="#ctx0" brushRef="#br0" timeOffset="65670.18">20001 8149 119 0,'0'0'22'15,"0"0"63"-15,0 0-2 16,0 0-30-16,0 0 11 15,0 0-15-15,0 0-8 16,-28 33 17-16,28-33 2 16,0 0-7-16,0 0 36 15,0 0-19-15,0 0-5 16,0-11-12-16,4-10-45 16,12-10 3-16,6-9-8 15,0-6-2-15,-7 1 5 0,-1-2-3 16,-7 4 5-16,6 13 1 15,-2 8 2-15,-5 3-6 16,1 4 6-16,-4 6 1 16,-3-1 4-16,10 3-3 15,-10 2-11-15,1 1 9 16,4 2-6-16,-2-1 7 16,-3-2-10-16,5 5 1 15,-5 0-3-15,0 0-7 16,0 0 0-16,0 0 1 15,0 3-3-15,6 20 1 16,14 22 2-16,0 11 6 16,0 11 0-16,-4 0 5 0,9 9-1 15,-9-4-4-15,2 6-3 16,-8-3 3-16,1-3 7 16,5-8-7-16,-11-11 0 15,1-6-1-15,-6-9 1 16,5-8 1-16,-5-11 1 15,0 1-4-15,0-10 1 16,0 2 1-16,0-8-5 16,0 6 3-16,-11 1 2 15,-12-1 0-15,4 6 1 16,-10-6 1-16,-6 5-1 16,1-4 2-16,-3 3-3 0,4-7 0 15,-4-2-1-15,8 0 3 16,0-5-10-16,10 0 8 15,11 0 0-15,6 0 3 16,2 0-1-16,0 0 0 16,0 0-1-16,0 0 1 15,0 0-3-15,0 0 1 16,0 0-1-16,26 0 1 16,40-16 7-16,23-10-6 15,32 7-1-15,5-7 1 16,11-1-1-16,-10 11-1 15,-13-3-3-15,-25 2-17 16,-23-3-14-16,-19-3-33 0,-22-10-42 16,-13-7-76-16,-8-17-327 15</inkml:trace>
          <inkml:trace contextRef="#ctx0" brushRef="#br0" timeOffset="65992.05">20647 7919 394 0,'0'0'262'16,"0"0"-262"-16,0 0 0 16,0 0 34-16,0 0 56 15,0 0-53-15,8 5-3 0,39-5 1 16,30 0 9-16,25-4-28 15,3-11 2-15,4-6-8 16,-3 1 0-16,-10 2-8 16,-11-5-1-16,-19 3 2 15,-21 5 0-15,-25 8-2 16,-10 3-1-16,-10 4-12 16,0 0-29-16,0 0-39 15,-10 4-59-15,-34 16 7 16,-22 6 81-16,-13-4-136 15</inkml:trace>
        </inkml:traceGroup>
      </inkml:traceGroup>
    </inkml:traceGroup>
  </inkml:traceGroup>
</inkml:ink>
</file>

<file path=ppt/ink/ink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11:01.28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AC1D3B74-93F8-471C-848B-5B7C9AD86A6E}" emma:medium="tactile" emma:mode="ink">
          <msink:context xmlns:msink="http://schemas.microsoft.com/ink/2010/main" type="writingRegion" rotatedBoundingBox="4895,10533 2270,12616 1322,11421 3947,9339"/>
        </emma:interpretation>
      </emma:emma>
    </inkml:annotationXML>
    <inkml:traceGroup>
      <inkml:annotationXML>
        <emma:emma xmlns:emma="http://www.w3.org/2003/04/emma" version="1.0">
          <emma:interpretation id="{B637197D-0AF0-4574-937A-FEB1CC634E35}" emma:medium="tactile" emma:mode="ink">
            <msink:context xmlns:msink="http://schemas.microsoft.com/ink/2010/main" type="paragraph" rotatedBoundingBox="4895,10533 2270,12616 1322,11421 3947,9339" alignmentLevel="1"/>
          </emma:interpretation>
        </emma:emma>
      </inkml:annotationXML>
      <inkml:traceGroup>
        <inkml:annotationXML>
          <emma:emma xmlns:emma="http://www.w3.org/2003/04/emma" version="1.0">
            <emma:interpretation id="{888190D5-8919-4F2D-AAC5-1826DABA7694}" emma:medium="tactile" emma:mode="ink">
              <msink:context xmlns:msink="http://schemas.microsoft.com/ink/2010/main" type="line" rotatedBoundingBox="4895,10533 2270,12616 1322,11421 3947,9339"/>
            </emma:interpretation>
          </emma:emma>
        </inkml:annotationXML>
        <inkml:traceGroup>
          <inkml:annotationXML>
            <emma:emma xmlns:emma="http://www.w3.org/2003/04/emma" version="1.0">
              <emma:interpretation id="{BF8D4547-91A9-4ED7-8729-6E0DAFA05EAC}" emma:medium="tactile" emma:mode="ink">
                <msink:context xmlns:msink="http://schemas.microsoft.com/ink/2010/main" type="inkWord" rotatedBoundingBox="4736,10333 4117,10823 3718,10320 4336,9829"/>
              </emma:interpretation>
            </emma:emma>
          </inkml:annotationXML>
          <inkml:trace contextRef="#ctx0" brushRef="#br0">1555 7980 449 0,'0'0'69'0,"0"0"-49"15,0 0-13-15,0 0 48 16,0 0-21-16,0 0-25 16,-112 22-9-16,83 9-1 15,8 10 1-15,5 4 11 16,2 2 7-16,14 4 0 15,0-10-6-15,0 5 1 16,0-11 0-16,4 1 5 16,21-15-13-16,-3 1 10 15,7-10-12-15,-3-3 4 16,14-9 12-16,6 0 17 16,20 0 6-16,24-27-13 0,9-10-22 15,4-3-4-15,-13-7 3 16,-24 2-3-16,-23-1 3 15,-25 5-2-15,-18-6-4 16,0 5-4-16,-47 1 2 16,-9 6 2-16,-24 9 1 15,-5 6-1-15,-16 16 0 16,-5 4 0-16,-11 4 0 16,12 22-14-16,4 13-27 15,32 13-10-15,32 10-65 16,37 1-55-16</inkml:trace>
        </inkml:traceGroup>
        <inkml:traceGroup>
          <inkml:annotationXML>
            <emma:emma xmlns:emma="http://www.w3.org/2003/04/emma" version="1.0">
              <emma:interpretation id="{875883F9-9A28-41C1-BEC4-198C2EC80A68}" emma:medium="tactile" emma:mode="ink">
                <msink:context xmlns:msink="http://schemas.microsoft.com/ink/2010/main" type="inkWord" rotatedBoundingBox="4107,11159 2270,12616 1322,11421 3159,9964"/>
              </emma:interpretation>
            </emma:emma>
          </inkml:annotationXML>
          <inkml:trace contextRef="#ctx0" brushRef="#br0" timeOffset="-442.76">718 8197 334 0,'0'0'79'15,"0"0"-43"-15,0 0 44 16,0 0-28-16,0 0-18 15,0 0-29-15,-10-6-5 16,10 6-5-16,0 22 5 16,14 4 9-16,15 9 17 15,-1 5 11-15,5 5-1 16,-5-2-4-16,-14 6-20 0,0-5 10 16,-14 1-8-16,0 0-5 15,0-8-2-15,0-3-4 16,0-8 0-16,0-5 1 15,0-11-4-15,0 2-2 16,0-12-42-16,0 0-62 16,5 0-23-16,37-31-94 15</inkml:trace>
          <inkml:trace contextRef="#ctx0" brushRef="#br0" timeOffset="-704.0599">430 7924 86 0,'0'0'187'0,"0"0"-142"16,0 0 7-1,0 0-14-15,0 0-22 0,0 0-12 16,0 0-2-16,0 0-2 16,0 0-4-16,0 0-7 15,0 0 0-15,0 0 5 16,0 0 2-16,0 0-3 15,0 0 7-15,0 0 5 16,0 0-5-16,0 0 0 16,0 0 3-16,0 0 4 15,0 0 1-15,0 0 18 16,0 0-9-16,0 0-1 0,0 0-9 16,0 0 10-16,0 0-10 15,0 0-2-15,0 0-3 16,0 0 0-16,0 0 7 15,0 0-3-15,0 0 2 16,0 0-1-16,0 0 0 16,0 0 3-16,0 0 7 15,0 0 2-15,0 0-4 16,0 0-1-16,0 0-3 16,0 0-8-16,0 0 8 15,0 0-7-15,0 0 9 16,0 0-7-16,0 0 2 15,0 0 3-15,0 0 5 16,0 0-5-16,0 0 4 16,0 0-1-16,0 0 0 0,0 0-14 15,0 0-6-15,0 0 2 16,0 17 3-16,0 13-5 16,0 13 3-16,0 5 4 15,0 6-1-15,0-6 5 16,0 1-5-16,0-4 3 15,0-3 8-15,0-3-9 16,0-3 6-16,0-3-4 16,-9-6 13-16,4-5-10 15,-5-2 5-15,10-10-4 16,0-2 2-16,0-8-7 16,0 0 4-16,0 0 4 0,0 0 20 15,0 0 6-15,0 0-15 16,0 0-16-16,0 0 13 15,15 0-18-15,23 0 10 16,4 0-10-16,5-3 6 16,10-5-5-16,0 1 9 15,13-5-10-15,1 0-1 16,9-2 1-16,-5-3 5 16,-9 3-6-16,-24 2 0 15,-23 6-12-15,-14 6 2 16,-5-5-1-16,0 2-13 15,0-4-60-15,-39-2-6 16,-7 2-41-16,-5-1-10 0,2-8-120 16</inkml:trace>
          <inkml:trace contextRef="#ctx0" brushRef="#br0" timeOffset="-2812.03">-78 9028 466 0,'0'0'0'16,"0"0"-8"-16,0 0 8 16,0 0 15-16,0 0 5 15,0 0-7-15,0 0 9 0,-56 60 6 16,46-60-3-16,5 0-2 16,-4 0 10-16,-1 0 7 15,-8 0 1-15,-1 0-11 16,-5 0-17-16,3 0 1 15,5 0 3-15,2-4-12 16,-1 0 6-16,11-3 5 16,-1-4-1-16,0-4-1 15,5-9-1-15,0-2-7 16,0-7-4-16,0 7-1 0,0 7-1 16,0 4 4-1,14 0 1-15,6 4-1 0,-1 0-4 16,3 3-5-16,-2 1 1 15,-1 2 4-15,8 5-6 16,-8 0 6-16,5 0-1 16,-4 0-2-16,7 0-3 15,2 22 2-15,3 9 1 16,-3 3 3-16,-10 13-1 16,8 0 1-16,-12 1-1 15,-6-1-2-15,1-6 3 16,-10 6-6-16,0-9 5 15,0 7 1-15,0-7 1 16,-19 9 1-16,-5-1 4 16,-8 3 0-16,-2 0 3 0,-3-2-3 15,3 0 0-15,-3-7 3 16,-1 3-1-16,-4-5-3 16,8-7 3-16,-2-5-3 15,7 0 2-15,1-11-2 16,-5 1-5-16,5 0 3 15,4-6-1-15,-9-1-2 16,5-2 7-16,-5-2-6 16,1-5 4-16,3 0-1 15,-7 0 1-15,6 0-5 16,1-12 13-16,-3-7-12 16,3-1-1-16,7-2 0 15,7 1-2-15,1 7-3 0,14-3 4 16,-5 8 1-16,5-11 0 15,0 4 4-15,0-1-4 16,0-7-1-16,5 2-2 16,24-8-4-16,-2 11 0 15,2-2 7-15,-8 5-7 16,0 6 6-16,3 4 0 16,-15-5 1-16,2 11-1 15,-7-3 1-15,4 3-5 16,-3 0-6-16,4 0 8 15,10 0 3-15,10 11-2 16,-1 8 0-16,10 7-4 16,4-1 6-16,4 1 0 15,2 5 0-15,-1 0 0 0,-7 3 0 16,0-1 2 0,2 2-2-16,-8-4 0 0,-2 0 0 15,1-5 4-15,1-2-1 16,-2-9-3-16,-3-4 1 15,3 0 6-15,11-11-7 16,14 0-2-16,13-6-9 16,10-20-63-16,7-18-104 15,-10-19-202-15</inkml:trace>
        </inkml:traceGroup>
      </inkml:traceGroup>
    </inkml:traceGroup>
  </inkml:traceGroup>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42.90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3675EA9F-A986-4EE1-8EDB-5B935FBF8B8B}" emma:medium="tactile" emma:mode="ink">
          <msink:context xmlns:msink="http://schemas.microsoft.com/ink/2010/main" type="inkDrawing" rotatedBoundingBox="22659,11622 27203,11070 27216,11178 22672,11730" semanticType="underline" shapeName="Other">
            <msink:sourceLink direction="with" ref="{B1F94704-5653-4D76-9A14-C27CC29569B7}"/>
          </msink:context>
        </emma:interpretation>
      </emma:emma>
    </inkml:annotationXML>
    <inkml:trace contextRef="#ctx0" brushRef="#br0">-2 582 362 0,'0'0'21'15,"0"0"11"-15,0 0 46 16,0 0 12-16,0 0-63 0,0 0-16 16,-5 4 3-16,5-4 15 15,0 0-5-15,0 0 9 16,0 0-1-16,0 0 6 16,19 0-12-16,28 0-5 15,17-4-7-15,13-8 7 16,13-3-8-16,8 3 1 15,11-2 3-15,11-7-5 16,1 5 0-16,8 1 0 16,3-2-5-16,-8-3 0 15,-1 1-4-15,-1 2 6 16,0 0-3-16,8 3 5 0,-5 1-5 16,5-3-5-16,-2 6 9 15,-7-6-6-15,-1 6 12 16,5-2-4-16,-3-1-11 15,10 1 6-15,9-2-5 16,-11 2 1-16,5 4 1 16,-12-3 0-16,-14-1-2 15,-1 7-2-15,7-9 0 16,-6 2 5-16,-12 4 0 16,-9-5 4-16,-13 0-1 15,-14 2 8-15,-9 1-11 16,-9-6 10-16,-1 8-4 15,-4-4-2-15,13 2 0 0,14-1-5 16,7-3 2-16,11-2-6 16,-12 6 1-16,-13 5 2 15,-25-6-3-15,-20 11-2 16,-13 0 0-16,0 0-4 16,0 0-12-16,-66 0-83 15,-51 0-36-15,-51-10-403 16</inkml:trace>
  </inkml:traceGroup>
</inkml:ink>
</file>

<file path=ppt/ink/ink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11:06.135"/>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350776A4-8809-4228-9AFF-0496E5018300}" emma:medium="tactile" emma:mode="ink">
          <msink:context xmlns:msink="http://schemas.microsoft.com/ink/2010/main" type="inkDrawing" rotatedBoundingBox="27292,12859 27499,17574 26297,17627 26089,12912" semanticType="verticalRange" shapeName="Other">
            <msink:sourceLink direction="with" ref="{9A3B88A5-ACBB-45A6-9CD5-8CA52E0761D9}"/>
          </msink:context>
        </emma:interpretation>
      </emma:emma>
    </inkml:annotationXML>
    <inkml:trace contextRef="#ctx0" brushRef="#br0">68 210 156 0,'0'0'79'16,"0"0"-59"-16,0 0 45 15,0 0-8-15,0 0-1 16,0 0-11-16,-53-51-8 16,53 45-5-16,-5 6-10 15,5-4-2-15,-8 4 8 16,8-1-9-16,0-4 0 16,0 5 4-16,0-4 6 0,0-1-13 15,0-6-15-15,0 1 0 16,0 1-1-16,13-7-9 15,11 5 8-15,3-4-7 16,7 4 8-16,22-4 0 16,-3 6 4-16,18 3 0 15,2 2-1-15,3 4 1 16,4 0-4-16,5 0 0 16,-3 0 2-16,-8 14-4 15,-4 3 3-15,-12 5-2 16,-7 1-13-16,-17 3 7 15,-2 4 1-15,-13 0 6 16,-1 1 0-16,-8 1-1 0,1 9-1 16,-3-2 2-1,2 8 2-15,-7 3 0 0,2-1 3 16,-4 8-5-16,-1-2 0 16,0 2-4-16,0-4 3 15,-1-1 0-15,-20 1 1 16,-3-2 1-16,3-1-1 15,-5-4-1-15,0-4 1 16,2-1 1-16,-3 1 0 16,3-2 3-16,-3 1-4 15,-1-4 2-15,-2 4-2 16,-2-5 7-16,-2 3-7 16,7-1 0-16,0 1 0 15,-2 2 2-15,10 6-2 0,-4-1 2 16,12-1 0-16,-2 7 0 15,7-10-1-15,1 3-1 16,2 1 3-16,3-6-3 16,0 7 7-16,0-4-3 15,0-3-3-15,0-5 5 16,19 7-6-16,8-7 5 16,7 1-5-16,3-5-1 15,1-5 1-15,9-1 4 16,4-10 8-16,2 4-11 15,11-7 6-15,-3-1-4 16,-3-7 6-16,-2 0-9 0,-9-1 8 16,-14-3-7-16,-9 0 6 15,0 0-6-15,-14 0 11 16,3-11-5-16,0 0-7 16,-8-4-3-16,1-4 1 15,-6 3 0-15,0 1-3 16,0-1-6-16,0 0 6 15,-5 1-2-15,-22 10-5 16,-7-6 6-16,-4 6 3 16,-6 0 1-16,-7 5 1 15,4 0 1-15,4 0 4 16,13 10-4-16,1 6-7 16,10 5 5-16,9-2-2 15,-8 7 3-15,17 5 1 0,-4-1-1 16,-3 7 1-16,8-1 0 15,-5 6 0-15,3 3 0 16,-7 1 0-16,-1-1 4 16,-11 2-1-16,5-4 4 15,2-3-4-15,-4-1 1 16,9 8-3-16,-9-5 7 16,7 3-6-16,1-2 0 15,-3 2-2-15,2 1 5 16,3 1-4-16,-10-2 0 15,4 1 3-15,-5-1-3 16,4 6 1-16,6 2 4 16,1 3-6-16,6 5 1 15,2 2 3-15,0-3-1 0,0-3 5 16,0-1-8-16,19-3 4 16,4-4 0-16,2 3 0 15,6 3 2-15,-6 2 2 16,3-4-6-16,-1 3 2 15,-3-1-1-15,-1-4 5 16,1 1-7-16,0 2 7 16,-5-6-3-16,-5 8-5 15,-1-10 9-15,-13-2 0 16,0 1-9-16,0-4 1 0,0 0 8 16,-13-6-5-1,-14 3-2-15,-8 1 10 0,4-3 4 16,-12 1-6-16,0-7-5 15,-7 0 3-15,2-11 1 16,1-3 4-16,-4-6-11 16,3-5 1-16,-10-3 1 15,-6-2-4-15,6 0-39 16,4-17-65-16,18-13-52 16,14-9-381-16</inkml:trace>
  </inkml:traceGroup>
</inkml:ink>
</file>

<file path=ppt/ink/ink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35:59.749"/>
    </inkml:context>
    <inkml:brush xml:id="br0">
      <inkml:brushProperty name="width" value="0.05292" units="cm"/>
      <inkml:brushProperty name="height" value="0.05292" units="cm"/>
      <inkml:brushProperty name="color" value="#FF0000"/>
    </inkml:brush>
  </inkml:definitions>
  <inkml:trace contextRef="#ctx0" brushRef="#br0">29903 8857 239 0,'0'0'5'0,"0"0"-4"16,0 0 9-16,0 0 29 16,0 0 12-16,0 0-27 15,0 0-12-15,0 0-1 16,0 0 7-16,0 0-4 15,0 0-2-15,0 0 0 16,0 0 0-16,0-2-9 16,0 2 0-16,0 0-3 15,0 0-4-15,0-2-9 16,16 1-52-16,5-4-220 16</inkml:trace>
  <inkml:trace contextRef="#ctx0" brushRef="#br0" timeOffset="389.67">31216 8735 225 0,'0'0'0'15,"0"0"-62"-15,0 0 59 16,0 0 3-16,0 0 2 0,0 0-1 16,108 23-1-1</inkml:trace>
  <inkml:trace contextRef="#ctx0" brushRef="#br0" timeOffset="578.17">31635 8816 256 0,'0'0'0'0,"0"0"-36"15,0 0-46-15,0 0 61 16,0 0-11-16,0 0-3 0</inkml:trace>
  <inkml:trace contextRef="#ctx0" brushRef="#br0" timeOffset="765.4">32190 9349 212 0,'0'0'10'16,"0"0"-10"-16,0 73-11 16,0-50-36-16,0 4-33 0</inkml:trace>
  <inkml:trace contextRef="#ctx0" brushRef="#br0" timeOffset="931.96">31763 10060 188 0,'0'0'0'15,"0"0"-140"-15</inkml:trace>
  <inkml:trace contextRef="#ctx0" brushRef="#br0" timeOffset="129313.84">20418 5020 32 0,'0'0'29'0,"0"0"-12"15,0 0-1-15,0 0 25 16,0 0-21-16,0 0-13 16,0 0 12-16,0 0 11 15,-40-67-15-15,37 63-9 16,-2 0 4-16,1 1-10 15,1 0-7-15,-8 1-15 16,7 1 22-16,-4-1 6 16,5 1-3-16,3 0-1 15,-4-1 2-15,4 2 5 16,0-2 4-16,0 2 0 16,0-3 0-16,0 3-1 15,-2-2 2-15,2 2-2 16,0-1-6-16,0 1 0 0,0-2 0 15,0 2-5-15,0 0 4 16,0-1-5-16,0 1 5 16,0 0-4-16,0 0 6 15,0 0-6-15,0 0 6 16,0 0-4-16,0 0-3 16,0 0 2-16,0 0 0 15,0 0-2-15,0 0-3 16,0 0-24-16,0 0-57 15,0 0-18-15,0 4 45 16</inkml:trace>
  <inkml:trace contextRef="#ctx0" brushRef="#br0" timeOffset="198050.67">14370 8087 74 0,'0'0'32'0,"0"0"-25"0,0 0 0 15,0 0 14-15,0 0 24 16,0 0-2-16,0 0-14 15,0 0 1-15,-6 1-4 16,6-1 12-16,0 0-9 16,0 0-13-16,0-4 1 15,0-2-2-15,0-5-3 16,3-2 2-16,7-1 1 16,0-4 0-16,2-1-7 15,5-5 2-15,5-1-8 16,4 3 8-16,-3-4-10 15,6 6 6-15,-2 1-2 0,-2 5 6 16,-1 1-6-16,-6 3 2 16,-5 4 0-16,-6 1-2 15,-3 2 1-15,-4 3-5 16,0 0 2-16,0 0-1 16,0 0-1-16,0 0-3 15,0 0-30-15,0 0-31 16,0 0-49-16,-16 11-31 15</inkml:trace>
  <inkml:trace contextRef="#ctx0" brushRef="#br0" timeOffset="198343.87">14354 8254 274 0,'0'0'3'16,"0"0"9"-16,0 0 63 15,0 0 17-15,0 0-52 16,133-40-9-16,-71 13-13 15,6-3-5-15,1-1-5 16,-2 2-6-16,-11 2-2 0,-9 6-27 16,-23 7-111-16</inkml:trace>
  <inkml:trace contextRef="#ctx0" brushRef="#br0" timeOffset="202988.61">14701 8906 176 0,'0'0'15'0,"0"0"-3"16,0 0-3-16,0 0 21 16,0 0-9-16,0 0-4 15,0 0 3-15,0 0-1 16,0 0 2-16,0 0 7 15,0 0-4-15,0 0 1 16,0 0-6-16,0 0-1 16,0 0-6-16,0 0 4 15,0 0-5-15,0 0 7 16,-3 0-17-16,3 0 13 0,0 0-5 16,0 0 0-16,0 0 9 15,0 0 1-15,0 0-1 16,0 0 15-16,0 0 1 15,6-5 9-15,13-10-19 16,17-4-16-16,4-2-7 16,5-4 1-16,4 1 0 15,-4 1 0-15,-6 0 0 16,1 4-2-16,-7 3 3 16,-8 1-1-16,-5 4 0 15,-10 3 3-15,-1 7-3 16,-6 1-2-16,-3 0-6 15,0 0 6-15,0 0 0 0,0 0 0 16,0 0-10 0,0 0-19-16,0 0-51 0,0 0-19 15,0 7-47-15,-6 7 39 16</inkml:trace>
  <inkml:trace contextRef="#ctx0" brushRef="#br0" timeOffset="203275.84">14760 9062 553 0,'0'0'8'0,"0"0"-7"0,0 0 26 15,0 0 25-15,0 0-9 16,0 0-38-16,101-43 6 15,-49 26-5-15,3-2-3 16,0 0-1-16,-3 2-1 16,-4 1 1-16,-9-1 1 15,-5 4-3-15,-5-2-3 16,-4 9-16-16,-12-2-18 16,-9 3-10-16,-4 5-28 15,-1 0-111-15</inkml:trace>
  <inkml:trace contextRef="#ctx0" brushRef="#br0" timeOffset="213017.81">808 8906 192 0,'0'0'0'0,"0"0"-12"0,0 0-8 16,0 0 20-16,0 0 8 15,0 0 8-15,0 0-13 16,-103 0-1-16,96 0-2 16,-4-3 3-16,4 3 10 15,-2 0 2-15,6 0 1 16,3-2 22-16,-6-2 1 16,6 1-6-16,0 2 4 15,-2-1 2-15,2 1-5 16,0-3-12-16,-3 4-5 15,2 0-3-15,-3-2-1 16,1 2 4-16,3 0-9 16,0-1 3-16,0 1-2 15,0 0-1-15,0 0 4 16,0 0 1-16,0-2 2 0,0 2-2 16,0 0 3-16,0 0 7 15,0 0-16-15,0 0 5 16,0-1-5-16,0 1-4 15,0-3-2-15,0 3-1 16,11-3 0-16,3 1 0 16,5-4 4-16,5-3-4 15,7 4 0-15,8-5 1 16,10-1 0-16,1 1 0 16,8-4-1-16,3-2 0 15,9 3 2-15,6 0-1 16,3-3 0-16,-4 3 0 0,-5-1 0 15,-2 2-1-15,-5 0 1 16,-5 0 0-16,-1 2-1 16,-2-1 3-16,-4 2-3 15,-6-1 1-15,1 3-1 16,-7 0 0-16,-5 5 8 16,-1-2-8-16,-5 0 0 15,2-3 1-15,-3 5 0 16,1-5-1-16,-4 4 0 15,-5-1 4-15,-5-2-4 16,-5 5 0-16,-6 1 1 16,0-2-1-16,-3 2 1 15,0-1 11-15,0 1 5 0,4 0-5 16,-4 0-1-16,0 0-11 16,0 0 5-16,0 0-2 15,0 0-3-15,0 0 1 16,0 0-1-16,0 0 3 15,0 0-6-15,0 0 10 16,0 0-11-16,0 0 4 16,0 0-4-16,0 0-30 15,0 0-27-15,0 0-19 16,0 0-25-16,0 0-26 16,0 0 0-16,0 0-13 15</inkml:trace>
  <inkml:trace contextRef="#ctx0" brushRef="#br0" timeOffset="213968.78">1509 8517 222 0,'0'0'1'0,"0"0"7"15,0 0-7-15,0 0 35 16,0 0-17-16,0 0 9 15,33-20-17-15,-24 20-1 16,-3 0 0-16,1 0-7 16,1 0-3-16,-2 0 1 15,4 0 0-15,2 0 0 16,0 0 5-16,3 0 4 16,0 3-8-16,7 3 4 15,-2-1-5-15,10-2 5 16,-2 0 7-16,2 0-13 0,5 0 12 15,-2 0-3-15,6-1 7 16,0 1-7-16,4-3-2 16,-1 0 13-16,0 0-20 15,1 0 17-15,-6 0-17 16,-1 0 12-16,-6-3-11 16,-5-1 3-16,-7 0 0 15,-6 1-4-15,-9 3 8 16,-3 0-8-16,3 0 1 15,-3 0 3-15,0 0-3 16,0 0 5-16,0 0-5 16,0 0 2-16,0 0-3 15,0 0 0-15,0-1 1 0,3 1 1 16,-3 0 4 0,0 0-2-16,0 0 12 0,0 0-2 15,0 0-8-15,0 0 8 16,0 0-11-16,0 0 3 15,0 0-6-15,0 0-2 16,0 0-6-16,0 0-5 16,0 0 8-16,0 8-3 15,0 4 2-15,0 5 6 16,0 4 0-16,0-2 4 16,0 11 0-16,0-2-4 15,0 3 0-15,0 6 7 0,0-5-10 16,-3-1 9-1,0-6 3-15,3-4-9 0,0-3 1 16,0-1-4-16,0-6 6 16,0-4-4-16,0-4 2 15,0-1 0-15,0-2 4 16,0 0 0-16,0 0 5 16,0 0-4-16,0 0 8 15,0 0-3-15,0 0-4 16,0 0 4-16,0 0-11 15,0 0-4-15,0 0 4 16,0 0 0-16,0 0-35 16,9-17-56-16,-3-12-296 0</inkml:trace>
  <inkml:trace contextRef="#ctx0" brushRef="#br0" timeOffset="-200407.21">4746 8613 86 0,'0'0'0'15,"0"0"-24"-15,0 0-38 16,0 0 62-16,0 0 55 16,0 0-36-16,0 0-13 15,0 0-1-15,-12-10 29 0,9 6-3 16,0 1-13-1,0 3 37-15,0 0-17 0,3 0 0 16,0 0-28-16,0 0 0 16,0 0-2-16,0 0-5 15,0 0 3-15,0 0-4 16,0 0-2-16,0-3 0 16,0 3 1-16,0 0 3 15,0 0 3-15,0 0 2 16,0 0 10-16,0 0 4 15,0 0 6-15,0 0-16 16,0 0-10-16,0-1 13 16,0 1-8-16,0 0-2 15,0-2 3-15,0 1-7 0,0-2 18 16,0 1-19-16,0-3 19 16,0 0-14-16,-4-2 1 15,1 4 5-15,-2 0 2 16,-4-1 1-16,6 4-7 15,-7-1 4-15,7-1-12 16,0 1-7-16,-3 1 0 16,6 0 2-16,-3 0 1 15,-2 0-1-15,2 0-2 16,-7 0-2-16,-2 0 6 16,-6 4 3-16,-3 6 3 15,5 2-1-15,4-2 0 16,0 0 2-16,6 0-3 0,0 1-2 15,0-2-9-15,6-2 7 16,0 0 3-16,0 1-5 16,0 2 3-16,3-2-2 15,12 2 4-15,3 1 0 16,1-2 0-16,5 2 3 16,0-2-4-16,0-1 2 15,-2-3 0-15,1 1-1 16,-7-3 1-16,6 0-1 15,-11-1 6-15,1 1-5 16,-2-3-1-16,2 2 5 16,-3 3-9-16,3-3 4 0,-3 1 0 15,0 1 8-15,3 2-8 16,-6 1-2-16,3 0 2 16,1 2 0-16,-1 2 2 15,-1 2-7-15,-1 0 5 16,-1-1 0-16,-3 2-2 15,-3 3 1-15,3-7 1 16,-3 3 0-16,0 3 1 16,0-6-4-16,0 3 3 15,-12 0 0-15,-6-1-1 16,-1 0 2-16,-5-2 0 16,3 0 3-16,-3-1-1 15,5-3-3-15,2-2 1 0,1 1 4 16,4-5 1-1,3 0 2-15,-4 0-3 0,-1 0-4 16,-2-6 15-16,2-7-12 16,-5-4 0-16,0-3-1 15,2-5-3-15,1 3 4 16,4-2-1-16,3 1-3 16,7 3-4-16,2 1 4 15,0-4-1-15,0 0 0 16,0-1 1-16,0 1 2 15,0 0 2-15,2-1-3 16,-2 1-1-16,0 4 2 0,4 5-2 16,-4 2 0-1,0-2 1-15,3 1-1 0,-3 4 0 16,0-1 2-16,0 1 2 16,0 4-4-16,0 1 0 15,0 2 3-15,0 1-2 16,0 1 0-16,0 0-1 15,0 0-9-15,0 0-36 16,0 0-32-16,0 4-90 16,0 1-67-16</inkml:trace>
  <inkml:trace contextRef="#ctx0" brushRef="#br0" timeOffset="-199462.41">5180 8584 24 0,'0'0'49'15,"0"0"3"-15,0 0 9 16,0 0-16-16,0 0-3 16,0 0 0-16,-18-41-15 15,9 35 1-15,9 2 3 0,-6 2-3 16,2-1-8-1,1-1 1-15,0 3-16 0,3-2 9 16,-3 3-11-16,3 0 1 16,-2 0-4-16,2 0-9 15,0 0 0-15,0 0 9 16,0 0-15-16,-3 0 6 16,2 0 8-16,-2 8-2 15,-2 0 3-15,2 3 5 16,3 3-5-16,0-1 6 15,0-1-13-15,0 5 13 16,3 0-6-16,11-1 0 16,5 0 3-16,-2 5-3 15,-1-4 5-15,6 0-5 0,-5 2 0 16,2-4 1-16,-1 2-5 16,0-1 5-16,1-5-1 15,-1-2 0-15,3-2 0 16,0-1-3-16,0-2 3 15,4-4 0-15,2 0 0 16,0 0 0-16,1 0 0 16,-8 0 11-16,-1-3-11 15,-3-4 17-15,-8-3 4 16,4 1-13-16,-6-5 7 16,-2-3 1-16,-4-2-11 15,0-1 6-15,-4-2-2 16,-14-5-6-16,-9 0-3 0,-3 4 2 15,-1-4 5-15,-2 8 6 16,3-1-3-16,2 4 4 16,-2 2-5-16,8 8-8 15,2-1-1-15,-5 3-1 16,1 4-19-16,-9 0-17 16,-4 4-8-16,-3 9-9 15,4 6-20-15,6-8-38 16</inkml:trace>
  <inkml:trace contextRef="#ctx0" brushRef="#br0" timeOffset="-198383.78">5926 8461 208 0,'0'0'3'0,"0"0"8"15,0 0 8-15,0 0 14 16,0 0-25-16,0 0-5 16,-81-5-2-16,65 10 0 15,-2 4 0-15,3 2 5 0,-1-2-4 16,5 4 0-16,2 1 4 16,-1 0-3-16,7-5 1 15,0 5-2-15,3-1 3 16,0-1-5-16,0-2 0 15,0 0-3-15,13-3 3 16,5 2 0-16,0-1 3 16,9-1-2-16,1-5-1 15,5 2 5-15,3-4-3 16,7 0 17-16,0 0-9 16,-1 0-2-16,-6 3-8 15,1 1 3-15,-11-1-4 16,-10 3 4-16,-1 5-6 0,-3-1 1 15,-6 2 1-15,-3 1 2 16,0-1-4-16,-3 0 3 16,0-2 0-16,0-3 3 15,0 0-2-15,0-4 12 16,0-1-1-16,0 3 6 16,-8-4 3-16,-1-1-10 15,-4 1 6-15,1-1-11 16,-1 0 10-16,-1 0 4 15,-2-1-16-15,1-7-1 16,-3-2 4-16,0 0-3 16,3-4 1-16,3 1-4 0,3 1-1 15,2 1 5-15,4 1-1 16,0 0 6-16,3-3-7 16,0-1 4-16,0 4-7 15,0-6 14-15,0 0-12 16,0 2 4-16,0-2-4 15,0 1 0-15,0 1 10 16,-8 0-5-16,-5 0-6 16,1 1 17-16,0 4-13 15,-6-2 0-15,6 5-3 16,-7-1 2-16,-2-2-4 16,3 5 1-16,2-1-1 15,2 2 0-15,1 3-3 16,-2 0-2-16,-3 0 4 15,6 0-8-15,-4 3 2 0,2 9-5 16,1 1-8-16,10-4-13 16,3 1-30-16,0-7-45 15,22-3 3-15,14 0-122 16</inkml:trace>
  <inkml:trace contextRef="#ctx0" brushRef="#br0" timeOffset="-197797.3499">6130 8285 307 0,'0'0'11'16,"0"0"-9"-16,0 0 8 15,0 0 5-15,0 0-8 16,0 0-3-16,-6 0-2 15,6 0 2-15,0 0 9 16,0 0-5-16,0 0-1 16,0 0 6-16,0 0-7 15,0 0-2-15,15-2 24 16,9-7 10-16,4-2-22 16,-4-2-16-16,0 3 12 15,-9 5-12-15,-3 1 1 16,-8 2 2-16,-4 2-3 0,0 0 1 15,0 0-1-15,0 0-12 16,0 0 5-16,0 7 1 16,6 9 6-16,2 2 0 15,1 2 5-15,1 5-4 16,5-2 15-16,3 4-7 16,3-3 0-16,0 1-1 15,4-3 1-15,2 0 0 16,-2 1-4-16,-2-7 4 15,-1 4 4-15,-4-3-11 16,-6-4 8-16,1 0-9 16,-10-2 7-16,3-3 2 0,-3-3-3 15,0-3-5-15,2 2 1 16,-5-2-2-16,3-2 6 16,-3 0-4-1,0 0-3-15,3 0 2 0,1 0 0 16,2 0-2-16,3-8-14 15,0-9-34-15,-2-3-67 16,-7 7-102-16</inkml:trace>
  <inkml:trace contextRef="#ctx0" brushRef="#br0" timeOffset="-197601.87">6378 8537 488 0,'0'0'44'15,"0"0"-31"-15,0 0 17 0,0 0-1 16,0 0-12-16,0 0-10 16,61-54-4-16,-22 35-5 15,1-4 2-15,-12 6-28 16,-8-1-1-16,-4 1-15 16,-7 6-62-16,-9 2-71 15</inkml:trace>
  <inkml:trace contextRef="#ctx0" brushRef="#br0" timeOffset="-196733">4676 8976 51 0,'0'0'30'0,"0"0"-25"0,0 0-4 16,0 0 13-16,0 0 24 16,0 0-30-16,-12 0 2 15,12 0 1-15,0 0-1 16,0 0-7-16,0 0 10 16,0 0 10-16,0 0 21 15,0 0 3-15,0-3-12 16,0 3-31-16,-6-4 6 15,3-1-5-15,-3 5-3 16,3-3-2-16,0 1-4 0,0 2 4 16,0 0 0-16,0 0-3 15,-4 0-9-15,5 0-14 16,-5 0-1-16,2 0-29 16,-4 0-116-16</inkml:trace>
  <inkml:trace contextRef="#ctx0" brushRef="#br0" timeOffset="-196620.3">4676 8976 231 0</inkml:trace>
  <inkml:trace contextRef="#ctx0" brushRef="#br0" timeOffset="-195324.4199">4676 8976 231 0,'-100'-26'19'0,"100"25"11"0,0 1-1 16,0 0-17-16,0 0-1 0,0 0-7 15,0 0-3-15,0-2 1 16,-3-1 2-16,1 1 4 16,-2-1 6-16,-2 0 2 15,6 0 6-15,0 2-4 16,-3-1 0-16,3-5-9 16,0 3 8-16,0-1-10 15,0-3-4-15,0 3-2 16,0-2 2-16,0-1-2 15,0 3 4-15,0 1-5 16,0-1 0-16,0 0 1 16,0 1 0-16,0-2 1 0,0 2 1 15,0-2-1-15,0-1 10 16,0 0-10-16,0 2 4 16,0-5 6-16,0 3-7 15,0 0-4-15,0 0 6 16,0-2-5-16,0 6 2 15,0 0 0-15,0-2 3 16,0-1-5-16,0 3-2 16,0-7 1-16,0 3 1 15,0 2 0-15,0-2 1 16,0 0 3-16,0 2 4 16,0-1-3-16,0 0 4 15,0-2-10-15,0 3-1 0,6-1 2 16,1 3-2-1,-1-2 4-15,-1-1 0 0,1 3-6 16,-3 0 7-16,3-2-9 16,1-1 8-16,2 4-5 15,-1-5 1-15,-2 3 0 16,1 1 0-16,2-3 0 16,-6 5 0-16,6-2 1 15,-6-4-1-15,4 5 0 16,-1-2 4-16,-1-2 0 15,1-1-4-15,-3 3 0 16,0-2-4-16,4 4 4 16,-7-3 0-16,3-1 2 15,-3 2-2-15,0 2 3 0,0-6 11 16,0 6-9-16,0-2-5 16,0-1-4-16,0 1 4 15,0-1 10-15,0-1-10 16,0 1 0-16,0-4 7 15,0 1-7-15,-10-4 0 16,4-1 3-16,0 0-2 16,-2 4-1-16,-2-2 1 15,1 2-1-15,0-1 3 16,3 3 5-16,-1 2-7 16,5 2 8-16,-1 0-9 15,2 3-10-15,-7-2 5 16,8 2 5-16,-9 0 0 0,6 0 0 15,-4 0 0-15,-2 0 0 16,1 0-3-16,-2 0 0 16,1 0 3-16,-6 0-1 15,2 0-2-15,-4 0 2 16,-2 0-1-16,5 5 2 16,-2 0 0-16,10-1-3 15,-3-1 2-15,5 2-2 16,1 0 2-16,-2 1-9 15,5 0 10-15,0 2-4 16,0-1-7-16,0-2 9 16,0 5 4-16,0 1-4 0,0 1 0 15,5-2 2-15,-5 2 0 16,3-1 0-16,-3 0 4 16,0-2-7-1,4-1 4-15,-1 1-1 0,-3 1 0 16,6-4 5-16,-6 0-10 15,0 2 11-15,6-1-8 16,0-1 2-16,4 1-5 16,-2-1 5-16,4 4 1 15,1-4-1-15,1 2-3 16,5 0 3-16,2-4 0 16,0 4-2-16,-2-3-1 15,1-1 3-15,-4 1 0 0,-1 0 1 16,0 1-1-16,-6-3 0 15,1-2 3-15,-4-1-3 16,-3 2 0-16,0-2 3 16,2 0-3-16,-4 0-3 15,2 0 0-15,-3 0 6 16,2 0-3-16,-2 0 1 16,3 0 9-16,7 0-10 15,8-2 0-15,12-2-30 16,-5-2-69-16,-17 1-192 15</inkml:trace>
  <inkml:trace contextRef="#ctx0" brushRef="#br0" timeOffset="-121655.68">18969 13240 208 0,'0'0'3'15,"0"0"-3"-15,0 0-70 16,0 0 57-16,0 0 13 16,0 0 29-16,0 0-8 15,-4-3-19-15,4 3 7 16,0 0 1-16,0 0 3 0,0 0 13 16,0 0 2-16,0 0 11 15,0 0-8-15,0 0-5 16,0 0-7-16,0 0 2 15,0 0 4-15,0 0-7 16,0 0 2-16,-5 0-5 16,1 0 8-16,-5-3-10 15,-1 3 0-15,-8-8-13 16,1 0 7-16,6-2-5 16,-3 0 5-16,6 0-3 0,1 3 0 15,4 0 1 1,3 1-1-16,0 2 3 0,0-1-2 15,0 0-3 1,16-1-2-16,3 3-2 0,1-4 1 16,10 6-2-16,5 1 1 15,0 0-1-15,2 0 3 16,-2 0-2-16,-5 0 1 16,-5 5 0-16,1 4 1 15,-3 2 0-15,3 3-1 16,-3-2 1-16,3 1 0 15,-5 4 0-15,0-1-5 16,-4-3 4-16,5 8 1 16,-3-2 4-16,-3 3-1 15,4 5-2-15,-4 6-1 0,-1 0 0 16,-3 0 0-16,-3 4-4 16,-5-1 4-16,1-3 3 15,-5 4-3-15,0-6 2 16,0 6 1-16,0 1 0 15,-12 4 0-15,-6-3 1 16,-6 1 3-16,0-4-7 16,-1 1 5-16,-1-1-4 15,3 0 4-15,-6-2-2 16,3 1 0-16,-9 2 5 16,4 0-2-16,-5-1-3 15,2 3 7-15,-2 2-6 0,0-7-1 16,6 0-3-1,6-1 8-15,0-2-6 0,2 2 2 16,3 1 3-16,-8 0-7 16,3 7 7-16,-1 1-5 15,-5 1 1-15,2 0 4 16,-2 0-7-16,3 1 6 16,2-2-2-16,0 1 4 15,-1 0-3-15,2 0-5 16,2-1-1-16,-2 2 1 15,6-2 7-15,-6-2 0 16,2-4 4-16,-5 3-7 16,6-1 9-16,-3-5-10 15,2 3 4-15,5-3 7 16,-1 3-13-16,8-5 3 0,0 4-3 16,2-2 0-16,3-3 5 15,1 3-4-15,-4 0-1 16,0-3 4-16,-1 7 4 15,0-1 1-15,-3 3 0 16,4 4-5-16,1-3-4 16,1 6 10-16,-1-7-9 15,-3-2 1-15,6 2 7 16,-4-2-8-16,4-1-3 16,0 0 6-16,1 1-5 15,1-1 0-15,2-2 2 16,-1 1-1-16,-2-1 0 0,3-1 5 15,-3 0-4 1,0 1 0-16,-3-5-1 0,2-2-1 16,0 2 6-16,3 1-5 15,-2 0 6-15,1-1-7 16,-1 1-1-16,0-1 1 16,2 1 1-16,1 2 0 15,-3-2 8-15,3-1-8 16,0 3 1-16,0 1-2 15,0-2 2-15,0 3 0 16,0 7-2-16,0-5-7 16,10 3 7-16,16 1 0 15,3-4 0-15,-2 0 0 0,-1-5 1 16,-11-4 2 0,1 1-3-16,-2-1-3 0,-1-5 1 15,-3 0 4-15,16 6-2 16,5-1 0-16,6-1 27 15,5 1-8-15,-9-4-18 16,-8-4 0-16,9-5 2 16,8-2-3-16,3 2 1 15,6-4 9-15,2-3 1 16,-1-4-1-16,-2-3 1 16,-17 0-11-16,-9 0 8 15,-11 0-6-15,-9 0-2 0,-4 0 2 16,0 0 8-1,0 0-10-15,0 0-21 0,0 3-35 16,-8 4-20-16,-14-3-84 16,3-2-111-16</inkml:trace>
  <inkml:trace contextRef="#ctx0" brushRef="#br0" timeOffset="-120223.98">19083 17974 225 0,'0'0'11'0,"0"0"26"0,0 0 17 15,0 0-2-15,0 0 5 16,0 0-18-16,0-18 2 15,0 17-5-15,0 1-11 16,0-2 2-16,0 2 1 16,0-3-3-16,-3 3-1 15,-1 0-8-15,1 0 8 16,0 0-13-16,3 0 2 16,0 0-5-16,-7 0-5 15,-3 0-1-15,-8 0 0 0,-7 0 2 16,-3 0-1-16,1 0 1 15,9 0-4-15,0 0 2 16,4 0-2-16,0 6-1 16,0 1 1-16,-7 0 6 15,5 3-6-15,-7 0 3 16,0 3-4-16,-3-1 2 16,10 5-1-16,-7 0 0 15,6-2-1-15,-2 0 1 16,5-3 0-16,2 3 0 15,6-1-2-15,0-3 4 16,2 0-1-16,-1 3-1 16,2-2-1-16,1 2 1 15,2 0 1-15,0 2-1 16,0-1 5-16,0 2-5 0,0-3 0 16,0 2 10-16,0 1-10 15,0 0 1-15,5-2 6 16,0-3-7-16,5 2 0 15,-7-3 4-15,1-2-3 16,2-1-1-16,0-4 5 16,1 1 1-16,-2 0-5 15,3-2 3-15,-2 0-1 16,1-1-1-16,5-2 22 16,0 0-3-16,3 0 0 15,-3 0-9-15,11 0 5 16,-3 0-11-16,-1 0 4 0,4 0-1 15,-8 0-5 1,3-2 4-16,-6-3 0 0,1 3-6 16,8-7 10-16,-5 5-6 15,8-7-1-15,-2 0-3 16,1 1 3-16,-2 0-2 16,-2 2-2-16,-2-1 0 15,-1 1 1-15,-4 2 2 16,-5-4 0-16,4 2 3 15,-5 3-4-15,0-2 2 16,-2-2-4-16,2-1 5 16,0 3-4-16,-2 0 2 15,1 0-2-15,0-1-1 0,-5 4 8 16,3-3-7 0,-3-1-2-16,3 3 1 0,-3-1 6 15,0 0-4-15,0-2-2 16,0 1-1-16,0-6 4 15,0 2 0-15,-6-1-4 16,-1-6-1-16,1 0 1 16,-4 1 0-16,0-3-2 15,-8 3-8-15,-3 5-10 16,-18 5 3-16,-29 7-30 16,-36 0-76-16,-25 14-88 15,-11 6-370-15</inkml:trace>
  <inkml:trace contextRef="#ctx0" brushRef="#br0" timeOffset="-115555.49">15133 18047 277 0,'0'0'2'0,"0"0"-2"16,0 0 0-16,0 0 0 16,0 0 22-16,0 0 2 0,0 0-9 15,0 0-5 1,0 0-1-16,0 0 0 0,0 0 13 16,0 0-2-16,0 0 16 15,0 0-3-15,0 0-9 16,0 0 2-16,0 0-6 15,0 0-16-15,0 0 8 16,0 0 3-16,0 0 2 16,0 0-1-16,0 0-4 15,0 0 12-15,0 0-6 16,0 0 10-16,0 0-6 16,0 0-7-16,0 0 5 15,0 0 0-15,0 0-8 16,0 0 0-16,0 0 5 0,17 0-1 15,15-7-10-15,24-3-1 16,17-7-3-16,9-2 0 16,9-1 1-16,0-1 0 15,-3 1-1-15,-6 1-2 16,-15 0-4-16,-14 6 4 16,-11 3 3-16,-13 3-1 15,-17 3 0-15,-7 4-1 16,-5-3 2-16,0 3 0 15,3 0 7-15,-3 0 0 16,0 0 0-16,0 0 3 16,0 0-12-16,0 0 2 15,0 0-1-15,0 0-2 0,0 0 2 16,0 0 0 0,0 0-2-16,0 0-14 0,0 0-8 15,0 0-26-15,0 3 4 16,-11 14-29-16,-16 7 24 15,-10-2-57-15,-8-5-100 16</inkml:trace>
  <inkml:trace contextRef="#ctx0" brushRef="#br0" timeOffset="-114663.6">15105 17720 459 0,'0'0'14'0,"0"0"-13"15,0 0 4-15,0 0 31 16,0 0 0-16,0 0-10 15,6-11-6-15,-6 11-8 16,0 0 8-16,0 0-10 16,0 0 0-16,0 0-4 15,0 0 16-15,0 0-14 16,0 0-3-16,0 0-5 16,0 3 0-16,0 14 0 15,-6 3 0-15,-9 10 0 16,0-1 0-16,-1 1 0 0,-4 2 6 15,1 0-8-15,-2-3 8 16,7-2-4 0,0-1 0-16,-5 0 1 0,6-4 5 15,3-3-7-15,-3-1 0 16,6-1 4-16,0-2-1 16,-1-1-3-16,3-3-1 15,2-6 0-15,3 0 4 16,0-5-1-16,0 0 7 15,0 0-9-15,0 0 3 16,0 0 3-16,0 0-6 16,0 0 2-16,0 0-3 15,0 0 0-15,0 3-2 0,0 0 2 16,0 4 2 0,13 2-1-16,17 1 0 0,3-3 0 15,9 0 22-15,4-2-7 16,5 0-4-16,4-2-2 15,-3-1-3-15,0 0-1 16,-7-2-4-16,-2 3-1 16,-10-3-1-16,-14 0 6 15,-3 2-6-15,-9-2 0 16,-4 0 1-16,-3 0 0 16,0 2-2-16,0-1 4 15,0-1 0-15,0 0 5 0,0 0 1 16,0 0-4-1,0 0-5-15,0 0-19 0,0 0-50 16,0 5-81-16,0-5-206 16</inkml:trace>
</inkml:ink>
</file>

<file path=ppt/ink/ink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42:35.274"/>
    </inkml:context>
    <inkml:brush xml:id="br0">
      <inkml:brushProperty name="width" value="0.05292" units="cm"/>
      <inkml:brushProperty name="height" value="0.05292" units="cm"/>
      <inkml:brushProperty name="color" value="#FF0000"/>
    </inkml:brush>
  </inkml:definitions>
  <inkml:trace contextRef="#ctx0" brushRef="#br0">18060 9215 0 0,'-6'-67'0'16,"6"-2"0"-16,0 9 0 16,0 10 0-16,9 33 0 15,47-21 0-15</inkml:trace>
  <inkml:trace contextRef="#ctx0" brushRef="#br0">21987 8673 0 0,'60'22'0'0,"69"41"0"15,-57-39 0-15,94 55 0 0,47 19 0 16,-29-25 0-16,-65-73 0 15,49 105 0-15,-62-15 0 16,17-35 0-16,-6-10 0 16,-121 8 0-16,122 2 0 15,-39 5 0-15,-79 2 0 16,0-5 0-16,0 2 0 16,3 4 0-16,1 5 0 15,13 0 0-15,-4 1 0 16,-12-4 0-16,-1-11 0 15,0-8 0-15,7-6 0 16,2-10 0-16,4-30 0 0,-4 5 0 16,6-1 0-16,-5 4 0 15,9-6 0-15,0 13 0 16,-3-6 0-16,0-4 0 16,1-2 0-16,-10-3 0 15,-1 0 0-15,-3 0 0 16,3 0 0-16,-6-3 0 15,0 0 0-15,0-6 0 16,0-8 0-16,0 7 0 16,0-10 0-16,0 11 0 15,0-8 0-15,0-4 0 16,3-8 0-16,-2 9 0 16,5 4 0-16,0-4 0 15,1 7 0-15,-6-4 0 0,-1 1 0 16,0 2 0-1,0 5 0-15,0-2 0 0,0 5 0 16,0-2 0-16,-8 0 0 16,-4 4 0-16,2-1 0 15,1 2 0-15,-1 1 0 16,1-4 0-16,3 2 0 16,-2 2 0-16,4-3 0 15,1 2 0-15,3-2 0 16,0 3 0-16,0-3 0 15</inkml:trace>
</inkml:ink>
</file>

<file path=ppt/ink/ink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42:34.854"/>
    </inkml:context>
    <inkml:brush xml:id="br0">
      <inkml:brushProperty name="width" value="0.05292" units="cm"/>
      <inkml:brushProperty name="height" value="0.05292" units="cm"/>
      <inkml:brushProperty name="color" value="#FF0000"/>
    </inkml:brush>
  </inkml:definitions>
  <inkml:trace contextRef="#ctx0" brushRef="#br0">22421 6586 172 0,'0'0'20'16,"0"0"24"-16,0 0-22 16,0 0 33-16,0 0-31 15,0 0 1-15,0 0 13 16,-9-36-18-16,9 31-11 15,-3-1-2-15,-1 2 22 16,4 0-18-16,-4 4-8 16,1 0 5-16,-1 0-7 15,-1 0 3-15,1 0-8 16,-2 0 8-16,0 0-1 0,1 0-3 16,-1 0-1-1,-2 0 1-15,0 0 0 0,0 0 2 16,2 0-2-16,2 0 0 15,0 0 3-15,2 0-3 16,2 0 0-16,0 0 0 16,0 0 2-16,0 0 0 15,0 0 2-15,0 0 13 16,0 0 3-16,0 0-5 16,0-2-13-16,0-2 6 15,0 1-5-15,11-2-2 16,13-1-1-16,-2 2 0 15,11-3-1-15,-1 3 1 16,5 0 0-16,5 3 1 16,-1 1 0-16,-7 0-2 0,2 0 1 15,-1 0-1-15,-5 1-1 16,-7 7 1-16,1 1-1 16,-4-1 1-16,8 4 1 15,-9 0 0-15,5 3 0 16,-1-2 2-16,1 0 0 15,1 4-2-15,-3 0 0 16,-1 2-2-16,-2-5 2 16,-6 4 0-16,-6 1 0 15,-2 2-12-15,-3 2 11 16,-2 3-1-16,0-1-6 16,0 8-2-16,0-2 10 15,0 6 4-15,-7-7-4 0,-3 7 0 16,-11-3 2-16,-3 4-2 15,4-1 0-15,-11 5-3 16,3 2 6-16,0-1-3 16,-7 6 0-16,2 1 4 15,10 1-3-15,-10-1-1 16,8 0 0-16,-1-2 2 16,3-1-2-16,2-3 3 15,5-2 4-15,1 0-5 16,-7-1-2-16,8-4 2 15,-2 5 4-15,-2-5-5 16,-4 2 4-16</inkml:trace>
  <inkml:trace contextRef="#ctx0" brushRef="#br0" timeOffset="7347.9">23713 12213 475 0,'0'0'3'0,"0"0"-1"15,0 0-1-15,0 0 36 16,0 0-13-16,0 0-22 16,0 0 3-16,24-4 14 15,22-14-10-15,12-7-3 16,18-15 6-16,5-10-8 15,1-14 3-15,-5-6-6 0,-16 0-1 16,-14 6-3-16,-32 12 2 16,-15 14 1-1,0 11-13-15,-12 6-3 16,-28 9 16-16,-6 6-4 0,-9 6 1 16,2 6 1-16,14 19 3 15,-1 13-1-15,21 10 0 16,10 5-3-16,9 11 3 15,0 1 2-15,20 3-1 16,12 1-1-16,5 5 4 16,-2 0 1-16,-1 3 1 15,-2-3-4-15,-7 3-2 16,-5-5 14-16,-16 8-14 16,-4 2-3-16,0-10 3 15,-43-3 0-15,-9-13 0 0,-3-9 0 16,-3-13 0-16,8-2 5 15,9-19-5-15,10-4 4 16,11-9 6-16,9 0 13 16,7-22 5-16,4-12-28 15,0-20-7-15,39-10 6 16,13-1 1-16,19-6 0 16,14 6-7-16,-16 6 7 15,2 19 0-15,-15 8 1 16,-11 15 2-16,-14 4-3 0,-7 9-3 15,-12 4-4 1,7 0-1-16,2 12 4 0,2 19 1 16,1 10 3-16,1 3-3 15,-5 9 5-15,2-4-2 16,-2 1 5-16,-5-11 4 16,2-5-7-16,-8-16 0 15,-5-5-2-15,2-6 5 16,-6-7-5-16,1 0 10 15,7 0 19-15,-1-16 22 16,10-19-41-16,-2-17-4 16,9-12-6-16,1-6-1 15,0 6 0-15,5 8-9 16,-11 12 8-16,6 14 0 16,-5 6 1-16,2 6-5 15,3 5-4-15,-11 9 10 0,10 4-5 16,-2 0-1-16,-3 0 5 15,9 22-6-15,-5 11 0 16,-8 10-9-16,6 4 15 16,-13 11 1-16,-4-2 2 15,0 0 1-15,-3 0-1 16,6-10 0-16,-1-10 1 16,-6-6 4-16,0-5-9 15,0-8 2-15,0-5 0 16,0-2-3-16,0-6-20 15,0 0-32-15,33-4-42 0,23 0-114 16,15-25 141-16</inkml:trace>
  <inkml:trace contextRef="#ctx0" brushRef="#br0" timeOffset="7924.36">25729 12459 402 0,'0'0'5'16,"0"0"2"-16,0 0 9 16,0 0 7-16,0 0 3 15,0 0-12-15,3-68 2 0,-3 68-12 16,0 0-6-16,-24 0 2 15,-11 0 0-15,-5 13 1 16,3 0 3-16,-1 3 2 16,1 1-1-16,4-3-3 15,4 2 0-15,3-2 1 16,4 3-1-16,10 2-2 16,12-4-1-16,0 6-8 15,0-3 5-15,18 2 4 16,15-2 2-16,-2-1-1 0,7 2 2 15,1-1-3 1,-9-1 1-16,1 4 5 0,-6-3-6 16,0-1 0-16,-14 4 10 15,-1 0-10-15,-4 0-4 16,1 1 4-16,-6 0 3 16,3-4 0-16,-4 2-3 15,0-4 0-15,0-5-13 16,0 4 13-16,-12-9-12 15,-8 2 12-15,-15 3 18 16,-9-2-5-16,-3-5 2 16,-9-2-7-16,1 5 3 15,11-3-3-15,5-4-3 16,22 0-5-16,10 0 0 16,7 0-25-16,0 0-31 15,35-19-46-15,21-13-236 0</inkml:trace>
  <inkml:trace contextRef="#ctx0" brushRef="#br0" timeOffset="8203.61">26052 12464 353 0,'0'0'230'15,"0"0"-224"-15,0 0 50 16,0 0-19-16,0 0-30 15,0 0-7-15,-7-14-5 0,39 54 5 16,0 11 3 0,-3 8 21-16,-8-1-5 0,-7-2-15 15,-6-5 7-15,-8-8-10 16,0-8-1-16,0-10-2 16,0-6 2-16,0-7-5 15,-13-1-16-15,4-11-24 16,2 0-27-16,-1-11 47 15,-2-23-159-15</inkml:trace>
  <inkml:trace contextRef="#ctx0" brushRef="#br0" timeOffset="8361.19">26140 12157 547 0,'0'0'8'16,"0"0"-8"-16,0 0 25 15,0 0-10-15,0 0-15 16,0 0-48-16,0-9-59 16,71 37-8-16</inkml:trace>
  <inkml:trace contextRef="#ctx0" brushRef="#br0" timeOffset="9222.3598">27133 12804 287 0,'0'0'259'16,"0"0"-257"-16,0 0-2 15,-4-99 12-15,4 61 1 16,0 4-10-16,4-5 4 15,-4 11-2-15,0 3-3 16,-4 8 1-16,-25 4 10 16,-4 4-1-16,-8 5-5 15,-14 4-7-15,0 0 0 16,-1 22 2-16,-1 7 0 16,1 14 5-16,9 9-5 15,3 10 1-15,9 1 9 0,6-6-5 16,14-6-4-16,7-3 6 15,4-9-7-15,4-7-2 16,0-13-2-16,0-4-1 16,23-15-15-16,21 0 18 15,24-11 38-15,15-21-10 16,13-17-15-16,-4-8 1 16,-12-16-11-16,-11-12-1 15,-14-7-4-15,-19-3-12 16,-20 10 0-16,-16 16-1 15,0 11 3-15,-1 9 12 16,-30 10 1-16,1 7 1 0,2 13 9 16,6 4-3-16,7 7-4 15,9 8-4-15,2 0-1 16,2 21-21-16,2 13 17 16,0 22 3-16,0 5 2 15,0 13 0-15,12-2 9 16,3 11-7-16,-1-2 7 15,2-5-9-15,4-13-1 16,3-12 1-16,-6-17 1 16,0-12-1-16,5-13-2 15,1-5 2-15,18-4 27 16,15-13 21-16,15-21-21 0,-2-10-18 16,-9-10-2-1,-5-2-5-15,-18 4-1 0,-14 2-1 16,-15 13 4-16,-8 10-4 15,0 7-12-15,0 6 12 16,-1 14 17-16,-10 0-17 16,-7 0-14-16,-3 25 14 15,-12 15-3-15,15 15 5 16,6 3-3-16,12-6 2 16,0-5-2-16,0-5-1 15,16-11 2-15,14-6-2 16,18-7-6-16,27-3 8 15,28-13-2-15,29-2-40 16,11 0-95-16,23-25-157 0</inkml:trace>
  <inkml:trace contextRef="#ctx0" brushRef="#br0" timeOffset="10198.26">29249 12868 78 0,'0'0'167'0,"0"0"-141"16,0 0 37-16,0 0-3 15,0 0-4-15,0 0-20 16,-14 79-7-16,14-79 16 16,8 0 43-16,14-9-7 15,18-19-43-15,8-12-24 16,-4-12-2-16,0-13-11 16,-6-17 3-16,-5-9 6 15,-15 9-10-15,-13 8-5 0,-5 24 4 16,0 20-9-16,0 12-5 15,0 16 14-15,-16 2 0 16,-7 0 1-16,-16 6-2 16,-5 25 4-16,2 11-4 15,12 10-4-15,10 9 3 16,11 3 0-16,9 6 3 16,0-10 0-16,4-3 1 15,17-15-1-15,7-3-5 16,4-13-2-16,6-10 7 0,14-3 10 15,13-13-9 1,11 0 10-16,6-16 1 0,9-15-2 16,-19-16-7-16,-11 0 2 15,-11-13 2-15,-18 0-7 16,-12 2-3-16,-17 10 3 16,-3 10-6-16,0 4-1 15,-8 12 7-15,-7 0 5 16,8 15 8-16,7 2-10 15,0 5-1-15,-4 0-2 16,4 16-12-16,0 19 3 16,0 17 7-16,0 4-2 15,0 10 4-15,20-6 2 16,2 0 0-16,9-9-2 16,10-11-6-16,4-1 2 15,21-12-2-15,10-9-23 0,16-8-35 16,16-10-59-16,-6-10-89 15</inkml:trace>
  <inkml:trace contextRef="#ctx0" brushRef="#br0" timeOffset="10473.53">31087 12459 635 0,'0'0'16'0,"0"0"64"15,0 0-27-15,0 0-1 16,0 0-50-16,0 0-2 15,0 0-5-15,-77 61 5 0,77 7 18 16,0 5-14-16,6 2 22 16,28-2-7-16,3 5-2 15,3-4-2-15,-7-1 3 16,-2-8-15-16,-2-6 4 16,-13-15 2-16,-1-11-9 15,-9-11-3-15,-5-9-16 16,3-9-7-16,-1-4-36 15,-3-4 33-15,3-25-46 16,-3-14-114-16,0-18 52 16</inkml:trace>
  <inkml:trace contextRef="#ctx0" brushRef="#br0" timeOffset="10770.73">31109 12476 487 0,'0'0'8'16,"-34"-98"65"-16,25 54 21 15,1 6-16-15,8 4-18 16,0 8-24-16,0 3-35 16,0 12 16-16,14 8-17 15,8 2-8-15,11 1-5 16,5 0 8-16,17 23 5 16,-4 18 0-16,-2 10-6 15,-8 14 1-15,-22 8 0 16,-8 0-1-16,-11-3 3 0,-7-9-4 15,-35-11-10 1,-29-23 10-16,-26-4 6 0,-30-13 2 16,-6-10 2-16,9 0-3 15,29 0 0-15,38 0-91 16,25 0-134-16</inkml:trace>
  <inkml:trace contextRef="#ctx0" brushRef="#br0" timeOffset="11957.77">7414 17601 350 0,'0'0'5'16,"0"0"8"-16,0 0-2 15,0 0 2-15,0 0 27 16,0 0-16-16,0 0-8 16,-16-13-5-16,16 13 2 15,0 0-3-15,0 0 2 16,0 0-5-16,0 0-3 15,0 0-2-15,16 0-4 16,29 0 2-16,29 0 0 16,30-6 22-16,45-7 3 15,50-2 8-15,39-9-11 0,35-4-4 16,13 3-10 0,7 4 1-16,-8 3-4 0,-19 0-3 15,-28 10 0-15,-28-4-2 16,-35 7 0-16,-28 1 2 15,-43 0 3-15,-40 4-5 16,-35 0-1-16,-21 0 0 16,-8 0-2-16,0 0 3 15,0 0 17-15,0 0 20 16,0 0-11-16,0 0-10 16,0 0-11-16,0 0-3 15,0-1-4-15,0 1 1 16,9-4-47-16,7-5-30 0,0 1-65 15,-16-6-84-15</inkml:trace>
  <inkml:trace contextRef="#ctx0" brushRef="#br0" timeOffset="12526.24">9444 17119 588 0,'0'0'0'16,"0"0"-3"-16,0 0-1 15,0 0-14-15,0 0 1 16,0 0 17-16,150 16 8 16,-44-2 18-16,14-3-14 15,8 3-5-15,3-6-2 16,12 0 0-16,6-1 2 15,-9 0-2-15,-13 4-2 0,-24-2 0 16,-29 4 2-16,-14 3-5 16,-27 1-4-16,-15 5-3 15,-9 4-1-15,-9 7 8 16,0 2 8-16,0 9-6 16,-23 3 12-16,-3 6 0 15,8-1 0-15,-6-3 2 16,7 5-7-16,-2-10-2 15,4 1 3-15,4-6-1 16,8-9-8-16,3-1 1 16,0-7-2-16,0-2-4 15,3-9-26-15,15-1-27 0,13-10-16 16,13 0-8 0,16-19-61-16</inkml:trace>
  <inkml:trace contextRef="#ctx0" brushRef="#br0" timeOffset="13463.35">12334 17138 279 0,'0'0'22'0,"0"0"36"0,0 0 13 16,0-106-6 0,-7 85-1-16,-4 7-5 0,-5 3-14 15,-1 6-12-15,-1 1-20 16,-8 4-6-16,3 0-7 16,-10 13-2-16,-5 21 2 15,5 4 1-15,0 9 5 16,-4 4-5-16,8 0-1 15,6 0 1-15,1-4 1 16,7 4-2-16,15-7 4 16,0-6-8-16,0 1-4 15,22-9 3-15,9-7-1 0,16-7 6 16,8-6 12 0,12-10-8-16,10 0 0 0,-2-10 2 15,3-16-2-15,-18 4-2 16,-12-4 2-16,-19 1 3 15,-15 0 6-15,-5-3-12 16,-9-1 14-16,0-5 12 16,-23-9-15-16,-17-5-9 15,-4 2-3-15,-5 5-2 16,7 6 1-16,2 15-5 16,7 11 5-16,-5 9-4 15,-13 4-8-15,-5 21 7 16,4 10-3-16,8 5-38 15,14 0-30-15,20-7-32 16,10-7-43-16</inkml:trace>
  <inkml:trace contextRef="#ctx0" brushRef="#br0" timeOffset="14393.4">12969 16986 542 0,'0'0'20'0,"0"0"-12"15,0 0 19-15,0 0-22 16,0 0-5-16,0 0-5 15,-27 90 4-15,49-35 2 16,15 0 6-16,0-4 2 0,5-4 8 16,-5-13-6-16,0-5 3 15,-15-11-13-15,1-5 6 16,-10-5-7-16,-9-8 0 16,12 0 2-16,2 0 35 15,11-22 16-15,-1-7-35 16,8-10-14-16,-13 0 2 15,1 10-3-15,-13 3-2 16,-3 4 4-16,0 6 0 16,-8 0 0-16,0 10 2 15,0-1-7-15,0 7 0 0,0 0-5 16,0 0-6 0,0 0 5-16,0 18-16 0,0 11 20 15,4 12 1-15,6-2 1 16,9-1 7-16,7-7-7 15,7-6-4-15,-1-4-7 16,10-12-17-16,15-4-10 16,5-5-12-16,11-14-2 15,2-23-29-15,-12-11-10 16,-19-14 3-16,-13-11 18 16,-22-18-47-16,-9-2 98 15,0-4 19-15,-24 5 23 16,-15 8 29-16,0 20 54 0,2 16-29 15,2 14 31 1,10 17-41-16,6 8-10 0,11 4-26 16,4 5-22-16,4 6-9 15,0 27-14-15,24 15 14 16,16 10 1-16,3 4 17 16,7 4-9-16,-1 7 11 15,-5 0 8-15,-4 4-2 16,-6-8-10-16,-4-9 8 15,-8-10-21-15,-9-8 1 16,3-12-4-16,-9-4 3 16,1-9-6-16,-8-8-6 15,0-4-72-15,5-5-18 16,-5 0-29-16,0-27-76 0</inkml:trace>
  <inkml:trace contextRef="#ctx0" brushRef="#br0" timeOffset="14574.92">13942 17116 589 0,'0'0'11'0,"0"0"-2"15,0 0 30-15,0 0-39 16,0 0-5-16,0 0 4 16,153-45-2-16,-53 6-23 15,-1-7-45-15,-9-7-39 16,-2-4-21-16,-13 9-75 15,-18 10 111-15</inkml:trace>
  <inkml:trace contextRef="#ctx0" brushRef="#br0" timeOffset="14896.06">14654 16722 4 0,'0'0'188'16,"0"0"-54"-16,0 0-60 15,0 0-19-15,0 0-28 16,0 0-22-16,-174 4 19 16,152 22-24-16,5 6 0 15,15 0 8-15,2 6-8 16,0 7 16-16,2 2-12 15,26 6-2-15,-4-8 3 16,8 4-2-16,-3-11 2 16,8-3-5-16,-8-8 2 15,-2-1 2-15,-1-5-4 0,-12 1 2 16,-6-5-2 0,-8 0 0-16,0 0 1 0,-8 5-1 15,-36-1 14-15,-12 0 6 16,-6 0 6-16,-5 1-14 15,11-8 11-15,12-1-17 16,11-7 2-16,18-3-8 16,15-3 0-16,0 0-6 15,0-18-36-15,29-12-35 16,23-25-73-16,7-14-202 16</inkml:trace>
  <inkml:trace contextRef="#ctx0" brushRef="#br0" timeOffset="15144.39">14830 16812 544 0,'0'0'1'15,"0"0"31"-15,0 0-3 16,0 0-29-16,0 0-11 16,0 0 11-16,39 92 5 15,-2-41 9-15,-2 5 9 16,1 4 10-16,-14-9-8 15,0 1-14-15,-15-15-7 16,-7-1 2-16,0-9-3 16,0-5-3-16,0-9 0 15,0-9-29-15,0-4-38 16,-4 0-3-16,1-21-27 16</inkml:trace>
  <inkml:trace contextRef="#ctx0" brushRef="#br0" timeOffset="15303.97">15017 16652 545 0,'0'0'0'16,"0"0"0"-16,0 0 0 16,0 0-13-16,0 0-63 15,0 0-4-15,31 44-146 16</inkml:trace>
  <inkml:trace contextRef="#ctx0" brushRef="#br0" timeOffset="16246.43">15907 17072 538 0,'0'0'0'0,"0"0"-4"16,0 0 4-16,-10-101 2 15,10 68 4-15,-6 3-2 0,-1 4 1 16,-11 5-5 0,-12 8-7-16,-4 8-8 0,-13 5 15 15,-10 0 10-15,-1 0 2 16,-6 18-9-16,8 14 8 15,5 9-2-15,7 11 0 16,8 3 8-16,12 1-4 16,9 0-6-16,9-7-4 15,3-4 8-15,3-4-10 16,0-11 0-16,0-4-2 16,13-10 0-16,5-7-5 15,7-5 6-15,18-4 6 16,5 0 23-16,18-13 7 0,6-16-17 15,-3-10-11 1,-13-9 7-16,-13-14-9 0,-12-11-1 16,-16-8-5-16,-15-13-7 15,0 3-9-15,-18 0 4 16,-24 4-16-16,-5 15 19 16,5 12 8-16,2 17-5 15,0 15 2-15,9 8 8 16,5 12 1-16,15 1-2 15,4 7-3-15,7 0 0 16,0 9-10-16,0 17 8 16,0 12 2-16,18 16-6 15,19 2 12-15,3 12-6 0,-1-1 5 16,2 4-5-16,-5 3 5 16,-3 0 10-1,9-10-14-15,-10-8 1 0,2-13-2 16,-5-13-3-16,-2-13-2 15,-8-5 5-15,2-5 0 16,2-7 8-16,14 0 16 16,7-13 8-16,7-14-10 15,-8-4-12-15,0-7-6 16,-14-5 1-16,-9-4 2 16,-13-1-7-16,-7 6 0 15,0 3-1-15,0 13-8 16,-23 9-7-16,3 7 4 15,-1 10 7-15,-1 0-7 0,0 0 12 16,-8 23-4-16,14 7 12 16,7 9-9-16,9 3 1 15,0 6-1-15,25-5-2 16,5-4 3-16,3-6 2 16,-1-7-1-16,4-8-1 15,0-11 0-15,2-7 4 16,13 0 1-16,6-3-2 15,-3-12 10-15,6-8-13 16,-12 3 0-16,-11 1-56 16,-14 1-6-16,-9 6-51 15,-12-1-45-15</inkml:trace>
  <inkml:trace contextRef="#ctx0" brushRef="#br0" timeOffset="23725.57">4883 17839 57 0,'0'0'0'0,"0"0"-8"16,0 0 8-16,0 0 4 16,0 0-1-16,0 0 26 15,0 0-9-15,0-95 7 16,0 78 2-16,-4 0 16 16,-6-5-8-16,-4 1-25 15,-2-8 0-15,1 7-12 16,9-6-15-16,-4 9-43 15,4 4 6-15,3 1 7 16,-1 2 12-16,4-2-31 16</inkml:trace>
  <inkml:trace contextRef="#ctx0" brushRef="#br0" timeOffset="24196.3098">4788 17425 118 0,'0'0'42'0,"0"0"6"15,0 0-11-15,0 0 35 16,0 0-20-16,0 0-18 16,0-81 13-16,0 72 12 15,0 5-20-15,0-1 7 16,0 5 1-16,0 0-19 16,0 0-9-16,0 0-8 15,0 0-11-15,0 0-3 16,0 0-8-16,-11 9 6 15,-13 16 4-15,-12 13 2 0,-12 20 6 16,-12 14-2-16,-3 16 7 16,-7-3-7-16,4 10 8 15,-1 0-10-15,11 5 2 16,12-1-1-16,6 4 1 16,9 6 4-16,0 2-3 15,-4 1 3-15,7-9-7 16,-5-6 10-16,9-16-9 15,-7-8 1-15,2-12-3 16,9-14 3-16,-4-13-4 16,18-12-1-16,1-18 1 15,3 0 10-15,0-4-2 16,0 0 7-16,0-8 7 0,11-14-22 16,8-8-4-1,9-5 0-15,3-2-42 0,9 1-28 16,13-7-48-16,-2-8-95 15</inkml:trace>
  <inkml:trace contextRef="#ctx0" brushRef="#br0" timeOffset="24902.66">4858 17447 325 0,'0'0'15'16,"0"0"19"-16,0 0 16 15,0 0-6-15,0 0 0 16,0 0-10-16,14-27-11 16,-14 27-12-16,0 0-4 15,0 0-6-15,0 10-1 16,7 13 0-16,5 13 0 16,7 11 12-16,6 11-4 15,10 7 11-15,5 12 7 16,8 4 2-16,8 6-1 15,6 9-12-15,9 6 15 0,7 6-16 16,4 6 5-16,6-1 13 16,1-3-20-16,-11-1-7 15,-12-23-3-15,-10-8 8 16,-18-9-10-16,-9-14 1 16,-10-12 2-16,-1-9 5 15,-14-8-8-15,-1-16 4 16,-3-5-3-16,0 1 13 15,0-6-3-15,0 0-1 16,0 0-1-16,0 0-7 16,0 0 1-16,0 4 0 0,0-4-3 15,8 7-34 1,15-1-51-16,28-1-66 0,33-5-103 16</inkml:trace>
  <inkml:trace contextRef="#ctx0" brushRef="#br0" timeOffset="25897.21">6132 19437 391 0,'0'0'9'15,"0"0"-9"-15,0 0 9 16,0 0 5-16,0 0-9 16,0 0 16-16,-4 0 6 15,12 0-4-15,-5 0 0 16,10 0-1-16,-10 0 2 16,11 0 5-16,5-4 1 15,-4-11-26-15,11-2 6 16,-12-5 2-16,2 5-8 15,-9 0-3-15,-3 4 0 0,-4 0-1 16,0 4 0-16,0 5-9 16,-16 1 5-16,-13 3-13 15,-16 0 8-15,-7 7 6 16,-7 19 6-16,-4 9-2 16,4 4 1-16,4 3 0 15,6 5 1-15,16 2 3 16,11-6-4-16,14-5-2 15,8-7-2-15,0-5 0 16,11-9 1-16,33-9-3 16,13-4 4-16,17-4 7 0,4 0 2 15,-1-7-9 1,-13-2 2-16,-20-1 1 0,-14 1 4 16,-15 6-5-16,-13-1-3 15,-2 4 1-15,0 0-3 16,-10 0-27-16,-27 4 25 15,-12 18-4-15,-3 10 9 16,1 5 11-16,11 1-8 16,2 7-3-16,1-7 2 15,18 5 1-15,2-4-1 16,17-5-1-16,0-4 3 16,11-8-4-16,25-6 0 15,5-5 1-15,10-4 11 16,12-2-1-16,1-5-1 0,10 0-4 15,-3-9 1-15,-13 1-4 16,-5-2 5-16,-20 1-8 16,-11 2 0-16,-12 3-11 15,2 2-27-15,3-5-37 16,7-6-27-16,4-9-165 16</inkml:trace>
  <inkml:trace contextRef="#ctx0" brushRef="#br0" timeOffset="26174.48">7223 19522 30 0,'0'0'544'0,"0"0"-541"16,0 0 22-16,0 0-24 15,0 0 0-15,0 0 2 16,-146 91 19-16,110-44-2 15,6 1-3-15,-4 2-3 16,5-2-8-16,-2-3 0 16,3-7 1-16,1-7-7 15,11-6 11-15,3-12-11 16,6-8-25-16,-4-5-10 16,-5 0 0-16,-2-9-52 15,-8-16-191-15</inkml:trace>
  <inkml:trace contextRef="#ctx0" brushRef="#br0" timeOffset="26424.8098">6655 19668 404 0,'0'0'17'0,"0"0"4"16,0 0 16-16,0 0-29 15,0 0 3-15,0 0 18 16,171 27 2-16,-116 7-14 15,8-5 5-15,3 8 2 16,-2-1-8-16,-9 2-4 16,-7 0-8-16,-11-4 2 0,-8-8-6 15,-5-5-9 1,-13 0-11-16,2-12-24 0,-4-9-16 16,9 0-8-16,7 0 10 15,10-30-87-15</inkml:trace>
  <inkml:trace contextRef="#ctx0" brushRef="#br0" timeOffset="26797.8098">7573 19250 401 0,'0'0'124'15,"0"0"-107"-15,0 0 47 16,0 0-24-16,0 0-8 0,0 0-32 15,-33-4-14-15,33 34 14 16,0 7 3-16,0 12 14 16,4 3 6-16,8 5-1 15,5 0 10-15,-6 2-6 16,-2-2-7-16,-2 2 9 16,-7-4-28-16,4 0 17 15,-1-2-12-15,-3 0 9 16,15-9-10-16,0 2-4 15,3-19-1-15,1-3-4 16,-5-9 3-16,5-7-7 16,3-8 9-16,11 0 0 15,15 0 3-15,15-18 0 0,16-16-3 16,6-1-37-16,-15-7-40 16,-10-5-57-16,-31 9-31 15,-26 7-132-15</inkml:trace>
  <inkml:trace contextRef="#ctx0" brushRef="#br0" timeOffset="26974.34">7433 19813 381 0,'0'0'23'0,"0"0"8"15,0 0 4-15,0 0-11 16,0 0-2-16,200-76-19 15,-107 54-3-15,3 0 0 0,-4 2-74 16,-21 2-195-16</inkml:trace>
  <inkml:trace contextRef="#ctx0" brushRef="#br0" timeOffset="27332.39">8048 19768 502 0,'0'0'0'0,"0"0"3"16,0 0 19-16,0 0 28 15,0 0-17-15,0 0-16 16,138-35-10-16,-87 8-3 0,-7 1-1 16,-14 1-3-16,-12-1-6 15,-18 10 2-15,0 3-14 16,-11 4 9-16,-26 5 8 15,-7 4 1-15,-7 0 0 16,1 22 5-16,2 4-5 16,12 9 2-16,9-1 5 15,13 7 1-15,7-5 3 16,7 8 2-16,0-12 1 16,11 0-13-16,26-14 4 15,14-2-3-15,24-7-2 16,14-9 0-16,14 0-20 0,-13-3-59 15,-10-19-103 1</inkml:trace>
  <inkml:trace contextRef="#ctx0" brushRef="#br0" timeOffset="27727.92">8571 19664 580 0,'0'0'40'0,"0"0"-24"16,0 0 69-16,0 0-50 16,0 0-31-16,0 0-4 15,-8-29-15-15,41 29 15 0,5 9 5 16,-1 14-1 0,7 3 7-16,-6 10-5 0,-2-1-1 15,-6 14-4-15,-16-2 7 16,-6 0-8-16,-8 0 2 15,0-5 4-15,-4-14-3 16,-14-5-3-16,3-8-1 16,4-8-2-16,-4-7 3 15,-1 0 10-15,-4-11 9 16,0-16-13-16,1-16 1 16,12-16-7-16,7-10-5 15,0-4 5-15,26-3-2 16,25 16-13-16,17 9-3 15,6 16-27-15,7 18-11 0,-7 17-40 16,-14 0-29-16,-20 17-27 16</inkml:trace>
  <inkml:trace contextRef="#ctx0" brushRef="#br0" timeOffset="28253.52">9372 19591 609 0,'0'0'13'16,"0"0"-7"-16,0 0 22 0,0 0 1 16,0 0-29-16,0 0 0 15,28 35 7-15,1 3 7 16,-6 4 11-16,-4 10 5 15,-7 5-20-15,-10-6 3 16,-2 2-5-16,0-14-2 16,0-1-3-16,0-14 0 15,0-8 4-15,0-5-6 16,0-11 1-16,0 0 4 16,0 0 5-16,0 0 8 15,0-16-13-15,-7-10-2 16,7-19-8-16,0-8 0 0,0-12-8 15,0-5-12-15,11 4 5 16,15 15-3-16,7 5-14 16,4 16 3-16,-4 16-7 15,-6 6 10-15,-6 8-3 16,-1 4 18-16,-6 18 9 16,1 12 5-16,-8 4 1 15,-7 10 0-15,0 0 1 16,0 3-1-16,0-2 1 15,0-5 4-15,0 2 7 16,0-16-11-16,0-5 0 16,0-3-1-16,19-9-9 15,14-9-56-15,19-4-95 0</inkml:trace>
  <inkml:trace contextRef="#ctx0" brushRef="#br0" timeOffset="29205.72">10460 19996 318 0,'0'0'188'16,"0"0"-180"-1,0 0 2-15,0 0 33 0,0 0 12 16,0 0-34-16,-8 9 14 16,8-9-1-16,0-13 1 15,0-8-20-15,8-16-6 16,-5-3 3-16,5-3-12 16,-8 1 0-16,0 1 0 15,0 10 0-15,-19 5-6 16,-6 8 6-16,-2 3-6 15,-2 7 4-15,-1 5 2 16,-10 3-1-16,-5 0-4 16,-3 22 2-16,-3 10 3 15,5 11 2-15,2 2 8 16,7-1-5-16,11-2-5 16,4-3 0-16,15-10 6 0,7-4-6 15,0-8-5-15,0-8-9 16,15-5-2-16,18-4 12 15,14 0 4-15,6-4 11 16,-6-14-10-16,-9 5 4 16,-12 1 1-16,-11-1 0 15,-8 4-3-15,-3-6-1 16,0 4 7-16,-4-5-9 16,0 1-2-16,0 5 2 15,0 3 0-15,0 5 0 16,0 2-4-16,0 0-1 0,0 0-14 15,0 19-5-15,0 9 18 16,0 6 6-16,0-3 10 16,0 2-9-16,4-11-2 15,10-2 0-15,5-5-1 16,-1-6-3-16,-4-6 3 16,16-3 4-16,7 0 16 15,12-4 10-15,6-21-10 16,12-9-5-16,-12-7 5 15,-6-13-9-15,-15-11-4 16,-17-8-3-16,-10-7-2 16,-7-2-10-16,-13 1 10 0,-25-6 0 15,-2 1 1-15,-1 8 5 16,7 18 1-16,9 13-7 16,10 25 0-16,11 14-2 15,-1 8-5-15,-6 1-19 16,-2 37-4-16,-3 13 30 15,12 9 5-15,-3 13 2 16,3-1-4-16,4-2-1 16,0 1-1-16,0-7 3 15,0-7-1-15,0 2-3 16,11-7 2-16,2-1-4 16,4-1 4-16,10-12-3 15,-9-3 1-15,19-13-21 16,3-3-19-16,12-5-15 15,19-11-33-15,11-3-72 0</inkml:trace>
  <inkml:trace contextRef="#ctx0" brushRef="#br0" timeOffset="29506.92">11827 19161 589 0,'0'0'29'0,"0"0"-25"16,0 0 17-16,-163-12-20 15,112 48 0-15,-1 16 0 16,6 10 16-16,6 10-1 0,10-4 12 16,8 3 13-16,6-2-18 15,-1 0-15-15,17 0 9 16,0 1 15-16,0-6-27 15,17-7-5-15,14-7-3 16,13-6 2-16,16-15-2 16,14-2-51-16,23-10-10 15,14-9-49-15,11-8-206 16</inkml:trace>
  <inkml:trace contextRef="#ctx0" brushRef="#br0" timeOffset="30293.51">12272 19493 299 0,'0'0'48'15,"0"0"59"-15,0 0-21 16,0 0-1-16,0 0-24 16,0 0-30-16,4-22-21 15,-4 25-10-15,0 22-6 16,0 15 6-16,0 4 16 15,-11 8-11-15,-5 6 8 0,-1 4 11 16,-10-2-16-16,1-2-2 16,0-11-2-16,7-13 5 15,6-12-5-15,4-10-4 16,5-8 7-16,4-4-4 16,0 0 15-16,0-9 35 15,9-25-23-15,15-23-30 16,7-10 5-16,9-14-4 15,-3-7-2-15,1-3-17 16,-9 3 8-16,-2 5-16 16,-15 13 26-16,-3 27 0 15,-6 17 5-15,-3 17-5 16,0 9 4-16,0 0-4 0,0 13-30 16,9 22 17-16,2 16 13 15,3 5 0-15,8 8 1 16,5-4-1-16,1-5-2 15,7 0 1-15,-3-4 1 16,0-6 0-16,0-5-2 16,1-2-4-16,-3-5 6 15,-10-9 11-15,-3-1-11 16,-10-10-1-16,-7 4-10 16,0-2-61-16,-19-4-87 15,-29-2-54-15</inkml:trace>
  <inkml:trace contextRef="#ctx0" brushRef="#br0" timeOffset="30468.55">12223 19949 552 0,'0'0'91'16,"0"0"-41"-16,0 0 21 16,0 0-32-16,0 0-39 15,0 0-6-15,0 0 4 16,178-47-15-16,-77 34-24 15,2-1-68-15,-4-5-33 16,-1-3-128-16</inkml:trace>
  <inkml:trace contextRef="#ctx0" brushRef="#br0" timeOffset="31044.01">13216 19809 410 0,'0'0'22'16,"0"0"27"-16,0 0-5 16,0 0-7-16,0 0-30 15,30-105-2-15,-30 94 8 16,0-2 21-16,-3 6-5 16,-28-2-8-16,-9 5-20 15,-24 4-1-15,-2 0 0 16,-12 10 0-16,9 13 1 15,5 9 11-15,8 7-10 0,12 3 4 16,14-1 8-16,12 1-14 16,11-11 2-16,7-2-2 15,0-7-1-15,0-1 0 16,0-11 0-16,21-2-4 16,9-4 5-16,11-4 16 15,11-4 9-15,11-18-2 16,7-8-3-16,2-9 7 15,-3-11-11-15,-9-6 8 16,-19-13-11-16,-8 2-8 16,-18-5-5-16,-15-4 0 15,0 2 0-15,-8 2 0 16,-18 12 1-16,-4 14 7 0,12 19-8 16,-4 14-4-16,11 9 1 15,-9 4-6-15,6 10-4 16,-12 23 1-16,4 10 12 15,14 9 0-15,8 10 1 16,0-6-1-16,0 8-4 16,15-4 4-16,12-3 1 15,1 2-1-15,8-12-2 16,3 2-26-16,10-14-45 16,2-10-14-16,5-8-46 15,3-17-158-15</inkml:trace>
  <inkml:trace contextRef="#ctx0" brushRef="#br0" timeOffset="31621.46">13779 19758 414 0,'0'0'13'16,"0"0"32"-16,0 0 2 16,8-110-4-16,-8 91-30 15,0 3 2-15,0 3 4 16,-3 4 14-16,-23 5-6 15,-19 4-25-15,-8 0-1 16,-11 4 6-16,5 22 3 16,3-1 1-16,9 10-10 15,7 5 8-15,7 2-3 0,11 8-5 16,3-8 1-16,6-4 4 16,13-4-6-16,0-3 1 15,0-9 3-15,20-2-2 16,19-11 0-16,4-4 0 15,17-5 3-15,7 0 3 16,2-18 4-16,6-15 4 16,-4-7-4-16,-9-13 10 15,-9-11-15-15,-13-5 1 16,-22-8-8-16,-17 0-4 16,-1-3 4-16,0 3 5 15,-19 4-5-15,-14 9 0 16,2 17 9-16,6 16 2 15,6 9 3-15,8 15-7 0,8 4-7 16,-2 3-3-16,-3 3-8 16,2 22-5-16,-1 15 15 15,7 2-1-15,0 12 4 16,0 4 1-16,0 0-3 16,0 2 2-16,17 4-1 15,-1-8-1-15,-1 2 0 16,7-4 8-16,0-3-8 15,2-7 1-15,8-11 1 16,1-10-2-16,5-10-9 16,17-5-2-16,12-8-42 15,26-4-118-15</inkml:trace>
  <inkml:trace contextRef="#ctx0" brushRef="#br0" timeOffset="32214.78">14347 19793 525 0,'0'0'57'0,"0"0"-29"16,0 0-1-16,0 0-8 16,0 0-9-16,0 0-10 15,-22-13-18-15,22 13 18 16,14 0 5-16,1 11-5 15,0-4-40-15,0 1-55 0,3-8-68 16</inkml:trace>
  <inkml:trace contextRef="#ctx0" brushRef="#br0" timeOffset="32813.18">14891 19294 509 0,'0'0'13'0,"0"0"3"0,0 0-13 16,0 0-3-16,0 0 4 16,0 0 31-16,56 122-6 15,-46-61-3-15,-10 1 1 16,4 3-12-16,-4-5 3 15,0 1-6-15,0 1-8 16,0-18 6-16,0-6-10 16,0-13 2-16,0-12-1 15,0-9-1-15,0-4 5 16,0 0 10-16,0-22 5 16,0-20-20-16,4-10 0 15,8-10 0-15,7-3 0 16,9 2-15-16,0 6 7 0,4 6-4 15,-2 13 6 1,2 12-16-16,-11 11 14 0,7 13-20 16,-6 2 6-16,4 6 6 15,-3 20 10-15,-11 14-5 16,-6 3 2-16,-6 6 9 16,0 9-8-16,0-1 3 15,-18 2-1-15,-12-4 4 16,-7-11 1-16,4-12-1 15,-1-10 1-15,-3-6 1 16,2-7 11-16,3-4 6 16,-5-1 6-16,0-4-11 0,0 0-1 15,0 0-3-15,10 0-4 16,12 0-4-16,6 0-3 16,9 0-1-16,0-7-38 15,9-4-30-15,33-10-21 16,16-8-89-16</inkml:trace>
  <inkml:trace contextRef="#ctx0" brushRef="#br0" timeOffset="33277.7">15488 19484 495 0,'0'0'12'16,"0"0"13"-16,0 0-18 0,0 0-6 15,0 0-1-15,0 0 33 16,-26 116-5-16,26-74 14 16,0 9-8-16,7-2-2 15,8-10-12-15,9 1-7 16,0-10-5-16,-5-15-1 16,-3-6-1-16,4-5-5 15,4-4 0-15,8 0 17 16,6-26-1-16,3-8 0 15,-5-13-17-15,-14-6 0 16,-3 4 0-16,-12 1-7 16,-7 9 5-16,0 11-11 15,-4 8 13-15,-9 10 0 0,-3 4-7 16,5 2 5-16,0 4 2 16,-3 0-8-16,6 7 7 15,-7 19 1-15,12 5 4 16,-2 12-4-16,5-5 0 15,0 6-1-15,0 3 1 16,16-7-3-16,9-6 3 16,1-6-4-16,3-6 4 15,9-12-8-15,10-6-40 16,8-4-27-16,2-6-67 16,2-24-87-16</inkml:trace>
  <inkml:trace contextRef="#ctx0" brushRef="#br0" timeOffset="33719.5199">16399 19439 343 0,'0'0'104'0,"0"0"-91"16,0 0 41-16,0 0-36 16,0 0-11-16,0 0-6 15,-129 5 7-15,84 22-4 16,-2 1-4-16,12-2 0 15,6 2 3-15,7-6 12 16,14-6-12-16,5 2-3 16,3-10-7-16,0 1-6 0,0-6 6 15,7-1 7-15,15 2 2 16,11-1 8-16,-3 1-3 16,-4-2-5-16,-4 2 0 15,-5 3 2-15,-1 2-3 16,4 4-1-16,-6 3-1 15,-2 2 1-15,6 8 0 16,-7 5 0-16,-4-6 0 16,-2 1 0-16,-5-7 0 15,0-6-1-15,0 0-4 16,0-8-1-16,-23 1 6 16,-14-2 22-16,-6-4 5 15,0 0 22-15,7 0-27 16,-1 3-13-16,7 0-7 15,8 1-2-15,7 5-42 0,8 1-57 16,7-3-73-16</inkml:trace>
  <inkml:trace contextRef="#ctx0" brushRef="#br0" timeOffset="34635.67">17210 19000 531 0,'0'0'10'15,"0"0"37"-15,0 0-41 0,0 0-6 16,0 0 1-1,0 0 17-15,-21 160 20 0,17-77 3 16,-4 6-4-16,1 6-4 16,0 0-1-16,-2 5 5 15,-8-1-23-15,-1 1-2 16,-14-10 6-16,0-9-15 16,-3-13-3-16,3-6 6 15,3-17-1-15,10-11-5 16,7-15 4-16,6-10-4 15,6-9-1-15,0 0 1 16,0 0 0-16,18-22-2 16,21-16-43-16,16-9-33 0,14-18-23 15,2-12-24-15,1-24-158 16</inkml:trace>
  <inkml:trace contextRef="#ctx0" brushRef="#br0" timeOffset="34884.86">17558 19285 572 0,'0'0'9'0,"0"0"6"16,0 0-4-16,0 0-7 15,0 0 20-15,-3 129 26 16,3-59-18-16,0-1-1 16,7 0-6-16,5 2-1 15,0 0 1-15,-6-4-11 16,-6-9 5-16,0-10-19 0,0-14 2 15,0-9-4-15,-6-12-6 16,-2-8-17-16,-3-5-44 16,-5-4 18-16,-4-26-27 15,3-18-83-15,3-20-220 16</inkml:trace>
  <inkml:trace contextRef="#ctx0" brushRef="#br0" timeOffset="35243.9">17385 19285 501 0,'0'0'6'16,"0"0"2"-16,0 0 53 0,0 0-29 15,0 0 19-15,0 0-15 16,0-64-29-16,35 50-7 16,12 1-7-16,8 9 6 15,1 4 2-15,-5 0-1 16,2 9 0-16,-10 25-3 15,-1 5-1-15,-5 12 4 16,-12 14-9-16,-14 6 1 16,-11 1 3-16,0 2-8 15,-11-1-3-15,-29 0 2 16,-5-9 12-16,-5-10-8 16,-2-12 7-16,6-8-2 15,1-16 5-15,5-1 6 16,8-12 6-16,9-2 1 15,10-3-9-15,13 0 9 0,0 0-13 16,4 0 0-16,41-21-65 16,30-9-38-16,8-12-99 15</inkml:trace>
  <inkml:trace contextRef="#ctx0" brushRef="#br0" timeOffset="36180.11">18400 19885 312 0,'0'0'175'0,"0"0"-156"16,0 0 14-16,0 0 55 16,0 0-3-16,0 0-49 15,0 0-9-15,24-19-17 16,11-9-6-16,-8-12 2 15,5-4-1-15,-12-7-5 16,-9 4-6-16,-8 13-8 16,-3 3 9-16,0 15-5 15,-18 6 2-15,-22 2-4 16,-7 8 12-16,-8 0 2 16,-1 8-2-16,8 14 1 15,-3 8 7-15,16 4-8 16,10 1 0-16,5 4 0 0,12-5 0 15,8 0-3 1,0-8-3-16,8-7 1 0,16-6 3 16,10-4 2-16,8-3 0 15,4-6 7-15,-9 0-2 16,-3 0 3-16,-8-15-5 16,-12-2 1-16,-2 2 5 15,-8-6-8-15,-4 3-1 16,0-4-2-16,0 1-20 15,-16-1 18-15,5 2 4 16,0 5 9-16,-1 5-6 16,11 4-1-16,-8-2-1 0,9 8-1 15,0 0 0-15,0 0-6 16,0 24-7-16,-2 11 13 16,2 14 0-16,0 0-7 15,0-5 7-15,12 1-1 16,11-6 0-16,-3-9-4 15,4-9 5-15,-4-4-4 16,-6-12 4-16,12-5 0 16,1 0 29-16,17-12 10 15,7-19-14-15,5-3-15 16,-8-14-5-16,-9-10 6 16,-4-14-7-16,-8-5-4 15,-13-5 0-15,-7-4 2 16,-7-2-10-16,0-2 9 15,-27 5-1-15,-1 15 2 0,0 19-2 16,8 19 0-16,8 17 9 16,9 11-2-16,-1 4-7 15,-6 6-10-15,-2 22-5 16,1 20 15-16,4 16 0 16,7 5 1-16,0 2-1 15,0 3 0-15,3-3 12 16,12-1-4-16,7-2-4 15,-7-5 8-15,5-6-10 16,5-10 2-16,-7-15-8 0,2-10-1 16,8-6 3-1,17-12 4-15,17-4-1 0,21 0 3 16,12-7 8-16,-2-22-12 16,-11-5-36-16,-27-9-34 15,-28-8-48-15,-27-6-89 16</inkml:trace>
  <inkml:trace contextRef="#ctx0" brushRef="#br0" timeOffset="36338.6899">18600 19514 430 0,'0'0'0'0,"0"0"-49"16,0 0 49-16,0 0 13 0,196-37 7 15,-102 31-13 1,13 0-4-16,0 2-3 0,2 4-7 15,-3 0-33-15,-18 0-61 16</inkml:trace>
  <inkml:trace contextRef="#ctx0" brushRef="#br0" timeOffset="36924.1199">19728 19791 267 0,'0'0'54'16,"0"0"-35"-16,0 0 41 0,0 0 60 15,0 0-25-15,0 0-23 16,44-37-53-16,-8 4-19 16,-13-2 6-16,-9-7 1 15,-10 3-5-15,-4 4-2 16,0 13-15-16,-31 5 10 15,-16 11 0-15,-17 6-2 16,-6 0 7-16,2 15 1 16,4 11 3-16,9 12-1 15,16 0 6-15,11 6 2 16,12-1-9-16,12-4-2 16,4-1-1-16,0-13 1 15,23 0 0-15,14-8 0 16,14-11-2-16,13-6 2 15,4 0 14-15,7-13-11 0,-12-19-3 16,-7-9 5-16,-17-7 1 16,-11 2-5-16,-13 2-2 15,-15 11-6-15,0 11-4 16,-11 1 11-16,-11 11 15 16,4 6-2-16,14 0-4 15,-5 4-9-15,6 0-8 16,-1 18-6-16,4 16 14 15,0 4-2-15,0 10 9 16,4 7-6-16,17-3 0 0,-3-5 3 16,6-2-1-1,-5-9 2-15,10-7-5 0,9-7-5 16,16-5-13-16,18-14-5 16,9-3-60-16,4 0-48 15,0-22-237-15</inkml:trace>
  <inkml:trace contextRef="#ctx0" brushRef="#br0" timeOffset="37448.8">20842 19246 635 0,'0'0'6'0,"0"0"-6"0,0 0-2 15,0 0 2 1,0 0 10-16,-60 121 28 0,60-51-13 15,4-1-1-15,16 4-8 16,5-10-4-16,-6-1 1 16,6-7-6-16,-14-8 5 15,-4-19-5-15,-2-11-1 16,0-15-3-16,-1-2 6 16,2 0 10-16,2-15-6 15,4-17-12-15,8-16-2 16,-4-4-7-16,8 1 2 15,-1 1-37-15,10 6 10 16,-7 11-13-16,7 15 10 16,-9 10 4-16,5 8-28 0,0 8 16 15,0 13 25-15,-8 9 9 16,-6 5 2-16,-3 4-6 16,-4 3 13-16,-4 10-1 15,-4-5-3-15,0 2 4 16,0-8 2-16,-28-12-1 15,-8-1 0-15,-4-6 25 16,-11-7-1-16,-5-2 11 16,-3 2 12-16,4-5-7 15,4 1-18-15,1-2 2 16,16 0 0-16,6 0-14 16,15-5-10-16,13-1-5 15,0-3 3-15,0 0-55 16,8 0-6-16,40-23 13 15,16-9-138-15</inkml:trace>
  <inkml:trace contextRef="#ctx0" brushRef="#br0" timeOffset="37897.45">21568 19528 608 0,'0'0'0'15,"0"0"3"-15,0 0 14 16,0 0 19-16,0 0-18 0,-107 132 14 16,107-88-8-1,4 3-8-15,25-7-3 0,1-6-4 16,14-12 0-16,0-3-6 16,4-6 10-16,-5-7-5 15,3-6 8-15,3 0-2 16,-9-19-2-16,-1-13-2 15,-7-7-10-15,-12-11-6 16,-9-2-20-16,-11 7 3 16,0 6 13-16,0 5 5 15,-20 12-1-15,5 0 6 16,0 13 4-16,5 2-4 16,7 7 11-16,-2 0-11 0,-2 0-6 15,-5 25 0 1,1 14 6-16,4 8 3 0,3 0-2 15,4 5-1-15,0-9-4 16,4 2 3-16,14-16-2 16,9-7 0-16,13-7-26 15,9-11-5-15,18-4-36 16,4 0-54 0,8-27-58-16</inkml:trace>
  <inkml:trace contextRef="#ctx0" brushRef="#br0" timeOffset="38295.39">22537 19465 424 0,'0'0'18'0,"0"0"41"15,0 0-24-15,0 0-3 0,0 0-19 16,-187-26-7-16,150 46 2 16,7 2-7-16,4 0-1 15,15 4 0-15,7-2-2 16,4 2 0-16,0-5-11 15,9 1 10-15,23-6 3 16,3 1 0-16,5-2 10 16,0-3-8-16,-6-1 10 15,6-1-11-15,-12-2 8 16,-1 6-6-16,-6 3 0 16,-5 0-3-16,-1 11-2 15,-15-2-1-15,0-8 3 16,0 4-2-16,0-2 1 15,-22-4 1-15,-3 2 3 0,-11-6 0 16,1 1 4-16,-2-4 8 16,-2-5-14-16,4-4 10 15,3 0 1-15,8 0-9 16,3 0-3-16,5-11-4 16,10-8-49-16,6-14-48 15,4-11-66-15</inkml:trace>
  <inkml:trace contextRef="#ctx0" brushRef="#br0" timeOffset="38574.65">23170 18927 623 0,'0'0'0'0,"0"0"-23"15,0 0 17-15,0 0 6 16,108 120 41-16,-58-44-18 16,-10 17 4-16,-16 5-2 15,-12-2-1-15,-12-3-3 16,-4 4-14-16,-39-4 3 16,-36 1 2-16,-41-6-10 15,-42-14 1-15,-29-5-3 16,-35-4-67-16,-12-18-78 0,-5-14-159 15</inkml:trace>
  <inkml:trace contextRef="#ctx0" brushRef="#br0" timeOffset="39602.91">2627 20087 75 0,'0'0'0'0,"0"0"-15"16,-169-29-33-16,124 18 36 15,4-1 12-15,5 4 11 16,1 1 13-16,-5 5-23 15,4 2 0-15,-6-4-1 16,0 0-2-16,2 3-9 16</inkml:trace>
  <inkml:trace contextRef="#ctx0" brushRef="#br0" timeOffset="40035.6199">978 19842 315 0,'0'0'11'0,"0"0"20"16,0 0 28-16,0 0 17 15,0 0-34-15,0 0-8 16,-21 3-2-16,65-10-2 0,30-10-2 16,25-9 13-16,17-1-18 15,-1 1 2-15,-4-5-17 16,-12 13 0-16,-21-2-3 15,-18 3-1-15,-23 9-1 16,-14 2-3-16,-16 6 0 16,-7 0-18-16,0 0 2 15,0 0-40-15,0 0-11 16,-19 6-22-16,-14 13 45 16,-12 3-34-16,-9-5-116 0</inkml:trace>
  <inkml:trace contextRef="#ctx0" brushRef="#br0" timeOffset="40297.9">1443 19845 408 0,'0'0'32'0,"0"0"-32"16,0 0 0-16,0 0 10 16,4 109 32-16,5-65 2 15,11 7-8-15,-7 4-6 16,-2 4-2-16,-3 4-5 15,-8 2 3-15,0 0-8 16,0-6-7-16,0-2 0 16,0-15-6-16,0-7 1 0,0-10-3 15,0-6-3-15,0-8-6 16,0-9-44-16,0-2 23 16,0-2 16-16,0-19-133 15,0-3-163-15</inkml:trace>
  <inkml:trace contextRef="#ctx0" brushRef="#br0" timeOffset="40519.31">1227 20597 382 0,'0'0'85'0,"0"0"-82"15,0 0 10-15,0 0 60 16,0 0-13-16,0 0-37 15,99-23-11-15,-24 1-5 0,7-1-3 16,-5 0-1-16,-6 5-3 16,-16 6 0-16,-2-1-36 15,-2 4-19-15,-4 0-38 16,-12 0-69-16</inkml:trace>
  <inkml:trace contextRef="#ctx0" brushRef="#br0" timeOffset="41056.39">1961 20237 449 0,'0'0'83'0,"0"0"-71"16,0 0 23-16,0 0-27 16,0 0-8-16,0 0-8 15,22 39 8-15,-4 6 22 16,-3-3-7-16,-8 6 1 15,0-5 15-15,-7 2-19 16,0-8 10-16,0-5-8 16,0-3-7-16,0-14-6 15,0 0 9-15,0-12-6 16,0-3 2-16,0 0-3 16,0 0 11-16,0 0 10 15,0-18 17-15,0-7-38 16,5-16 1-16,-1-4-4 0,7-11-6 15,-1-4 3-15,6 5-21 16,2 5 5-16,1 19 3 16,9 8 8-16,-2 8-12 15,1 9-6-15,7 0 7 16,3 6 9-16,-1 0-3 16,-1 0 7-16,-11 12-3 15,3 10-4-15,-5 6 8 16,-4 6-1-16,5 5 6 15,-5-1 3-15,1 1 1 16,-2-5 0-16,-5-1-3 16,-8-1 5-16,3-6-6 0,-7-1 0 15,0-8 0-15,0-2 0 16,0-8-2-16,0-3-3 16,0-4-16-16,0 0-24 15,0 0-7-15,0-26-123 16</inkml:trace>
  <inkml:trace contextRef="#ctx0" brushRef="#br0" timeOffset="41417.42">2720 19699 549 0,'0'0'32'16,"0"0"-26"-16,0 0 2 15,0 0-8-15,0 0 2 0,0 0 3 16,0 0 13-16,14 110-4 16,13-53 29-16,-2 6-16 15,-6 0 2-15,-4 3-4 16,-7 1-2-16,-5-4-15 16,-3-3 12-16,0 0-10 15,0-5 4-15,0-7-3 16,0-5-7-16,0-8-2 15,10-5 3-15,-4-10-5 16,0-4 0-16,-2-6-1 0,-4-5 1 16,4-5-3-1,3 0-5-15,-7 0-18 0,4 0-6 16,12 0-21-16,-10-15-38 16,-6-4-84-16,0-7-148 15</inkml:trace>
  <inkml:trace contextRef="#ctx0" brushRef="#br0" timeOffset="41603.91">2613 20419 456 0,'0'0'44'0,"0"0"22"16,0 0 33-16,0 0-41 16,0 0-39-16,0 0 3 15,25-45-22-15,19 27 0 16,16-1-1-16,3-4 1 0,4 4-11 15,0-2-53 1,-7 3-37-16,-9-1-49 0,-14-2-211 16</inkml:trace>
  <inkml:trace contextRef="#ctx0" brushRef="#br0" timeOffset="42001.85">3216 20256 34 0,'0'0'297'16,"0"0"-296"-16,0 0 7 16,0 0 55-16,0 0 22 0,0 0-25 15,53 5-6-15,-17-18-17 16,12-6-21-16,-10 1-9 16,-5-1-3-16,-19-10-4 15,-1 1-2-15,-13 5-16 16,0 2 8-16,0 13-1 15,-24 0-11-15,-9 8 12 16,-14 0 10-16,-13 9-4 16,12 16 8-16,3 11-3 15,8-5 6-15,14 7-2 16,6 0 11-16,10 1-7 16,7-3 9-16,0 0-10 15,13-2-3-15,14-8 6 0,10 3-7 16,-8-9 5-1,4-4-1-15,-2-2-7 0,-2-6-2 16,9-4 0-16,2-4-19 16,11 0-39-16,2 0-30 15,-2-22-76-15</inkml:trace>
  <inkml:trace contextRef="#ctx0" brushRef="#br0" timeOffset="42405.7698">3438 20169 542 0,'0'0'23'0,"0"0"23"15,0 0 25-15,0 0-44 0,0 0-27 16,0 0-6-16,0 0-8 16,74-21 14-16,-18 36 8 15,0 7-2-15,-7 4-6 16,-5 9-1-16,-14 5 1 15,-5-2 2-15,-13 1-2 16,-12-1 2-16,0-3-2 16,0-5 0-16,-20-8 5 15,9-9-2-15,5-4 0 16,5-9 14-16,1 0 11 16,-4 0 29-16,-3-22-7 15,3-12-50-15,1-9 3 16,3-14 0-16,0-9 0 0,0-2-4 15,3 8 2-15,13 4-1 16,-2 14 0-16,2 16-7 16,1 14-25-16,-3 8-7 15,10 4-67-15,5 11 43 16,-2 15-28-16,-2 0-26 16,-14-1-132-16</inkml:trace>
  <inkml:trace contextRef="#ctx0" brushRef="#br0" timeOffset="42901.63">4094 20083 376 0,'0'0'156'16,"0"0"-135"-16,0 0 36 16,0 0-52-16,0 0-5 15,0 0-8-15,-4 47 8 16,28-8 27-16,-4 3 13 15,0-1 7-15,-2 2-28 16,-3-4-6-16,-11-8 1 16,-3 1-2-16,-1-10-11 15,0-3 4-15,0-5-3 16,0-12 2-16,0 2-1 16,0-4 9-16,0 0 6 15,-5-13 4-15,-13-17-16 0,7-11-6 16,3-8-1-1,8 0-15-15,0-3 9 0,0 7-7 16,0 7 14-16,8 5-9 16,3 9 1-16,0 13-4 15,0 7-8-15,0 4 0 16,8 0-30-16,3 4 14 16,7 14 33-16,-5 13-15 15,0-3 12-15,-1 14 6 16,-6-5 0-16,-1 8 2 15,-5-2 0-15,-4-1-4 16,-3-4 4-16,-4-6-2 16,0 1 0-16,0-11-4 0,12-5-7 15,-1-4-34-15,6-10-56 16,13-3-67-16,-3 0-58 16</inkml:trace>
  <inkml:trace contextRef="#ctx0" brushRef="#br0" timeOffset="43687.5199">4866 20173 413 0,'0'0'4'15,"0"0"27"-15,0 0 2 16,0 0-15-16,0 0 2 0,0 0-20 15,-116-43 0-15,83 60 2 16,0 12 4-16,-1 6-1 16,4 6 9-16,5 2 3 15,3-4-3-15,11-8-6 16,7 1 0-16,4-10-4 16,0-5-4-16,0-8-12 15,7-4 3-15,19-5 9 16,7 0 10-16,16-14 3 15,-5-11-5-15,-3-1-4 16,-15 0-1-16,-15 7-3 16,-11 6 1-16,0-1-2 0,0 0-2 15,0 2-2 1,-15 1 5-16,-7 4 5 0,8-1 0 16,1 3 0-16,6 1-1 15,4 4-4-15,3 0-2 16,-4 4-10-16,4 16 2 15,0 12 10-15,0 0 3 16,0 6 0-16,0-1-1 16,7-2-1-16,4-9 0 15,4-3-1-15,-1-8-1 16,-6-6-1-16,4-9-3 16,-5 0 5-16,10 0 11 15,7-9 48-15,10-17-32 0,6-10-16 16,-11-9-5-1,-2-3 1-15,-10-8-5 0,-13-1-1 16,-4-7 1-16,0-6-2 16,-17 1 0-16,-14-3-3 15,2 3 3-15,2 23-2 16,14 18 2-16,2 19 17 16,7 9-17-16,-12 9-3 15,2 38-21-15,1 19 24 16,4 11 1-16,9 4 3 15,0-4-4-15,0-4 0 16,0-1 3-16,19-12 5 0,2-8-8 16,5-9 2-16,0-9-2 15,4-11 0-15,-1-10 5 16,9-4-3-16,10-9-1 16,10 0 3-16,17 0-4 15,3-6-4-15,2-7-104 16,-12 4-162-16</inkml:trace>
</inkml:ink>
</file>

<file path=ppt/ink/ink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3:45:20.242"/>
    </inkml:context>
    <inkml:brush xml:id="br0">
      <inkml:brushProperty name="width" value="0.05292" units="cm"/>
      <inkml:brushProperty name="height" value="0.05292" units="cm"/>
    </inkml:brush>
  </inkml:definitions>
  <inkml:trace contextRef="#ctx0" brushRef="#br0">2370 3979 111 0,'0'0'26'0,"0"0"13"0,0 0-1 16,0 0 12-16,0 0-7 16,0 0 0-16,22-66-11 15,-22 62-5-15,0 1 18 16,3 2-16-16,-3-2 9 15,0 1 0-15,0 2-4 16,0-1-2-16,0 1-11 16,0 0 5-16,0 0 5 15,0 0-20-15,0 0 9 16,0 0 3-16,0 0 1 0,0 0-13 16,0 0 7-1,0 0-1-15,0 0-13 16,0 0-1-16,0 0-1 0,0 0-2 15,0 0-1-15,0 0-18 16,0 10 14-16,0 9 5 16,0 6 3-16,0 3 1 15,-3 7-4-15,0 0 0 16,0 5 6-16,-1 1-6 16,1-2-2-16,3-1 2 15,0 0 4-15,0-1-2 16,0 1 1-16,0-3 5 15,0-3-3-15,0 0-4 16,7-5 0-16,-1-2 3 16,0-6 1-16,-3-2-5 0,-3-3 5 15,0-8 4-15,0 1-4 16,0-4 3-16,0-1-1 16,0-2-4-16,0 0 4 15,0 0 3-15,0 0 5 16,0 0-4-16,0 0-4 15,0 0-4-15,0 0 1 16,0 0 0-16,0 0-4 16,0 0-25-16,-9 0-48 15,-13-5-49-15,1-5-79 16,6-5-118-16</inkml:trace>
  <inkml:trace contextRef="#ctx0" brushRef="#br0" timeOffset="893.04">3026 3945 136 0,'0'0'146'0,"0"0"-114"16,0 0 48-16,0 0-9 15,0 0-30-15,0 0-9 16,-7-29-2-16,4 29-16 16,1 0 5-16,-1 0-19 15,-1 0-13-15,-10 0 11 16,-2 0-4-16,-14 12 6 16,-1 3 8-16,1 6-4 15,-6-1 3-15,6 4-2 16,5-2 4-16,0 2-9 0,1 1 0 15,4-1 8-15,-2 5-7 16,7-4 0-16,0 3-2 16,6 2 2-16,-1-2 6 15,7 1-1-15,-2 0-6 16,5 0 2-16,0-2-2 16,0-1 0-16,0-2 0 15,2-3 0-15,11 0 1 16,5-2 1-16,3 0-1 15,-2-3-1-15,7-2 1 16,-2-5 2-16,4 0-1 16,-3-2-2-16,2-3 1 0,-3 0 8 15,4-4-7-15,-5 0 7 16,5 0 1-16,5-4-1 16,-5-7 4-16,-7 0-3 15,-2-4 5-15,-5 3-7 16,-5-4-1-16,-2 2 6 15,-4-3 5-15,-3-1-7 16,0 0-9-16,0-4 1 16,-10 4-3-16,-2 1 10 15,1 5-8-15,-2 5-2 16,-2 2 0-16,0 5-6 16,-7 0 0-16,-11 0 4 0,-4 0 1 15,-5 9-1-15,6 2 2 16,2-1 5-16,4-2-1 15,9-1-3-15,3 1-1 16,8-2-6-16,2 2 3 16,4-3-23-16,4 2-13 15,-3-2-9-15,3 2-14 16,0-4-5-16,27-3-33 16,19 0-97-16</inkml:trace>
  <inkml:trace contextRef="#ctx0" brushRef="#br0" timeOffset="1148.3599">3305 4280 465 0,'0'0'14'0,"0"0"-7"15,0 0 34-15,0 0-24 16,0 0-17-16,0 0-2 15,33 0 2-15,-8 0 11 16,5 0 22-16,9 0-11 16,10-3-7-16,2-6-8 15,1 1-2-15,-3 3-5 16,-10 0-26-16,-6 2-51 16,-11 0-42-16,-10 1-219 15</inkml:trace>
  <inkml:trace contextRef="#ctx0" brushRef="#br0" timeOffset="1903.92">3957 3981 481 0,'0'0'11'0,"0"0"57"15,0 0 2-15,0 0-1 16,0 0-42-16,0 0-26 16,-21-28-2-16,21 28-13 0,0 0 3 15,0 14 11-15,0 7 1 16,0 4 1-16,9 4-2 16,-6 5 10-16,0 2 0 15,-3 3-8-15,3 1 9 16,-3 2-4-16,3 2 2 15,0-3 7-15,1 0-16 16,-1-3 10-16,3-1-8 16,-6-3 1-16,0-2-1 15,0-8-1-15,0-3 3 0,0-4-2 16,0-6-2 0,0-5 2-16,0-3 3 0,0-3-1 15,0 0 6-15,0 0 10 16,0 0 20-1,0-12 5-15,-3-8-44 0,0-7-1 16,0-8-5-16,3 0-10 16,0 2-4-16,0 1 1 15,0 7-5-15,17 1 18 16,2 7-18-16,6 3 3 16,1 2 0-16,8 4 1 15,5 4-1-15,-2 4-12 16,2 0 8-16,-2 0-3 15,-7 5 5-15,-6 7 12 16,-9 3 2-16,-9 2-2 0,-6 3-8 16,0 4-6-16,0-1 5 15,-15 2 15-15,-9-1-10 16,0 0 14-16,-7-2 13 16,-2-3-5-16,0-2 13 15,5-2 6-15,-2-2-2 16,6-5-3-16,5-2 1 15,4-5-5-15,4 1 3 16,-2-2-2-16,1 0-6 16,-1 0-6-16,1-3-7 15,4-5-14-15,1-4-2 16,7 1-11-16,0 0-40 16,10 0-11-16,26-5-24 15,3-2-74-15</inkml:trace>
  <inkml:trace contextRef="#ctx0" brushRef="#br0" timeOffset="2280.91">4510 4216 501 0,'0'0'18'0,"0"0"16"0,0 0 17 16,0 0-14 0,0 0-37-16,0 0-19 0,-10 8 18 15,20 14 1 1,2 2 3-16,-4 2 14 0,-2 3-1 16,4-1 15-16,-10 0-9 15,3 3-9-15,-3-4-5 16,0 0 10-16,0-6-12 15,0-1-1-15,0-4-3 16,0-6 8-16,0-2-5 16,0-6-5-16,0 1 0 15,0-3 0-15,0 0 2 16,0 0-2-16,-13 0-14 16,-1-8-33-16,-5-10-77 0,4-13-43 15</inkml:trace>
  <inkml:trace contextRef="#ctx0" brushRef="#br0" timeOffset="2492.34">4415 3984 415 0,'0'0'19'0,"0"0"-4"15,0 0 18-15,0 0-1 16,0 0-22-16,0 0-10 0,-3-8-29 16,6 16 1-16,15 1-69 15,-2-1-137-15</inkml:trace>
  <inkml:trace contextRef="#ctx0" brushRef="#br0" timeOffset="2992.01">4922 3963 352 0,'0'0'26'16,"0"0"25"-16,0 0 20 15,0 0-18-15,0 0-30 0,0 0 12 16,13-28 10-16,-13 28-23 15,0 0-20-15,0 0-2 16,0 0-7-16,0 10-2 16,0 7 9-16,0 5 0 15,0 3 11-15,0 3-5 16,0 5 19-16,9-1-19 16,-1 3 18-16,5-1-14 15,-7 0 2-15,3-1 11 16,0 4-12-16,-3-3 2 15,-3 2 2-15,-3-2-4 16,0 4-7-16,0-5 1 16,0-2 3-16,0-3-2 0,0-3-4 15,-3-2 4-15,-1-3-6 16,2-4 2-16,2 0 2 16,0-7-3-16,0-2 0 15,0-4-1-15,0-1 0 16,0-1-1-16,0-1-4 15,0 0 5-15,2 0-3 16,14 0-3-16,14-4-10 16,7-7 2-16,2-9-65 15,1 1-45-15,-20-1-37 16</inkml:trace>
  <inkml:trace contextRef="#ctx0" brushRef="#br0" timeOffset="3219.37">4664 4367 536 0,'0'0'29'0,"0"0"8"16,0 0 42-16,0 0-37 15,0 0-42-15,0 0 0 16,137-37 1-16,-77 28 2 15,-2-3 0-15,-3-1-3 16,-7-1-60-16,-8-5-75 0,-15-3-120 16</inkml:trace>
  <inkml:trace contextRef="#ctx0" brushRef="#br0" timeOffset="4911.84">6154 4292 78 0,'0'0'34'0,"0"0"-18"16,0 0 7-16,0 0-15 0,0 0-8 16,0 0-11-1,0-6-27-15,0 6-72 0</inkml:trace>
  <inkml:trace contextRef="#ctx0" brushRef="#br0" timeOffset="8751.49">5747 4349 98 0,'0'0'63'0,"0"0"-39"16,0 0 24-16,0 0 7 15,0 0-12-15,0 0-16 16,-27 4 0-16,27-4 5 15,0 0-17-15,0 0 5 16,0 0-14-16,0 0 3 0,0 0-9 16,0 0 0-1,0 0 3-15,0 0 1 0,15 0 0 16,13 0 5-16,17 0 35 16,15 0-10-16,8 0 1 15,2 0-19-15,5 0 9 16,1-3-10-16,-1-1 6 15,-4 0-20-15,-13 0 10 16,-7-1-4-16,-15 2 3 16,-9 3-7-16,-17 0 2 15,-4 0-2-15,-6 0 5 16,0 0 4-16,0 0 9 0,0 0-1 16,0 0-7-1,0 0-7-15,0 0 0 0,0 0-3 16,0 0 2-16,0 0-5 15,0 0 0-15,0 0-2 16,0 0-11-16,0 0-10 16,0 0-28-16,-6 0-53 15,-10-5-14-15,-1 3-27 16,-5-5-69-16</inkml:trace>
  <inkml:trace contextRef="#ctx0" brushRef="#br0" timeOffset="9433.71">6179 4141 313 0,'0'0'30'0,"0"0"-27"16,0 0 23-16,0 0 19 15,0 0-45-15,0 0-26 16,-4 2 26-16,19 5 3 16,0 0 10-16,4-1 2 15,2-1 5-15,0 2 0 16,3-2 5-16,1 3-23 16,-7 0 16-16,6 1-4 0,3-2-4 15,-2 2-1-15,2-3-9 16,0 0 12-16,1-1-11 15,2 1 13-15,1-1-6 16,-4-4 3-16,0 2 4 16,-12-1-6-16,1-2 2 15,-7 0-3-15,-4 0-1 16,-2 0 1-16,-3 0-1 16,0 0 8-16,0 0 5 15,0 0-6-15,0 0 2 16,0 0-5-16,0 0-7 15,0 2-4-15,0 1-8 16,0 5 3-16,0 6-5 0,-6 9 5 16,-12 7-1-1,-3 3 5-15,-3 4 1 0,-3 0 5 16,-1-1-2-16,4-5 3 16,3-2-5-16,2-2-1 15,1-8 6-15,9-2-5 16,3-5 3-16,6-7-3 15,0-2 1-15,0-3 2 16,0 0 4-16,0 0-1 16,0 0 14-16,0 0 6 15,0 0-6-15,0 0 2 16,0 0-9-16,0 0-9 16,0 0-3-16,0 0-4 15,0 0-5-15,0 0-7 0,15-1-62 16,22-8-101-16,14-3-125 15</inkml:trace>
  <inkml:trace contextRef="#ctx0" brushRef="#br0" timeOffset="10491.84">7440 4232 440 0,'0'0'23'0,"0"0"-6"16,0 0 27-16,0 0-12 16,0 0-2-16,0 0-28 15,-11-16-2-15,11 17-7 16,-3 15 7-16,0 9 0 16,-4 6 0-16,-2 5 7 15,-10 2 5-15,-1-1 2 16,-2 4 8-16,-2-2-10 15,9-2 2-15,-3-4-9 16,6-3-1-16,9-1 2 0,-4-8-6 16,4-6 4-16,3-3-4 15,0-10 0-15,0 1 3 16,0-3-2-16,0 0 6 16,0 0 22-16,0 0 15 15,0-10 2-15,0-11-30 16,0-6-8-16,10-7-1 15,5-8-7-15,3-3-3 16,0-6 3-16,0 0 0 16,1 0-5-16,2 1-1 15,-6 8-1-15,-3 4 3 16,-3 11 0-16,1 0 5 16,-2 8-1-16,-5 1 3 15,6 1-3-15,-2 1 0 0,2 2 1 16,0 0 0-16,6 1 4 15,-6 3-5-15,0 2-8 16,-6 3 6-16,-3 3 1 16,0 2 1-16,0 0-3 15,0 0-4-15,4 0-8 16,7 15 15-16,1 7 0 16,4 5 0-16,2 1 1 15,3 4-4-15,1 1 3 16,2 0 0-16,0 1 1 15,-3 4 7-15,1-1-5 16,-8 0 8-16,-4 0-4 16,-1 0-5-16,-3-6 2 15,-6-2 5-15,3 0-2 16,-3-5-1-16,0-1-2 0,0-3 3 16,0-3-5-16,0-3 1 15,0-5-1-15,0-4 5 16,0-2-7-16,0-3 4 15,0 0-2-15,0 0 9 16,0 0-11-16,0 0-3 16,-3-8-37-16,-12-7-47 15,-6 0-18-15,-16 3-53 16</inkml:trace>
  <inkml:trace contextRef="#ctx0" brushRef="#br0" timeOffset="10689.32">7158 4488 520 0,'0'0'25'15,"0"0"0"-15,0 0 26 16,0 0-7-16,0 0-23 16,149-45-14-16,-101 38-7 15,4 3 3-15,0 0-6 16,3 3-3-16,-7-2-84 15,-9-4-104-15</inkml:trace>
  <inkml:trace contextRef="#ctx0" brushRef="#br0" timeOffset="11423.83">8026 4154 283 0,'0'0'49'0,"0"0"13"16,0 0 24-16,0 0-30 15,0 0-16-15,0 0-8 16,-6-5 8-16,6 2-13 16,0 3-3-16,0 0-6 15,0 0-8-15,0 0-10 16,0 0-8-16,0 0 8 16,0 10-15-16,0 8 15 15,0 4 8-15,0 6-3 16,-3 1-5-16,0 3 1 15,3 5 8-15,0 0-6 16,-6-1 6-16,3 1-2 16,-7-1-1-16,4-3-2 0,-2 0 5 15,-1 0-3-15,-4-7-1 16,7 4 4-16,0-7-8 16,3-3 0-16,0-3 4 15,3-1-4-15,0-5-1 16,0-1 0-16,0-5 3 15,0-3-10-15,0 0 12 16,0-1-12-16,6-1 14 16,6 0-1-16,1 0 16 15,10 0-1-15,8 0-3 16,9 0-2-16,-1 0-3 16,3 0-6-16,1-5-3 0,-4 0-2 15,-3 1 1-15,5 0 0 16,-8-1-2-16,-6 3 1 15,-9 0 1-15,-5-1-3 16,-8 3 0-16,-5 0 0 16,3 0 3-16,-3 0 3 15,0 0-5-15,0 0 0 16,0-1-2-16,0 0-5 16,0-4-25-16,0-2-11 15,-8-3-63-15,-5-7-43 16,-2-5-44-16</inkml:trace>
  <inkml:trace contextRef="#ctx0" brushRef="#br0" timeOffset="12067.12">8378 4209 389 0,'0'0'12'15,"0"0"63"-15,0 0-6 16,0 0-37-16,0 0-19 16,0 0-13-16,-16-17 0 15,16 17-2-15,0 7-9 16,-3 10 11-16,0 1 0 16,1 6 3-16,-4 2 4 15,6 3 7-15,-3-1-8 0,0 2 2 16,3-1 8-16,0 0-9 15,0 0-6-15,0-4-1 16,12-1 2-16,0-2-2 16,3 2 1-16,4-7 1 15,-8-3-2-15,8-2 2 16,-3-4 0-16,1-1 1 16,-2-2 16-16,-5-4 1 15,4-1 4-15,-2 0 0 16,10 0 13-16,-1 0-14 15,4-7 7-15,2-3-16 16,-4 0-5-16,2-1-7 16,-1 2 5-16,-5-5 7 0,-1 1-4 15,-6-1 7 1,-3 2-11-16,-3-1 18 0,0-3-13 16,-3-1-4-16,7-1 5 15,-10-6-6-15,3 2-2 16,-3-6-3-16,0-1 0 15,0-2 5-15,-10-2-5 16,1 4 1 0,0 2-2-16,0 7-1 0,0 6 1 15,0 5 1-15,6 4 0 16,-3 3-1-16,3 2-10 16,3 0 9-16,0 0-13 0,0 0-33 15,0 0-50-15,0 13-23 16,-4 12 32-16,4 4-60 15,0 3-179-15</inkml:trace>
  <inkml:trace contextRef="#ctx0" brushRef="#br0" timeOffset="12300.5">9137 4788 475 0,'0'0'25'0,"0"0"-23"16,0 0 15-16,0 0 17 15,0 0-10-15,0 0-12 16,5 62-2-16,-5-35 1 16,-24 4-8-16,-12 1 2 15,-9 3-10-15,-1-1-56 16,1-9-142-16</inkml:trace>
  <inkml:trace contextRef="#ctx0" brushRef="#br0" timeOffset="13813.09">10105 4174 352 0,'0'0'20'15,"0"0"45"-15,0 0 23 16,0 0-13-16,0 0 9 15,0 0-34-15,0-42-13 16,0 42-19-16,0 0-12 16,0 0-6-16,0 6-15 15,0 14 8-15,0 7 3 16,0 6 8-16,0 4 3 16,0 1-7-16,0 4 9 15,0 1 3-15,0-1 6 16,0-1-9-16,0-5-3 15,0-4-3-15,0-1-2 0,0-7 5 16,0-1-3-16,0-7-2 16,0-7 3-1,-6-1-4-15,6-6 4 0,0-2-1 16,0 0 4-16,0 0 1 16,0 0 1-16,0-2 0 15,-7-14-9-15,1-9-56 16,0-4-28-16,-6-10-86 15,3-4-112-15</inkml:trace>
  <inkml:trace contextRef="#ctx0" brushRef="#br0" timeOffset="14413.52">9895 4200 381 0,'0'0'11'0,"0"0"44"15,0 0-11-15,0 0 0 16,-9-73-14-16,9 51 4 16,12 1-32-16,7 2 11 15,1 4 3-15,2 0-10 16,2 5 6-16,4 2 9 16,2 1-20-16,6 1 4 15,0 3-6-15,6 3 8 16,3 0-6-16,1 0 1 15,-4 5-2-15,-4 9 0 0,-2 3 1 16,-9 5-1-16,-5 3-1 16,-13 1-13-1,-6 2 10-15,-3 4-3 0,-9-5-6 16,-24 3-5-16,-13-4 18 16,6-2 7-1,-5-5-6-15,2-2 2 0,4 0 7 16,0-5-9-16,9-2 7 15,5-5-4-15,10-2-2 16,6-2 3-16,6 1-4 16,3-2 2-16,0 0-3 15,0 0-3-15,0 0-2 16,0 0 0-16,0 4 4 16,18 3 1-16,3 5 0 0,9 2 4 15,1 8-2-15,9-1-1 16,-1 3 4-16,0-2-2 15,0 3 4-15,1-1 7 16,-9-2-3-16,-4-3 0 16,-6-5-6-16,-13-3-2 15,5-5 1-15,-13-3-4 16,0-3 2-16,0 0-2 16,0 0-8-16,0 0-28 15,0 0-23-15,0-12-128 16</inkml:trace>
  <inkml:trace contextRef="#ctx0" brushRef="#br0" timeOffset="14873.45">10587 4424 463 0,'0'0'25'0,"0"0"-20"15,0 0-10-15,0 0 0 16,0 0 2-16,0 0-2 16,0 13 5-16,0-11 4 15,0-2 13-15,6 0 11 16,3 0 17-16,4 0 6 16,10-10-21-16,-4-2-17 15,2-7-11-15,0-1-2 0,-9 1 0 16,-3 1-2-16,-9 5-3 15,0 3 5-15,0 5 0 16,0 1-8-16,0 4-10 16,0 0-19-16,-14 0 37 15,-8 9-7-15,-8 9 5 16,2 7 4-16,1 3 2 16,9 3-2-16,8-3 3 15,2-1 0-15,8-2-2 16,0-1-2-16,0-2 9 15,11-1-4-15,17-4 0 16,12-2-1-16,5-4-3 0,20-5 7 16,13-4-6-16,3-2-3 15,1 0-54-15,-15-7-113 16</inkml:trace>
  <inkml:trace contextRef="#ctx0" brushRef="#br0" timeOffset="15923.71">11343 4463 318 0,'0'0'39'16,"0"0"-39"-16,0 0 43 15,0 0 39-15,0 0-42 16,0 0 5-16,0 1 4 16,0-2 4-16,9-9-33 15,9-4-13-15,-3-3-6 16,-12-5-1-16,-3 0-3 16,0-1-4-16,0 1-9 15,-15 8 0-15,-15 3-32 16,-9 4 20-16,-3 5 19 15,-7 2 9-15,0 0 6 16,-3 10-1-16,3 6-3 0,7 1 1 16,4 1 0-16,12 0-3 15,10 1 0-15,8-2-8 16,8-3 4-16,0-5 3 16,4 2 1-16,25-6 6 15,11-2-5-15,5-1 6 16,7-2-3-16,-4 0 1 15,-5 0-4-15,-7-7-1 16,-11 1 1-16,-5-2 1 16,-7-1 4-16,-4 1-4 15,-2-1 24-15,1 3-18 16,-5 1 16-16,-3 3-4 0,0 2-20 16,0 0-1-1,0 7-16-15,0 15-1 0,0 9 18 16,3 9 2-16,6 12-1 15,0 11-1-15,7 3 4 16,2 7-4-16,-3-1 0 16,3-12-1-16,-6 3 1 15,-3-5 0-15,-9-5 7 16,0-7-7-16,0-12-4 16,-12-5-23-16,-15-11 8 15,-6-7-11-15,-1-8 24 16,1-3 6-16,-7 0 10 15,7-20-10-15,9-5 0 0,11-8-7 16,10-10 7-16,3-6 11 16,3-5 1-16,28-2 0 15,15-6-7-15,6-3-10 16,17-3 0-16,-2 3-6 16,-1 7-3-16,-5 10-18 15,-12 9 17-15,-16 8 14 16,-8 4-3-16,-5-1 4 15,-10 3 4-15,-1-1-2 16,-9-1 3-16,0 7 0 16,0 1 3-16,0 4 2 15,0 4-5-15,0 5 6 16,0-2-3-16,0 4 1 16,0 1 4-16,0 2-1 0,0 1-6 15,0 0-6-15,0 4-16 16,0 11 16-16,0 9 0 15,0 3 0-15,0 3 2 16,6-1 1-16,-2 3-2 16,3-3 9-16,0-1 1 15,-1 0-8-15,0-4 0 16,3-7-3-16,-1 0-1 16,5-8 0-16,-1-8-11 15,11-1-35-15,6-3-36 16,7-21-141-16</inkml:trace>
  <inkml:trace contextRef="#ctx0" brushRef="#br0" timeOffset="16086.27">11864 4088 482 0,'0'0'0'0,"0"0"-4"15,0 0-6-15,0 0-34 16,0 0-82-16,0 0 53 16</inkml:trace>
  <inkml:trace contextRef="#ctx0" brushRef="#br0" timeOffset="16693.6098">12344 4299 273 0,'0'0'25'0,"0"0"27"16,0 0 13-16,0 0 13 15,0 0-31-15,0 0-15 16,6-61-3-16,-15 58-28 15,-8 3 1-15,-9 0-2 0,-13 0-3 16,-10 9 3-16,-2 7 1 16,2 1 4-16,7-1-3 15,8 2 2-15,7 1-4 16,3-4 0-16,14 3-14 16,4-3 11-16,6-1-5 15,0-1 8-15,6-1 0 16,13-2 1-16,8-3-1 15,-1 2 1-15,6 1 1 16,-2 0-4-16,6 0-2 16,-2 0-6-16,2 2 10 15,-3-1-2-15,1 0 2 16,-3-2-1-16,-5 3 1 16,0 0-1-16,-6 1 1 0,-8 0 0 15,-5 0 0-15,-7 1-4 16,0 1 2-16,0-2-4 15,-7-1-5-15,-11 2-9 16,-6-3 18-16,-5-3 2 16,-6 1 13-16,-11-3 16 15,4 1-10-15,-10-2-12 16,4 0 2-16,-1 0 4 16,10-1-13-16,12-1 4 15,11-2-3-15,13 2-1 16,3-3-45-16,0 0-25 15,19-4 42-15,20-20-104 0</inkml:trace>
  <inkml:trace contextRef="#ctx0" brushRef="#br0" timeOffset="17091.66">12604 4143 204 0,'0'0'316'0,"0"0"-310"16,0 0 33-16,0 0 3 15,0 0 2-15,0 0-44 16,-11-31-12-16,11 45 7 0,0 6 5 16,7 8 3-1,3 2 2-15,3 1-3 0,-4 4 14 16,4-2-4-16,-5 3-3 15,4 0 17-15,-9-3-23 16,-3-2 17-16,7-2-11 16,-7-2-6-16,3-4 5 15,-3-5-5-15,4-1 5 16,2-3-8-16,1-2-1 16,6-4-1-16,-1-2-1 15,4-3 1-15,7 0 2 16,10-3 0-16,3 0 12 15,2-7-5-15,4-8-7 16,-15-2-31-16,-8-4-73 0,-19 2-118 16</inkml:trace>
  <inkml:trace contextRef="#ctx0" brushRef="#br0" timeOffset="17265.19">12444 4409 492 0,'0'0'55'16,"0"0"-50"-16,0 0 33 16,0 0-18-16,0 0-14 15,0 0-2-15,188-18-4 16,-112 13-11-16,1-3-50 16,4-3-121-16</inkml:trace>
  <inkml:trace contextRef="#ctx0" brushRef="#br0" timeOffset="17675.1">13058 4367 385 0,'0'0'0'16,"0"0"-11"-16,0 0 11 16,0 0 26-16,0 0 1 15,0 0 7-15,11 33 16 16,-5-33 5-16,6 0-11 15,12 0 2-15,1 0 7 0,11-5-18 16,-3-9-23 0,-5-1 1-16,-4-4-6 0,-12 4-7 15,-12 2-1-15,0 2-17 16,0 4 11-16,-15 2-50 16,-15 2 21-16,-3 3 36 15,-2 0 7-15,-1 0-4 16,9 9 2-16,3 5-4 15,3 2 1-15,5 2-3 16,7 0 8-16,2 5-9 16,7-2 4-16,0-1-1 15,0-2 4-15,13-2-2 16,6-4 4-16,5-1-2 16,7-2 0-16,8-3 2 15,11-4-3-15,0-2-4 0,4 0-84 16,-5-11-95-16</inkml:trace>
  <inkml:trace contextRef="#ctx0" brushRef="#br0" timeOffset="18112.41">13348 4279 553 0,'0'0'10'0,"0"0"19"15,0 0 3 1,0 0 25-16,0 0-37 0,0 0-20 16,0-41-2-16,18 41-4 15,9 0 2-15,8 0 3 16,4 12 1-16,0 5 1 16,0 0 5-16,-9 5-5 15,-2 2 2-15,-7 3 6 16,-9 0-9-16,-6 0 0 15,-6-4 2-15,0-3-2 16,0-6 0-16,0-4 0 16,0-7 0-16,0-1-2 15,0-2 2-15,-3 0 11 16,3 0 19-16,-3-12 18 16,3-5-36-16,-3-6-10 0,3-5 4 15,0-7-6-15,3-3-3 16,16 1 0-16,-2 6 1 15,-1 7-10-15,-3 7-10 16,-2 6 0-16,7 6-31 16,9 2-17-16,4 3-47 15,9 0-82-15</inkml:trace>
  <inkml:trace contextRef="#ctx0" brushRef="#br0" timeOffset="18561.71">14246 4158 266 0,'0'0'55'0,"0"0"-11"15,0 0 19-15,0 0-30 16,0 0-26-16,-127-5-7 16,93 19-6-16,1 2 5 15,1 5-2-15,3-1 3 16,5-1 25-16,5 1-14 15,8-3-11-15,6-1 0 16,5-3 0-16,0 0 0 16,0-5 2-16,20 0-4 15,2-1 4-15,14-2 3 16,-3 0 15-16,-2-1-9 16,-1 0-1-16,-4 1-4 15,-1 4-3-15,-4 0 1 0,-2 2 0 16,-6 1-3-16,0 3 2 15,-9-2 1-15,-4 3-3 16,0-1 4-16,0-2-4 16,-4-2 0-16,-22 0 18 15,0-5 22-15,-6-1 4 16,-4 1 1-16,0-6-20 16,2 1-14-16,3 1-9 15,-2-1-3-15,3 1-23 16,12-2-79-16,11 0-47 0,7 0-80 15</inkml:trace>
  <inkml:trace contextRef="#ctx0" brushRef="#br0" timeOffset="18757.19">14492 4563 435 0,'0'0'11'15,"0"0"6"-15,0 0 34 16,0 0-4-16,-21 88-16 16,2-64-21-16,-8 0-3 15,-3 1-7-15,-7 0 0 16,1-5-50-16,0-9-240 16</inkml:trace>
  <inkml:trace contextRef="#ctx0" brushRef="#br0" timeOffset="23202.92">743 4081 377 0,'0'0'73'16,"0"0"-58"-16,0 0 32 15,0 0 11-15,0 0 13 16,0 0-3-16,0 0-36 16,0-43 5-16,0 40-19 0,0 3 13 15,0-1-11-15,0-1 8 16,0 2 6-16,0 0-19 16,0 0-6-16,0 0 3 15,0 0-10-15,0 0 0 16,0 0-2-16,0 0-4 15,0 2-5-15,0 12 2 16,0 9 4-16,0 9 3 16,7 8 1-16,2 4 5 15,0 2-4-15,9 3-2 16,-6-1 5-16,1-4-5 16,-7-4 0-16,0-4 1 0,-6-6 3 15,8-4-1-15,-7-8-1 16,3-3-1-16,-2-1-1 15,-2-8 2-15,0-2-2 16,0-2 0-16,0-2 7 16,0 0-5-16,0 0 8 15,0 0 0-15,3 0 0 16,0 0-6-16,-3 0 4 16,0 0-7-16,0 0-1 15,0 0 0-15,0 0-10 16,0 0-26-16,0 0-42 15,1 0-54-15,10 0-51 16,2 0-223-16</inkml:trace>
  <inkml:trace contextRef="#ctx0" brushRef="#br0" timeOffset="23623.8">1485 4394 148 0,'0'0'239'0,"0"0"-229"16,0 0 20-16,0 0 5 15,0 0-34-15,0 0 5 16,-9 31 19-16,-4-15 15 16,13-3-8-16,-3-4-4 15,3-4-19-15,0-2 4 16,0-1 6-16,0-2 8 16,0 0 22-16,0 0 15 15,0 0 15-15,0-5-15 16,0-9-37-16,-9-4-19 15,-3-1-8-15,-3 0 1 16,-1 4-6-16,5 7-2 16,4 7-24-16,-8 1-75 0,6 5-70 15,-2 11 30-15,3-4-337 16</inkml:trace>
  <inkml:trace contextRef="#ctx0" brushRef="#br0" timeOffset="29104.33">15737 4293 417 0,'0'0'33'16,"0"0"29"-16,0 0 13 0,0 0 9 16,0 0-16-16,0 0-30 15,0 0 2-15,0 0-7 16,-15-43 1-16,15 43-8 16,0 0-18-16,0 0-8 15,0 0-6-15,0 7-17 16,-4 13 13-16,1 8 10 15,3 3 4-15,-7 4 3 16,4-1-6-16,0-3 4 16,0 4 0-16,0-3 2 15,3-2-3-15,-7-3 2 16,6-3-2-16,-2-2-1 16,-2-8-3-16,5-7 0 0,0-3 0 15,-4-2 0-15,4-2 1 16,0 0 4-16,0 0 1 15,0 0 4-15,-1 0-10 16,-5-8-29-16,-9-17-45 16,-5-10-75-16,0-9-41 15</inkml:trace>
  <inkml:trace contextRef="#ctx0" brushRef="#br0" timeOffset="29546.05">15412 4170 496 0,'0'0'19'0,"0"0"7"15,0 0 26-15,0 0-8 16,0 0-26-16,0 0-18 16,49-21-2-16,-14 21-2 15,5 0 8-15,-7 0-1 16,3 4-3-16,-2 9-3 15,3 1 3-15,9 10 5 16,1 2-5-16,3 6 0 16,1 2 0-16,-6 5 6 15,-2 1-4-15,-7 2-2 0,-3 2-2 16,-11-1-4-16,-5 3-11 16,-17-6-4-1,0-3-3-15,0-5 9 0,-30-6-13 16,-9-4 3-16,-13-4 25 15,-3-1 1-15,-10-2 8 16,0-6-7-16,7 0 17 16,10-6-8-16,11-1 0 15,14-2-11-15,13 0 8 16,7 0 2-16,3 0-9 16,0 0-2-16,0 0-28 15,33 0 5-15,13-9-89 16,15-7-38-16</inkml:trace>
  <inkml:trace contextRef="#ctx0" brushRef="#br0" timeOffset="30596.25">16549 4623 336 0,'0'0'4'16,"0"0"0"-16,0 0 4 0,0 0 41 15,0 0-21 1,0 0 5-16,0 10 3 16,1-10 14-16,-1 0-5 0,3 0 10 15,2 0 13-15,0-9-39 16,5-9-22-16,-7-4-7 15,0-3-7-15,-3-3-2 16,0 4-15-16,0 3-7 16,-6 5 15-16,-12 5-1 15,-3 2-29-15,-12 5 31 16,-1 4 15-16,-4 0 3 16,3 2-3-16,-4 11 3 15,4 6-6-15,2 7 5 16,7 3-5-16,5 6 1 15,10-1 2-15,6-1 5 0,5-4-5 16,0-7 0 0,0-2 3-16,5-4-3 0,10-8 4 15,5-2-2-15,-5-5-1 16,12-1 3-16,-1 0 5 16,7-9-1-16,-1-8 4 15,-7-3-4-15,-4-2-3 16,-6 2-2-16,-6 0-1 15,-1-1 2-15,-5 1-2 16,1 2-2-16,-4-1 5 16,0 2 1-16,0 4-3 15,0-1-2-15,0 3 6 0,0 5-4 16,0 3 1-16,0 3-4 16,0 0-1-16,0 0-12 15,0 17-6-15,0 5 9 16,0 9 10-16,0 2 0 15,3-1 8-15,6-4-8 16,2-4-4-16,4-4 3 16,2-4 2-16,-1-6 0 15,4-3 0-15,-5-4-1 16,13-3 11-16,2 0-3 16,3-8 16-16,7-13-15 15,-8-6-2-15,-3-7-7 16,-5-8 4-16,-15-3-4 0,-3-1-2 15,-3-2-1 1,-3 1 3-16,0-1 0 0,0 0 2 16,0 7-1-16,0 6 3 15,-3 10 5-15,-3 12 12 16,3 4 13-16,0 6-17 16,3 2-9-16,0 1-7 15,0 0-1-15,0 0-9 16,0 6-2-16,0 14 6 15,-11 7 5-15,8 9 0 16,2 3 0-16,-2 3-1 16,3 2 1-16,0 0 5 15,0 2-5-15,9-3-1 16,12-2 0-16,-5-3 1 0,1-10 1 16,3-5 1-16,-3-9 3 15,-2-5-4-15,-3-7-1 16,2-2 0-16,12 0 0 15,7-5-5-15,2-9 1 16,-2-12-62-16,-7-1-49 16,-14-7-176-16</inkml:trace>
  <inkml:trace contextRef="#ctx0" brushRef="#br0" timeOffset="30767.79">16656 4405 358 0,'0'0'100'16,"0"0"-95"-16,0 0-5 16,0 0 12-16,0 0-5 15,160 0-3-15,-75 0-1 16,9 0-3-16,-6 0-92 16,-2 0-105-16</inkml:trace>
  <inkml:trace contextRef="#ctx0" brushRef="#br0" timeOffset="31413.6098">17559 4553 313 0,'0'0'0'0,"0"0"13"16,0 0 40-16,0 0 42 15,0 0-41-15,0 0-7 16,13 3 5-16,8-9 0 16,3-5-16-16,3-4-26 15,-7-3-4-15,-8-4 3 16,2 2-9-16,-14 4 0 16,0 0-9-16,0 8-16 15,-30 1-43-15,-9 4 39 16,-7 3 28-16,-5 0 1 15,2 0 6-15,6 13 1 16,7 2-7-16,8 6 1 0,4 3-6 16,9 3 10-16,2 4-6 15,10-3 2-15,3-5 0 16,0 1-1-16,0-9 0 16,10-4-1-16,3-2 1 15,13-5 1-15,8-4 5 16,12 0 2-16,3-2 5 15,7-15-3-15,-14-5 0 16,-4-4-8-16,-10-6-2 16,-13-2-1-16,-10 4 0 15,-5 2-6-15,0 3 6 16,-3 9-15-16,-6 1 9 0,-4 6 7 16,10 4 12-16,0 1 14 15,3 4-8-15,0 0-18 16,0 0-3-16,0 9-14 15,0 10 16-15,3 5 1 16,8 5 0-16,3 3 1 16,7 0 1-16,-2-1-1 15,4-1 5-15,0-5-9 16,0-7 6-16,2-2-6 16,5-9 0-16,6-5-19 15,6-2-44-15,7 0-127 16</inkml:trace>
  <inkml:trace contextRef="#ctx0" brushRef="#br0" timeOffset="32027.15">18530 4137 563 0,'0'0'22'16,"0"0"-13"-16,0 0 17 15,0 0-26-15,0 0-33 16,0 0 25-16,-12 81 8 16,12-37 9-16,0 0 3 15,12 0 10-15,-1-3-2 0,-3-1-7 16,-4-5 6-16,0-4-9 16,-4-4-6-16,0-9 3 15,0-4-6-15,0-7 6 16,0-3-1-16,0-4 0 15,0 0 13-15,0-8 0 16,0-10 1-16,3-9-20 16,10-4-10-16,0-3-3 15,10 2-13-15,2-1 14 16,5 4-4-16,-1 4 6 16,0 6 6-16,4 7-11 15,-8 6 3-15,2 6-13 16,-9 0 5-16,0 15-4 15,-6 7 10-15,-3 4 1 16,-4 6 3-16,1 2 6 0,-4 3 4 16,-2 0 3-16,0 0-3 15,0 0 0-15,0-8 0 16,-8-4-7-16,-6-6-6 16,-10-3-3-16,-7-1 16 15,-11-10 17-15,-10 4 7 16,-8-6 8-16,2-3-3 15,7 0 1-15,5 0-2 16,10 0-8-16,17-3-4 16,13 0 2-16,6 1-18 15,0 1-8-15,0-3 6 16,20-6-8-16,22 1-60 0,16-10-6 16,13-5-30-16,1-8-267 15</inkml:trace>
  <inkml:trace contextRef="#ctx0" brushRef="#br0" timeOffset="32532.32">19128 4311 480 0,'0'0'34'0,"0"0"68"15,0 0-37-15,0 0-8 16,0 0-39-16,0 0-18 15,-21-19-19-15,16 30-9 0,-4 9 20 16,2 3 7-16,1 4 2 16,2 0 1-16,4 1 9 15,0 3 6-15,0-2 9 16,0 0-18-16,17-5 0 16,6-2-6-16,-1-5-1 15,7-5 0-15,-3-8-1 16,4-4 7-16,2 0-3 15,-4-12-3-15,0-9 8 16,-3-7-2-16,-8 2 1 16,-11-5-2-16,-6 1-6 15,0 2-2-15,0 2 2 0,-3 7 2 16,-7 3-2 0,3 3 1-16,4 6 3 0,-1 3 1 15,1 2 3-15,3 2-8 16,0 0-1-16,0 0-9 15,0 13 0-15,0 8 8 16,0 3 0-16,0 2 2 16,0 2 0-16,4-2 6 15,6-2-2-15,-7-5-2 16,4 1-2-16,-1-6-6 16,0-5-86-16,7-6-68 15,7-3-178-15</inkml:trace>
  <inkml:trace contextRef="#ctx0" brushRef="#br0" timeOffset="33257.38">19967 4260 268 0,'0'0'52'0,"0"0"4"16,0 0 11-16,0 0-10 15,0 0-52-15,0 0-5 16,-20-30 0-16,-1 30 0 16,-6 0 0-16,0 0 2 15,-6 0 3-15,-2 5 1 16,2 6 5-16,0-2-5 15,-2 6-1-15,6-1 11 0,0 1-13 16,6 2 7-16,6-5-9 16,8-1 1-16,2-1-2 15,7-2 0-15,0-2 2 16,0-1-1-16,0 0 0 16,0-3 3-16,16 1-3 15,8 2 5-15,1-2-3 16,5 0 6-16,6 3 0 15,-5-1-2-15,-1 0-2 16,-7 1-5-16,-4 0 1 16,0 4 1-16,-8-1-2 15,-5 6 0-15,-3 4 5 0,-3 0-5 16,0 6 2-16,0-5-1 16,-3 2-1-16,-17-4 0 15,-1-5 4-15,-6-1 14 16,1-5 24-16,-9-3 0 15,-4-3-1-15,2-1-13 16,5 0 4-16,10 0-16 16,5 0-15-16,4 0-2 15,0 0-11-15,6-4-57 16,7-3-115-16,0-3-239 16</inkml:trace>
  <inkml:trace contextRef="#ctx0" brushRef="#br0" timeOffset="36107.75">811 5750 281 0,'0'0'62'0,"0"0"4"16,0 0 7-16,0 0-26 15,0 0-28-15,0 0-15 16,6-5-4-16,-6 5 4 16,0 0-4-16,3 0-1 15,-3 4 0-15,0 2-5 16,0 6 6-16,0 3 1 15,0-1 6-15,-9-1 5 16,0-1-8-16,-3-3 9 16,3 0-9-16,-1-3 2 15,7-2-4-15,0-3 3 0,3 1 1 16,0-2 1 0,-3 0 0-16,3 0 1 0,-5 0 19 15,1 0-13-15,-4 0 3 16,-2-10-9-16,-2-7-3 15,3 0-5-15,2-3 15 16,2 4-9-16,2 7-4 16,3-1-1-16,0 3 0 15,0 2-1-15,0-1-1 16,0 4-7-16,0-1 7 16,0 2-3-16,6 1-8 15,-1 0 5-15,2 0 4 16,-1 0 2-16,0 0 1 15,5 0-9-15,-3 0 9 16,1 4-3-16,2 9 1 0,-8 4 2 16,7 2 9-16,-10 1-9 15,0 3 0-15,0 1-4 16,0-2 1-16,0 7 3 16,0-5 2-16,0-1-2 15,-13 0-1-15,4 2 1 16,-2-3 0-16,-8 2-3 15,0 0 2-15,-4 3-6 16,1-3 7-16,-2 1 5 16,2-4-2-16,8-1-3 0,-2-3 9 15,4-4-9 1,0-3-5-16,-3 0 0 0,0-4 3 16,2 0 1-16,2-4 1 15,-2 1 8-15,1-3-5 16,0 0 4-16,-3 0 8 15,-3 0-13-15,-1-7-4 16,-5-6 4-16,10-4-5 16,1-4 6-16,1 1-1 15,9 0 0-15,3 0-2 16,0 2-4-16,0 6 4 16,0 1-2-16,0 3 2 15,6-1-1-15,5 3-2 16,2 1 3-16,-1 3-5 15,1-2 3-15,-1 4 1 0,6 0-1 16,-6 0 2 0,7 0-5-16,-2 0 5 0,4 4 0 15,4 6-5-15,-1 4 5 16,0 5 0-16,3 1 0 16,-8 3 0-16,8 0 6 15,-6-1-5-15,0-3-1 16,-2-2 3-16,-7-2-3 15,-6-5 2-15,9-4 2 16,-8 2-4-16,4-3 0 16,11-2-6-16,5-3-67 15,9 0-82-15</inkml:trace>
  <inkml:trace contextRef="#ctx0" brushRef="#br0" timeOffset="36595.51">1324 6132 366 0,'0'0'90'15,"0"0"-88"-15,0 0 6 16,0 0 20-16,0 0-3 16,0 0-5-16,0 20 7 0,0-20 8 15,0 0 10 1,3 0 6-16,-3 0 4 0,3 0-19 16,-3 0 7-16,0-7-6 15,3-6-25-15,-3-1-12 16,0 5-2-16,0 1-1 15,0 6-12-15,0 2-24 16,0 0-93-16,0 11-37 16,25-3-122-16</inkml:trace>
  <inkml:trace contextRef="#ctx0" brushRef="#br0" timeOffset="37788.6">2459 5811 294 0,'0'0'30'16,"0"0"-17"-16,0 0 45 15,0 0-5-15,0 0-34 16,0 0-8-16,11 7-11 0,-11 7-2 16,0 6 2-16,0-5 4 15,-8-1 9-15,-4-4 9 16,-1-1 2-16,1-2-3 16,6-3-13-16,1-4 7 15,0 0-2-15,2 0 4 16,1 0 12-16,-7 0-1 15,0-6-9-15,-4-11-18 16,7-7 5-16,-2-2 1 16,5-4-3-16,2-1-1 15,1 7-1-15,0 3-2 16,0 5-1-16,0 4-4 0,4 4 2 16,7 2 0-16,5-1-7 15,-1 4 4-15,6 0-8 16,-6 3 1-16,4 0 12 15,2 0 0-15,-1 3 1 16,-4 10-7-16,5 4 7 16,0 5-5-16,-5 4 11 15,-2 5-2-15,-1 2-2 16,-4 6-1-16,-6 0-1 16,0 5-1-16,-3-4 1 15,0 2 1-15,0-1 6 16,0-1-5-16,0-1 3 15,-19-3-4-15,2 0 1 0,-5-3-2 16,-8-6-3-16,5-1 3 16,-8-6 8-16,3-1-6 15,2-5-2-15,-2-4 0 16,10-2 0-16,-2-5 6 16,6-3-4-16,-1 0 3 15,-2 0 9-15,1-8-14 16,-6-9-17-16,5-2 2 15,5-2-5-15,8 1 16 16,6-1 1-16,0 6-6 16,0-1 6-16,6 0-6 15,14 6 4-15,-1-1-3 0,3 3 3 16,-5 3-1 0,-1 5 6-16,-2 0 1 0,2 0-1 15,-1 0-4-15,0 9-1 16,0 3 0-16,4 5 5 15,2 3 4-15,-3-1-2 16,1 1-2-16,-2-1 4 16,-1 0-7-16,0-2 6 15,-2-3-2-15,-2-4 0 16,1-2-1-16,-2-4 0 16,2-2 0-16,11-2-25 15,0 0-92-15,4-14-182 16</inkml:trace>
  <inkml:trace contextRef="#ctx0" brushRef="#br0" timeOffset="38418.43">3038 5871 206 0,'0'0'179'0,"0"0"-170"0,0 0 3 15,0 0-1 1,0 0 2-16,0 0 3 0,-39-10-16 16,26 10-5-16,-4 10 1 15,-2 7 4-15,-6 6 11 16,5 2 8-16,4 2 1 15,-5 2-8-15,9 1-10 16,0 1-2-16,5 0 0 16,7 1 2-16,0-2-2 15,0 2 0-15,0-5 2 16,10-3-2-16,2-4 0 16,6-3 2-16,0-6-1 15,-2-3 0-15,-2-2 3 16,-1-4-1-16,2-2 13 15,3 0 22-15,0 0 5 0,9-6-15 16,1-7-10-16,-1-3-11 16,-2-1 0-16,-1-4 10 15,1 0-5-15,-5-7-10 16,-1 2 0-16,-7-3 7 16,-3 2-6-16,-6 1-3 15,-3-1 15-15,0 2-10 16,0 0-5-16,0 0 7 15,-13 0-8-15,-1 6 1 16,-2 2-8-16,1 11-1 16,0-2-4-16,0 6-13 15,-3 2 9-15,-7 0 8 16,-8 0-43-16,8 7 24 16,2 10-23-16,4-3 1 0,11 5-24 15,5-1-7-15,3-2-51 16</inkml:trace>
  <inkml:trace contextRef="#ctx0" brushRef="#br0" timeOffset="38657.7898">3630 6142 481 0,'0'0'6'16,"0"0"-2"-16,0 0 33 0,0 0 38 16,0 0-39-16,133 7-4 15,-81-7-13-15,-7 0-10 16,1 0-6-16,2-4-3 16,-2-1-15-16,-4-6-86 15,-3 2-140-15</inkml:trace>
  <inkml:trace contextRef="#ctx0" brushRef="#br0" timeOffset="39497.68">4354 5845 579 0,'0'0'10'0,"0"0"-7"16,0 0 11-16,0 0 7 15,0 0 21-15,0 0-33 16,-30-39-9-16,30 41-4 16,0 12-8-16,0 13 6 15,0 4 6-15,0 4-1 16,0 3 1-16,0 1-2 15,0 2 4-15,0 1 3 16,7-4 0-16,-4 3 4 16,-3-4-9-16,0-7 3 15,0-5 2-15,0-10-3 0,0-8 1 16,0-4-2-16,0-2-1 16,0-1 8-16,0 0 13 15,0 0 22-15,0-14-5 16,0-4-27-16,0-10-8 15,0-2-6-15,11-3-12 16,2 0 5-16,5 3-10 16,3 4 4-16,4 11 14 15,-2 3-23-15,2 4 10 16,-4 7-9-16,4 1-7 16,-1 0 9-16,-6 10 2 15,4 6 1-15,-5 4 11 16,-1 6-4-16,-7 1 10 15,0 4 2-15,-6-3-10 16,-3 2 8-16,0-4-10 0,0-3 10 16,-9 1-5-16,-15-5 3 15,-1-3 4-15,-5-2 5 16,-3-4 18-16,0-1-3 16,-2-5 19-16,5-4 3 15,4 3-24-15,7-3 12 16,-2 0-13-16,9 0-15 15,3 0 9-15,2 0-11 16,7-3-1-16,0 3-28 16,0-2-20-16,0 0 1 0,0-5-17 15,16-3-58 1,8-2-102-16</inkml:trace>
  <inkml:trace contextRef="#ctx0" brushRef="#br0" timeOffset="39851.7198">4940 6009 481 0,'0'0'18'0,"0"0"23"15,0 0 18-15,0 0-27 16,0 0-10-16,0 0-22 0,0 0-12 15,-33-17 2-15,33 28-1 16,0 7 11-16,-9 7 0 16,5 4 3-16,-1 3-3 15,-4 2 16-15,6-4 1 16,0 6-7-16,-1-6 2 16,4-1 0-16,0-3-6 15,0-5-1-15,0-4 0 16,0-6 0-16,0-5-5 15,0-3 0-15,0 0 1 16,0-3-1-16,0 0-3 16,0-10-40-16,0-16-229 15</inkml:trace>
  <inkml:trace contextRef="#ctx0" brushRef="#br0" timeOffset="40046.2">4767 5710 606 0,'0'0'1'16,"0"0"-2"-16,0 0 3 16,0 0-6-16,0 0-8 15,0 0-77-15,0 14 40 16,0 3-75-16</inkml:trace>
  <inkml:trace contextRef="#ctx0" brushRef="#br0" timeOffset="40548.38">5289 5677 520 0,'0'0'27'16,"0"0"-19"-16,0 0 31 15,0 0 15-15,0 0-30 16,0 0-21-16,-3-4-3 0,3 6-9 16,0 14 9-16,0 3 0 15,0 7 4-15,0 4-2 16,0 5 0-16,0 2 6 15,0-1 9-15,0 4 6 16,0-3-12-16,0-1 10 16,0 2-6-16,0-3-5 15,0 0-1-15,0-5-1 16,0-3 7-16,0-1-13 16,0-4 9-16,6-4-7 15,1-1 4-15,-4-1 7 16,3-6-13-16,2 1 5 0,-5-3-6 15,3 0 0-15,1-4-2 16,-1-1 0-16,3-2 0 16,3 0 1-16,6-1 2 15,13 0-2-15,5 0 8 16,16-2-8-16,-4-11-18 16,-5-1-21-16,-13 1-58 15,-6-1-12-15,-15 0-25 16,-9-1-122-16</inkml:trace>
  <inkml:trace contextRef="#ctx0" brushRef="#br0" timeOffset="40714.47">5162 6121 462 0,'0'0'74'16,"0"0"33"-16,0 0-21 0,0 0-42 15,0 0 3-15,0 0-24 16,46-25-18-16,2 19-1 15,21 0-4-15,14 4-6 16,8 2-87-16,3-5-160 16</inkml:trace>
  <inkml:trace contextRef="#ctx0" brushRef="#br0" timeOffset="40976.7698">6391 6215 218 0,'0'0'78'16,"0"0"-78"-16,0 0-96 16,0 0 21-16,0 0-43 0</inkml:trace>
  <inkml:trace contextRef="#ctx0" brushRef="#br0" timeOffset="41657.96">6718 6138 84 0,'0'0'142'0,"0"0"-142"16,0 0 40-16,0 0 52 15,0 0 8-15,0 0-23 16,0 4-10-16,0-4 2 15,0 0 7-15,7 0-23 0,10-11-29 16,-8-4-22-16,4 0 10 16,-4-4-10-16,-3 4-2 15,-6 1 2-15,0 3-2 16,0 5-12-16,-12 4-20 16,-21 2 10-16,-10 0 22 15,-11 7 0-15,-4 11 9 16,0 5-7-16,6 4 7 15,10 1-9-15,9-3-9 16,9 4 8-16,11-4-9 16,7-3 10-16,6-2-1 15,0-6 1-15,0-3-4 0,3-3 4 16,15-4 6-16,1-4 3 16,7 0 1-16,5 0-9 15,12-8 7-15,-1-11 7 16,-2 0-9-16,-4-3-3 15,-11 0-1-15,-8-1 4 16,-14 3-3-16,-3 4-1 16,0-1 1-16,0 1-1 15,0 2-2-15,0 1 4 16,0 2-3-16,0 6 1 16,0 0-1-16,0 5-2 15,0 0-1-15,0 0-6 0,0 7-8 16,0 11 9-1,0 5 4-15,3 6 3 16,7 0 3-16,2 2 0 0,7-6-3 16,-5 0 2-16,5-5-6 15,-2-1-1-15,2-6 5 16,3-6-3-16,11-2-8 16,9-5-78-16,13 0-14 15,2-12-66-15</inkml:trace>
  <inkml:trace contextRef="#ctx0" brushRef="#br0" timeOffset="42309.85">7383 6082 376 0,'0'0'7'15,"0"0"2"-15,0 0 6 16,0 0 33-16,0 0-5 15,0 0-21-15,-64-65-4 16,55 60 5-16,-1 2-3 16,-4 1-19-16,-8 2 4 15,-8 0 0-15,-6 5-5 16,-6 16 0-16,1 2 0 16,-1 5 2-16,9 1 3 15,11 0-10-15,2 0 6 16,7 2-2-16,7-6 0 15,6-1-2-15,0-7-2 0,0 2 1 16,12-6 4-16,7-6 1 16,2 0 3-1,3-4 2-15,3-3 6 0,3 0 21 16,1 0-3-16,-1-10 3 16,6-9-9-16,-4-3 1 15,-6-4-14-15,1-7-8 16,-11-6-2-16,-4-6-1 15,-2-2 0-15,-7-3 3 16,0-1-2-16,-3 0 0 16,0-2 1-16,0 4-2 15,0 9 0-15,-6 10-8 0,-4 10 7 16,7 9 2-16,-3 6-1 16,6 5 0-16,0 0-5 15,0 0-6-15,-3 13-13 16,0 11 22-16,0 7 4 15,-1 7-4-15,4 7 4 16,0-1 0-16,0 6-2 16,0-2 0-16,0-1 0 15,0-4 2-15,0 0 0 16,0-7 2-16,7-4-4 16,2-10 0-16,3-5-2 15,6-5-5-15,4-7-28 16,14-3-9-16,9-2-32 0,10 0-153 15</inkml:trace>
  <inkml:trace contextRef="#ctx0" brushRef="#br0" timeOffset="44463.04">7835 6182 318 0,'0'0'72'15,"0"0"-32"-15,0 0 46 16,0 0-19-16,0 0-47 16,0 0-5-16,9-28-6 0,-3 16-7 15,-6-2 4 1,0 2 4-16,0 2-10 0,0 0 0 16,-12 4 0-16,-10 3-21 15,-7 3 21-15,-11 0 1 16,-5 9 5-16,-1 8 0 15,1 8-5-15,5 2 2 16,3 4-2-16,10-2-1 16,9 4 2-16,11-3 2 15,7-4-3-15,0-4-2 16,0-1-1-16,0-8-1 16,13-1 3-16,2-5 14 15,6-4-9-15,7-3 2 16,8 0 28-16,4-6 19 15,5-10-32-15,0-7-4 0,1-3-7 16,-7-4 0-16,-5-9-11 16,-7-3 9-16,-11-7-7 15,-8-1-2-15,-8-2-1 16,0-1 1-16,0 3 0 16,-14 2 1-16,-2 1-7 15,1 14 15-15,3 6-7 16,3 8-2-16,6 9-1 15,3 6-3-15,0 4 4 16,0 0-3-16,-3 0-7 16,0 7-7-16,-1 14 0 15,1 5 17-15,3 8 1 0,0 1 1 16,0 5 4 0,0 4-6-16,0 3-2 0,0 3 0 15,0-2 4-15,7 0 3 16,-1-6-3-16,6-1-2 15,-2-7 0-15,1-6 0 16,1-5 0-16,1-9-1 16,4-3-3-16,-4-5 4 15,14-3 7-15,7-3 5 16,11 0 7-16,10 0-2 16,2-13-10-16,-12 0-5 15,-2-4 4-15,-15-3-6 16,-5 4 9-16,-4-7-7 0,-10 1-2 15,-9-4-8 1,0-3 8-16,-3-1-11 0,-22 1-5 16,-1 3 12-16,1 2-17 15,-2 9 12-15,5 4-36 16,8 8 11-16,-5 3 11 16,2 0-23-16,1 0 12 15,4 7 17-15,5 3-1 16,4-1 3-16,3 1-3 15,0-3-9-15,10 0 11 16,21-3-20-16,8-4 1 16,10 0 4-16,-1 0 4 15,-5 0 20-15,-10-6-1 0,-3-2 8 16,-9 2 2-16,-8 3 9 16,-5 1 21-16,-5 2 7 15,-3 0-28-15,3 4-11 16,3 11 0-16,-3 7 0 15,1 6 3-15,-1 2-1 16,3 1 10-16,-3-1-3 16,4-4-3-16,0-1 12 15,6-8-6-15,-7-3 1 16,0-7 7-16,7-2-8 16,-5-5 20-16,17 0 19 0,8 0 13 15,9-5-17 1,7-9-31-16,3-1-10 0,-4-7 2 15,-2 0-7-15,-4-4 1 16,-6-1-2 0,-14-2 0-16,-13 2-1 0,-9-2 0 15,0 4-3-15,-21 0-23 16,-13 5 9-16,3 6 11 16,1 4-15-16,7 10 21 15,1 0-1-15,2 0-17 16,4 16-14-16,3 4 20 15,4 5 13-15,2 1 2 16,7 6 2-16,0-1-4 16,0 0 0-16,0-3 0 15,13-2 1-15,0 0 0 0,5-6-1 16,3-7 3 0,4-2 9-16,-1-1-5 15,2-8-2-15,9-1 21 0,7-1 9 16,7 0-4-16,-4-8-24 15,7-8 6-15,-4-2-12 16,-5-6 8-16,2-2-9 16,-9-4 0-16,-9-4-3 15,-5-2 2-15,-6 0-5 16,-11-1 3-16,-2 4 1 16,-3 4-9-16,0 9 10 15,0 7-16-15,0 7-9 0,-3 6-31 16,-9 0-18-16,-6 0 18 15,-1 17 45-15,-2 4 6 16,3 4-3-16,6-1 9 16,9 1-8-16,3-2-10 15,0-1-3-15,9-5 20 16,9 0-8-16,15-5 0 16,1-2 4-16,9-2-4 15,2-2 9-15,1 1 3 16,-1-2 1-16,-2 3-3 15,-10 1 1-15,-8 3-2 16,-11-1 2-16,-8 0 0 16,-6 4 2-16,0-1-4 15,0-1 1-15,-6 1 0 16,-8-2 2-16,-2-1 1 0,1-5-1 16,5-2 6-16,2 0-2 15,5-2 13-15,3-2 25 16,0 0 5-16,0 0 21 15,0-3-27-15,0-10-27 16,0-3-4-16,14-8-3 16,14 0-5-16,12-5-5 15,5-8 1-15,7-2-3 16,0-4-3-16,-7 3-13 16,-6 0 3-16,-12 6 14 15,-11 8-5-15,-10 6 12 16,-6 6-12-16,0 3 2 0,-3 3-17 15,-13 7-21-15,4 1 36 16,-6 0-14-16,0 9-2 16,0 8 7-16,3 3 4 15,8 4-5-15,4-2 16 16,3 0 0-16,0-2-2 16,0-2 4-16,3-2-4 15,10-5 4-15,8-2-5 16,-6 0 7-16,4-2-4 15,1 0 6-15,2 0-4 16,-1-1 0-16,0 0-1 16,-6 5 1-16,-6 2-2 15,1-3 0-15,-7 2 5 0,-3 0-5 16,0 1 4 0,0 0 4-16,-10-2-8 0,-7 1-3 15,-2 1 3-15,1-2 2 16,0-3 4-16,2-1-5 15,1 2 11-15,4-4-12 16,4-5-87-16,7 0-385 16</inkml:trace>
  <inkml:trace contextRef="#ctx0" brushRef="#br0" timeOffset="45865.39">10587 6462 216 0,'0'0'14'0,"0"0"23"0,0 0 19 15,0 0 6-15,0 0 5 16,0 0-6-16,-3 14 9 15,3-14 3-15,9-6-14 16,10-7-47-16,1-7 14 16,5-6-17-16,-4-3 7 15,7-6-11-15,-1-5-3 16,-8-9-3-16,4-4 1 16,-4-7-1-16,-5-3-6 15,-14 5-8-15,0 7 6 0,0 12 5 16,-18 8 3-16,6 9-7 15,3 5-2-15,-1 7 10 16,0 1 5-16,6 3-3 16,4 3 2-16,0 2 0 15,0 1-1-15,0 0-3 16,0 0-3-16,0 0-2 16,-3 10-10-16,0 11 15 15,3 8 0-15,-3 5-1 16,3 4-1-16,0 9-2 15,0 1 4-15,0 3 0 16,12-3 4-16,3-4-4 16,6-3 0-16,0-7 2 0,4-4-1 15,-5-6 0-15,5-5 6 16,-9-6-6-16,-5-5 3 16,-2-4-1-16,1-3 9 15,-4-1 0-15,4 0 13 16,10 0 6-16,-1-1-5 15,11-10-15-15,-8-3-4 16,7-3-6-16,-2 1 7 16,-2 0-7-16,-7-5 4 15,0 1-5-15,1 1 7 16,-2-3-7-16,-4 2-4 16,-1-1 4-16,-9 2 4 15,0 3-2-15,-2 5 1 16,-1 4-3-16,0 4 0 0,0 1-8 15,0 2-13-15,0 0 10 16,-1 0-10-16,-11 12 18 16,0 5-2-16,-1 2 10 15,5 5-1-15,5-3-4 16,0 1-3-16,0 1 2 16,3-2 1-16,0 1 0 15,0-2-2-15,3-3 2 16,11-5 3-16,-1-2-2 15,-1-3-1-15,6-3 2 16,0-4-2-16,5 0-3 16,9 0-22-16,1-4-61 15,-10-11-23-15,3-4-184 0</inkml:trace>
  <inkml:trace contextRef="#ctx0" brushRef="#br0" timeOffset="46059.87">11230 5804 577 0,'0'0'2'0,"0"0"-2"16,0 0 0-16,0 0-9 15,0 0 9-15,0 0-63 0,-3-5-48 16,15 22 49-16,1 2-161 15</inkml:trace>
  <inkml:trace contextRef="#ctx0" brushRef="#br0" timeOffset="47313.6899">11591 6169 428 0,'0'0'13'16,"0"0"61"-16,0 0-16 0,0 0-22 16,0 0-36-16,0 0-5 15,6 22 2-15,-6 4 3 16,3 3 2-16,0 2-1 15,3-1 1-15,1-1 7 16,-1-4-1-16,-2-1 10 16,-2-6-15-16,3-8 2 15,-2 0-1-15,0-5-1 16,-3-5 1-16,0 0 6 16,7 0 1-16,-4 0 56 15,12-12-18-15,6-7-41 16,4-4-2-16,2-4-6 0,2-3-18 15,0 1-12 1,1 2 17-16,-9 3 11 0,0 3-14 16,-6 7 3-16,-2 3 13 15,-6 11 0-15,-5-3-5 16,6 3 2-16,-4 0-4 16,5 8-4-16,3 11 4 15,-1 4 2-15,2 5 5 16,-1-2-2-16,1-2 1 15,-1 1 1-15,3-6-3 16,0-4 3-16,-2-4 2 16,1-3-2-16,-1-6 4 15,2-2-4-15,12 0 36 0,6 0-4 16,2-9-26-16,7-4-1 16,0-4 4-16,-3-4 0 15,-9-2-9-15,-5-2-2 16,-15-5-16-16,1 1-7 15,-11-5-6-15,0 1 15 16,-3 3 2-16,-15 7 13 16,9 4-5-16,-1 8-2 15,4 5 8-15,6 6-1 16,-10 0-12-16,0 2 7 16,-9 15 6-16,-5 4 2 15,6 7-2-15,8-1 0 0,0 4 0 16,10-1 6-16,0-1-8 15,4 1 4-15,18-5 2 16,-3-2 2-16,7-2-6 16,1-6 5-16,1-1-3 15,8-5-1-15,0-4 3 16,4-3 15-16,5-2 10 16,4 0-11-16,-4 0-9 15,7-11 6-15,-3-3 3 16,-4-6-4-16,4 4-1 15,-7-8-11-15,-10 3 4 16,-9-4 0-16,-8 0 2 16,-15 0-7-16,0 0-2 15,0-2-2-15,-18 4-10 16,-5 0 0-16,7 9 12 0,3 4-6 16,7 4 0-16,3 5 5 15,-1 1-50-15,0 0-23 16,-3 12 61-16,1 4 12 15,0 4-1-15,6 1 3 16,0-1 0-16,0-1 0 16,0-2-5-16,0-2 5 15,15-3-2-15,9-2 0 16,2-3 2-16,9 0 2 16,5 0-2-16,-4-2 0 15,3 3 0-15,-4 1 7 16,-6 1-7-16,-5 3-1 0,-9 1 1 15,-8-1 3-15,-1 1-3 16,-6-1 0-16,0-2 1 16,0 0-1-16,0-4 1 15,0 1-2-15,-6 0 2 16,-10-4-3-16,-1 3 3 16,-5-4-4-16,-8 0 1 15,-3-2 2-15,-4-1-5 16,-3 0-12-16,7 0-73 15,11-5-315-15</inkml:trace>
  <inkml:trace contextRef="#ctx0" brushRef="#br0" timeOffset="48656.33">13730 5946 420 0,'0'0'0'15,"0"0"0"-15,0 0 0 16,0 0 20-16,0 0 16 16,0 0-19-16,0 0-12 15,-48-26-4-15,45 26-1 16,-7 4-10-16,-4 11 10 15,-5 5 5-15,4 2 0 16,-2 1 14-16,4-2-3 16,3 0-3-16,10-4-7 15,0-3-3-15,0-2-3 16,0-5-3-16,0-2-1 0,0-2 4 16,0-1 3-16,13-2 30 15,3 0 18-15,10 0-17 16,4-11-23-16,-5-2 1 15,-9-2-11-15,-2 1 15 16,-8-3-16-16,-6 6 0 16,0 0 0-16,0 4-1 15,0 0-9-15,-12 2-19 16,-9 5-12-16,-4 0-16 16,-8 0-28-16,1 14-57 0,9-1-125 15</inkml:trace>
  <inkml:trace contextRef="#ctx0" brushRef="#br0" timeOffset="49397.88">13880 6491 362 0,'0'0'35'0,"0"0"-26"16,0 0 66-16,0 0-28 16,0 0-13-16,0 0-23 15,-16-20-11-15,-8 20 0 16,-4 12 4-16,-11 5-4 15,3 0 10-15,6 3-3 16,5-3 8-16,4-3-10 16,9 2-3-16,2-5-1 0,10-4 9 15,0-5-10 1,0 1-6-16,0-3 2 0,16 0 8 16,17 0 17-16,6 0 21 15,10-10-10-15,-1-5-23 16,-2 0 4-16,-13-1-5 15,-5-3 0-15,-11 2-7 16,-7 2 5-16,-10 3-2 16,0 2-4-16,0 3 0 15,-23 5-26-15,-12 2-1 16,-18 0 4-16,-9 19-17 16,-2 8-29-16,-2 3-96 15</inkml:trace>
  <inkml:trace contextRef="#ctx0" brushRef="#br0" timeOffset="64771.7199">15504 5917 307 0,'0'0'52'0,"0"0"-23"15,0 0 46-15,0 0-13 16,0 0-27-16,0 0-18 16,0 0 3-16,0 0-13 15,16-9-5-15,-16 9 1 16,0 0-3-16,0 0-2 16,0 0-4-16,0 0-1 15,-6 3 1-15,3 3 6 0,-7 1 1 16,5-4 5-1,0-1-4-15,-2 1 9 0,4-1-10 16,3-2-1-16,0 0 13 16,-3 0-4-16,3 0 18 15,0 0 19-15,0 0-6 16,-3-5-24-16,-3-9-3 16,6-3-5-16,0-3-5 15,0 1-2-15,0 2 0 16,0 0-1-16,12 8-2 15,3-1 1-15,3 3-4 16,5-3 4-16,9 3 1 0,-4 2-1 16,2 0 1-1,-6 3 0-15,-6 0 0 0,1 2-1 16,-2 0-2-16,0 0 3 16,3 11-7-16,-5 6 7 15,1 3 2-15,-4 6-2 16,-7 3-6-16,-2 0 6 15,-3 3 4-15,0 3-1 16,0 5 0-16,-16-1-3 16,-4 2 6-16,-3-3-5 15,4-1 4-15,-4-1-1 16,0-7 7-16,-7-1-11 16,5-5 7-16,-5-1 7 15,6-5 0-15,-3-1-5 16,5-5-6-16,1-2 2 0,0-5-4 15,3 2 10-15,2-3-7 16,4-2-1-16,1-1-2 16,-5 0-1-16,7 0 3 15,-8 0 10-15,1-3-8 16,0-8-5-16,-1-6 5 16,1 1-5-16,4-4 2 15,9-2-2-15,0-1 0 16,3 0 0-16,0 3-1 15,0 6-2-15,6 1-3 16,3-1 6-16,0 9-14 16,4 0 13-16,4 1-8 0,0 1-3 15,12 1 12-15,4 2-6 16,-2 0-1-16,5 0 2 16,-3 10-2-16,-2 10 5 15,-1 0-4-15,-6 7 4 16,-5-2 2-16,-4-1 0 15,-3 0 0-15,0-6 0 16,-3-2 3-16,1-5-3 16,0-1 0-16,0-6 4 15,-4-2-6-15,8-2 2 16,15 0-2-16,13-10-7 16,10-16-131-16,-7-8-124 15</inkml:trace>
  <inkml:trace contextRef="#ctx0" brushRef="#br0" timeOffset="65690.06">16079 5540 68 0,'0'0'70'0,"0"0"-58"16,0 0 37-16,0 0-5 15,0 0 1-15,0 0-12 16,-46 8 4-16,40-8 8 16,0 0 7-16,6 0 1 0,-5 0-13 15,3 0-16 1,-2 0 8-16,4-3-16 15,0-5 5-15,0-1-4 0,0 2-6 16,0 2-6-16,0-2-4 16,0-2-1-16,4 4 0 15,12-3-3-15,3 3 3 16,1 1 0-16,5 0-1 16,-1 2-3-16,-2 2 1 15,1 0 2-15,-7 0 0 16,1 0-1-16,-1 9 2 15,-4 4-4-15,1 2 4 16,-4 1 0-16,-4 6 0 16,-2 5 0-16,-3 5-5 0,0 3 5 15,0 1-2-15,-14 0 2 16,-5-3-3-16,0-7 0 16,-4-2-8-16,1-7 11 15,5-5 0-15,-2-2 2 16,6-6-2-16,3-1 10 15,1-3 1-15,-1 0-9 16,3 0 7-16,-4-4-1 16,2-9-5-16,-1-1-3 15,1-1-2-15,6 4 2 16,0 3 4-16,3 2-4 16,0 2 1-16,0 3-1 15,0 1 0-15,0 0-1 0,0 0-6 16,0 0-3-1,6 0 8-15,10 0 2 0,4 6 3 16,5 4-3-16,5 0 0 16,3 3 0-16,4 0 0 15,-2 1-3-15,0 1 3 16,-9-1 0-16,-4-4 3 16,-5 0-3-16,-4-3 0 15,-3-4-1-15,-4 1-44 16,3-4-14-16,4 0-38 15,4 0-30-15</inkml:trace>
  <inkml:trace contextRef="#ctx0" brushRef="#br0" timeOffset="66107.4599">16637 5554 381 0,'0'0'9'0,"0"0"3"16,0 0 18-16,0 0 12 16,0 0-42-16,0 0-12 15,-64 17 8-15,59 3 4 16,3-2 8-16,2-1 0 16,0-2 5-16,0 0-12 15,0-5 12-15,0-1-12 16,0-4 6-16,13 2 10 15,3-3 5-15,5-4 15 0,4 0 7 16,7 0-11 0,-1-1 1-16,-1-12-6 0,-3-1-7 15,-2-5-9-15,-7 1 3 16,-9 1-10-16,-9-1-2 16,0 1-3-16,-6 4-5 15,-24 3-20-15,-5 4-10 16,-6 3 32-16,-1 3-16 15,5 0-1-15,0 12-5 0,2 10-12 16,16 11-20 0,5 4-3-16,14 7-65 0,0-1-163 15</inkml:trace>
  <inkml:trace contextRef="#ctx0" brushRef="#br0" timeOffset="66416.63">16764 6343 422 0,'0'0'4'0,"0"0"2"0,0 0 55 16,0 0 49-16,0 0-58 15,0 0-18-15,65 3 4 16,-10-8-18-16,10-9-12 16,6 4-2-16,-8 0-5 15,-15 10-1-15,-9-3-21 16,-14 3-21-16,-12 0-7 16,-10 3-20-16,-3 14 0 15,-22 3-40-15,-29 2-52 16</inkml:trace>
  <inkml:trace contextRef="#ctx0" brushRef="#br0" timeOffset="66558.25">16731 6500 286 0,'0'0'31'15,"0"0"-20"-15,0 0 26 0,0 0 28 16,0 0 29-16,0 0-11 16,0 9-39-16,43-9-28 15,25-3-5-15,20-7-11 16,16-5-13-16,-7-7-134 15</inkml:trace>
  <inkml:trace contextRef="#ctx0" brushRef="#br0" timeOffset="67315.9299">17923 6093 305 0,'0'0'2'0,"0"0"-2"15,0 0 6-15,0 0 65 16,0 0-7-16,0 0 27 15,16 10-17-15,1-29-56 16,3-5-10-16,2-10-3 16,4 0-1-16,-11-2 3 0,3 0-4 15,-9 10 6-15,-2 3-1 16,-1 13 7-16,-3 3 7 16,-3 3-9-16,0 3-13 15,0 1-8-15,0 0-16 16,0 3 12-16,0 16 12 15,0 10 1-15,-6 7 3 16,2 9-4-16,-2 8 0 16,6 3 0-16,0 0 3 15,0 0 4-15,0-7-1 16,0-4 4-16,0-5 0 16,0-6-1-16,0-7-8 15,0-4 6-15,0-4-4 16,0-6-1-16,0-4 0 15,0-1 1-15,-9-2-3 0,3 0 3 16,-11 1-6-16,1 0-8 16,-8 1 11-16,-4 0 1 15,-2 1 2-15,5-3 9 16,-2-1-8-16,9-2-2 16,7-1 3-16,4-1-1 15,5-1-1-15,2 0 2 16,0 0-5-16,0 0 0 15,0 0-2-15,0 0 4 16,0 0 4-16,6 0 5 0,20 0-7 16,19-5 18-1,8-5-16-15,14-3-6 0,6 4 4 16,-4-2-4-16,-6 1 0 16,-8 3-2-16,-13 2 2 15,-5-3-18-15,-12 2-30 16,1-2-27-16,-6-4-32 15,-11-2-135-15</inkml:trace>
  <inkml:trace contextRef="#ctx0" brushRef="#br0" timeOffset="68148.47">18618 6043 413 0,'0'0'121'15,"0"0"-110"-15,0 0 65 0,0 0 4 16,0 0-18-16,0 0-62 16,-39-46-15-16,39 66-11 15,-3 9 25-15,3 11 1 16,-3 2 2-16,0 1 0 16,0 4 5-16,-4-2 0 15,0-1 1-15,0-10-1 16,2-3 1-16,2-6 1 15,2-9-7-15,-6-4 1 16,7-5 4-16,0-6-6 16,0-1 7-16,0 0 2 0,-3 0 19 15,0-8 28-15,0-11-35 16,0-10-21-16,-3-7-1 16,-6-8-15-16,4-4-10 15,4-3 11-15,2-2 2 16,-1 7 4-16,3 7 5 15,0 8 4-15,-1 11-1 16,1 6 1-16,0 6 0 16,0 8-1-16,0-1 0 15,0 1-16-15,9 0-17 16,12 9-1-16,5 8 26 16,3 10 6-16,-4 4 2 15,1 0-2-15,-1 0 0 0,0 2-1 16,-1-7 3-16,-10-1 3 15,2-6-3-15,-1-3 1 16,-6-6 0-16,-3-3-1 16,0-4 2-16,-5-3 1 15,-1 0-1-15,3 0 22 16,3 0 1-16,7-5 11 16,6-15-19-16,3-5-15 15,-1-5-2-15,-5-4-2 16,0-7-27-16,3 2 7 15,-6-2 16-15,-3 11 6 16,1-1 0-16,-2 12 1 0,-3 5-1 16,1 4 0-1,-5 7 3-15,1 3-3 0,5 0-10 16,5 2-7-16,6 17 7 16,8 11 9-1,-5 7-1-15,4 6-4 0,-7 3 3 16,-3-3 0-16,-2-4 3 15,-5-3 6-15,-5-5-6 16,2-8-2-16,-3-1 0 16,0-8 0-16,-3-4 1 15,0-4 0-15,0-3 1 16,1-3-13-16,7 0-25 0,10-3-14 16,9-16-147-1</inkml:trace>
  <inkml:trace contextRef="#ctx0" brushRef="#br0" timeOffset="68455.65">19404 5911 611 0,'0'0'7'16,"0"0"16"-16,0 0 58 16,0 0-20-16,0 0-33 15,0 0-28-15,-27-20-30 16,27 49 16-16,0 10 14 15,0 5 0-15,0 3 0 16,0-1 2-16,7-1 7 16,1-4 2-16,-2-2 0 15,-3-2-10-15,-3-7 10 0,0-5-10 16,0-4 0-16,0-5 6 16,0-9-6-16,0 0 2 15,0-4-2-15,0-3 0 16,0 0 6-16,0 0-7 15,0 0-22-15,0-10-66 16,6-13-128-16</inkml:trace>
  <inkml:trace contextRef="#ctx0" brushRef="#br0" timeOffset="69088.26">19289 5832 415 0,'0'0'5'16,"0"0"-5"-16,0 0 12 16,0 0 34-16,0 0-28 15,0 0-14-15,161-55 5 16,-119 50 8-16,-3 3 5 15,0 0-4-15,0 2-7 16,-3 0 2-16,-1 0-6 0,-6 0-5 16,3 11-2-1,-8 6 2-15,-10 3 1 0,-8 5-6 16,-6 1-1-16,0 4-1 16,-10 0-4-16,-24 1 2 15,-10-3 3-15,1-3 1 16,1-3-3-16,7-5 6 15,5-7 4-15,11-3-1 16,8-1 6-16,9-4-8 16,-1-2 1-16,3 0 19 15,0 0 7-15,0 0 10 16,0 0-32-16,3 0 8 16,3 0-3-16,8-5-9 15,-4 0 0-15,11 2-2 16,9 1-3-16,12 2 2 15,8 0 2-15,7 3 0 0,2 11-1 16,-4 2 0-16,-3 2 0 16,-13 3 0-16,-10 4-6 15,-9 0 5-15,-13 3 0 16,-7 2 1-16,-4-2-5 16,-42 4-2-16,-11-5-5 15,-19-1 12-15,-2-5 0 16,1-3 26-16,5-4-23 15,-3-4 6-15,8-3-9 16,5-5-102-16,3-2-318 16</inkml:trace>
  <inkml:trace contextRef="#ctx0" brushRef="#br0" timeOffset="71723.17">486 7525 251 0,'0'0'79'0,"0"0"-59"16,0 0 28-16,0 0 22 16,0 0-24-16,0 0-6 15,0 0-25-15,0-3-4 16,0 3-3-16,0 0-3 16,0 0-2-16,0 0 5 15,-5 0-5-15,4 0 4 16,1 0 14-16,0-2-3 15,0 2-7-15,0-3 7 16,0-4-1-16,0-3-9 16,0 0-5-16,6 1 1 15,6-3-4-15,7 4 0 16,8 0-3-16,1 2 2 0,5 3-3 16,-6 3 4-16,-7 0-3 15,-4 0 2-15,0 0-4 16,-1 6 1-1,3 8 0-15,0 3 1 0,-3-3 3 16,-3 6 0-16,1-2 1 16,-1-2-1-16,-6 0 0 15,-4 1 0-15,-2 0 0 16,0-2-1-16,0-4-7 16,0 2 5-16,0-3-3 15,-14-1-5-15,-8-1 2 16,-2 1 9-16,0 0 2 15,3-2 4-15,-7-2 3 16,4 0-8-16,9-1 1 16,2-1 4-16,2 0-3 0,8-2-1 15,0-1-2-15,3 0 0 16,0 0-1-16,0 0 0 16,0 0-6-16,0 0 5 15,0 0-2-15,0 0 1 16,3 4 3-16,12-1 0 15,6 0 4-15,4 3-1 16,-2 2-3-16,4-2 4 16,-5 5-4-16,-3 1 0 15,1 3 1-15,-2 1-1 16,-11 3 1-16,-5 3-1 16,-2 2-3-16,-14 2-6 0,-22-1-3 15,-7 0 7-15,-3 0 5 16,-5-4 9-16,5-8-8 15,6 0 21-15,1-9-11 16,3-4 8-16,6 0 6 16,2 0-18-16,1-1 13 15,3-11-3-15,2-1-7 16,1-8 9-16,0 8-7 16,5-3-12-16,4 5 2 15,4 5 4-15,7 1-6 16,-4-1-2-16,5 6-1 15,0 0-12-15,0 0-27 0,0 0-27 16,5 0-18-16,26 0-22 16,17-2-19-16</inkml:trace>
  <inkml:trace contextRef="#ctx0" brushRef="#br0" timeOffset="71942.59">1496 7810 624 0,'0'0'24'0,"0"0"-23"0,0 0 37 16,0 0 6-16,0 0-35 15,0 0-9-15,-33 0-62 16,33 0-44-1,6 4-42-15,10-4-271 0</inkml:trace>
  <inkml:trace contextRef="#ctx0" brushRef="#br0" timeOffset="73037.22">2362 7469 544 0,'0'0'3'0,"0"0"8"15,0 0 30-15,0 0-1 16,0 0 7-16,0 0-24 16,-6-41-23-16,6 41-6 15,0 13-2-15,0 12-6 0,0 6 14 16,0 5 0-1,0 3 4-15,0 0 3 16,0 2-4-16,0 2 1 0,0-3 0 16,0-4-4-16,0-3 0 15,-7-1 0-15,-5-8 0 16,0-2-2-16,-1-9 0 16,-1-5 0-16,7-5-3 15,-2-3 5-15,1 0 1 16,-5 0 16-16,-5-3-6 15,-1-8 0-15,-1-2-9 16,7-1-4-16,2 2 1 16,5 2 1-16,3 3 1 15,3 0-1-15,0 2-2 16,0-2-6-16,23 3-3 0,20 1 11 16,8 0-3-1,7 3 4-15,0-3-2 0,2-1 2 16,1 3-2-16,-1-5 2 15,-2-1-1-15,-3-4 0 16,-3-4 1-16,-10-4-1 16,-8-4-1-16,-16 0 0 15,-12-3-3-15,-6 2 4 16,0 2 0-16,-13 2 2 16,-4 3 2-16,1 7 1 15,1-1 4-15,7 4 0 16,3 2 4-16,-1 1 8 15,4 4-4-15,2 0-13 16,0 0-4-16,0 7-9 0,0 13-2 16,0 10 11-16,0 9 0 15,0 1 0-15,0 2-3 16,8-1 1-16,5-2 2 16,-1-2 4-16,1 1-3 15,4-1 0-15,-4-2 1 16,-1 0 0-16,0-9-2 15,-3-1 0-15,0-7 6 16,-3-2-6-16,0-9-1 16,-2 2 1-16,-4-9 1 15,0 0 0-15,3 0 2 16,0 0-3-16,-3 0 0 16,3 0-8-16,2 0-45 0,4-6-23 15,7-17-118-15</inkml:trace>
  <inkml:trace contextRef="#ctx0" brushRef="#br0" timeOffset="73554.18">3175 7556 570 0,'0'0'10'16,"0"0"-9"-16,0 0 5 0,0 0-6 16,0 0-10-16,0 0 3 15,-19 43 7-15,16-14 0 16,3 3 3-16,-3 3-2 16,3-2 0-16,0 0-1 15,0-4 5-15,0 0 4 16,3-4-6-16,9 1-1 15,1-7-1-15,4-2-2 16,-4-4 1-16,2-7-1 16,4-3 1-16,1-3 9 15,10 0 30-15,11-5 16 16,9-12-13-16,5-4-25 0,-6-4-10 16,-4 1 9-16,-5-5 0 15,-16 3-8-15,-3-1-2 16,-15 1 5-16,-6-3 1 15,0-1-4-15,-21 1-5 16,-21-1-3-16,-4 2 0 16,-8 5-6-16,2 6 0 15,-3 8-11-15,7 8 7 16,2 1 3-16,1 7 4 16,9 10-10-16,11 6-34 15,19 4-26-15,6 2 13 16,34-3-35-16,27-9-205 15</inkml:trace>
  <inkml:trace contextRef="#ctx0" brushRef="#br0" timeOffset="74116.68">4194 7744 569 0,'0'0'47'16,"0"0"-42"-16,0 0 71 15,0 0-20-15,0 0-20 16,0 0-36-16,-25-26 0 15,25 40-20-15,0 12 14 0,0 9 6 16,3 5 1-16,13 10 2 16,-1 7-3-16,3 1 0 15,-2 2 12-15,-2-4-3 16,-2-10-6-16,-5-2-2 16,-1-8 8-16,-6-4-8 15,0-8 6-15,0-5-7 16,0-2 1-16,0-7 2 15,0-3 1-15,0-4-4 16,0-3-8-16,0 0-14 16,-6 0-34-16,-10-10-17 15,-8-10-74-15,-3-9-272 16</inkml:trace>
  <inkml:trace contextRef="#ctx0" brushRef="#br0" timeOffset="74544.05">4028 7807 14 0,'0'0'538'0,"0"0"-536"16,0 0 5-16,0 0 24 16,0 0-8-16,-10-72 8 15,10 61-24-15,6 5-3 16,-2 3-4-16,-2-1 1 15,1 4-1-15,6 0-2 16,0 0-3-16,9 0 2 0,4 0-4 16,6 4 4-16,2 9-4 15,9 3 4-15,-3 4-2 16,3 1 5-16,-5 1 0 16,-10 1 0-16,-3-3-2 15,-5 2-1-15,-7-2 0 16,-6-4-2-16,-3 1 2 15,0 0-10-15,0-5 0 16,0-1 12-16,-16 6 1 16,-1-4 2-16,-2 3 19 15,1-2-16-15,-6-2-2 16,6-2 2-16,3-3-4 16,9 0-1-16,6-7-4 0,0 0-40 15,3 0-78-15,27-11-57 16</inkml:trace>
  <inkml:trace contextRef="#ctx0" brushRef="#br0" timeOffset="74814.35">4658 7724 574 0,'0'0'49'16,"0"0"-36"-16,0 0 0 15,0 0-13-15,0 0-10 16,0 0-6-16,-12 30 11 0,34-1 5 16,-2 1 2-16,1 0-1 15,-8-1 2-15,-1-2 0 16,-3-1-1-16,-6-6-2 16,-3 0 12-16,0-4-7 15,0-8 2-15,0-6-7 16,0-2 0-16,0 0-43 15,-21-8-55-15</inkml:trace>
  <inkml:trace contextRef="#ctx0" brushRef="#br0" timeOffset="74987.89">4530 7519 219 0,'0'0'350'0,"0"0"-350"0,0 0 0 16,0 0 0-16,0 0-43 16,0 0-36-16,83 9 28 15,-44 5-119-15</inkml:trace>
  <inkml:trace contextRef="#ctx0" brushRef="#br0" timeOffset="75609.4299">5071 7689 596 0,'0'0'8'16,"0"0"22"-16,0 0 20 15,0 0-34-15,0 0-16 16,0 0-12-16,-3 32 12 16,3-7-1-16,14 7-1 15,2-3 1-15,-1 0 1 16,0 2 0-16,-3-4 0 16,-5-2 5-16,-1-2 0 0,-3-9-4 15,3 0 7-15,-6-9-4 16,0-5 3-16,0 0 6 15,0 0 16-15,0 0 26 16,0 0-12-16,0-14 0 16,0-7-32-16,-6-11-8 15,-3 1-3-15,2-3-3 16,4 1-8-16,3-2-7 16,0 1 8-16,0 8-8 15,19 6 6-15,5 7-10 16,-3 5 6-16,3 8 1 15,-5 0 1-15,11 0-2 16,-2 15 8-16,5-1 1 0,3 4 7 16,-3 1-1-16,-2-1-2 15,-1 1 6-15,-5-1-6 16,-8 1-1-16,-1 0 4 16,-10 1 0-16,0-1 4 15,-3-2-1-15,-3-3 4 16,0 2 3-16,0 0-10 15,0-2 14-15,0 2-6 16,0 2-8-16,0-1 2 16,0 1-6-16,0-7-61 15,21-11-198-15</inkml:trace>
  <inkml:trace contextRef="#ctx0" brushRef="#br0" timeOffset="77409.92">6949 7800 175 0,'0'0'100'16,"0"0"-100"-16,0 0 0 16,0 0 33-16,0 0 15 15,0 0-12-15,0 0 9 16,9 3-6-16,-9-3 17 0,0 0-6 16,0 0-4-1,6 0 7-15,-2-3 3 0,1-4-41 16,-4-5-12-16,-1-4 3 15,0-3-6-15,0 2-5 16,-1 3-2-16,-17 1-2 16,-7 6-27-16,-11 5-1 15,-3 2 37-15,-7 2 5 16,1 18-2-16,-7 6 0 16,4 10-3-16,2 4 0 15,4 3-4-15,9 5 4 16,11 0 6-16,16-4-6 0,6-4-8 15,0-9 6-15,12-7 2 16,13-8 2-16,2-7-1 16,18-8 0-1,10-1 6-15,9-10 6 0,15-16 8 16,2-10-14-16,-5-10 0 16,-12-12 0-16,-12 2-5 15,-16-6-4-15,-14-1-15 16,-19-2-7-16,-3 1 14 15,0-1-5-15,-22 3 3 16,-2 8 12-16,-4 10 1 16,1 8 0-16,-4 9-1 15,11 8 0-15,7 12 0 16,7 1 18-16,6 6-18 16,0 0-11-16,0 24 3 0,0 6 8 15,0 8 0-15,13 5 3 16,7 7-2-16,-1-1 0 15,3 5 5-15,4-3-3 16,-4 2 4-16,2-3-1 16,-2-7 2-16,-2 3-3 15,2-3 0-15,-1-4 0 16,-3-6 8-16,0-5-12 16,1-11-1-16,-4-5 0 15,-1-5-2-15,-1-3 2 16,2-2 6-16,6-2 11 15,10 0 14-15,5-9-11 0,-3-7-9 16,7-9-7-16,-9-6-4 16,-1-3-1-16,-3 0-7 15,-15-4 5-15,-12 4-15 16,0-2 10-16,0 2 3 16,-16 4 2-16,-1 8-3 15,-2 5 12-15,10 7 5 16,1 6 3-16,8 1-10 15,-6 3-4-15,-1 3-4 16,1 18-10-16,0 4 10 16,6 7 8-16,0 1-3 15,0-1-1-15,6 4 1 16,13-2 1-16,1-5-1 0,2-3 2 16,2-2-3-1,-5-12 1-15,1-3-8 0,2-7 7 16,2-2 0-16,13-7 11 15,5-13 4-15,4-6-8 16,-4-7 0-16,-9 0 2 16,-9-1-8-16,-5 1-1 15,-16 1-5-15,-3 2 4 16,0 8-2-16,0 5 3 16,0 6 1-16,0 5 0 15,-3 3-1-15,3 3-6 16,0 0 5-16,-3 6-15 0,-1 18-4 15,4 5 20-15,0 8 3 16,0 2-3-16,0 1 1 16,10-1-1-16,12-3 3 15,4-6-2-15,4-3 0 16,5-8-1-16,7-7-10 16,7-7-33-16,7-5-59 15,-4-13-140-15</inkml:trace>
  <inkml:trace contextRef="#ctx0" brushRef="#br0" timeOffset="78310.05">8530 7942 535 0,'0'0'23'0,"0"0"13"16,0 0 58-16,0 0-50 15,0 0-36-15,0 0-3 16,3-63-1-16,-3 41-4 16,0-5-5-16,0 4-8 15,-15 1 0-15,-12 5-8 16,-1 6-14-16,-12 3 7 15,-5 8 28-15,-7 0 4 16,4 3 6-16,5 14-7 0,10 4-3 16,2-1 6-16,14 6-4 15,1-2 2-15,13 2-4 16,3-1 0-16,0 0 0 16,0-8 2-16,12-1-1 15,10-10-1-15,-1 0 1 16,12-6-1-16,4 0 7 15,-1-6 14-15,4-8-12 16,-14-2 10-16,-7 3-1 16,-6-3-7-16,-2-1-11 15,-11 4 12-15,0-3-11 16,0-1 2-16,0 4-3 16,0-3 8-16,-8 2-6 15,1 4 6-15,1 6-8 0,3 1 0 16,0 3-7-1,3 0 1-15,0 0-4 0,0 14-16 16,0 9 26-16,-3 7 0 16,3 2 0-16,0 1 0 15,0-2 0-15,12-1 0 16,12-8-4-16,1-5 4 16,-4-7 3-16,7-6 0 15,5-4-2-15,3 0 1 16,3-8 5-16,0-15-3 0,5-4-3 15,-11-9 2 1,0-3 1-16,-8-2-4 0,-14-7 2 16,-5-1-3-16,-6-4 2 15,-3-5 5-15,-24 0-3 16,-1-2 0-16,2 5 0 16,-1 8 2-16,5 13 5 15,10 17 16-15,3 11-14 16,3 6-12-16,0 3 0 15,-3 22-19-15,-4 14 19 16,-1 13 0-16,11 2 1 16,-4-1 3-16,4-5-2 15,3 1 0-15,0-8-2 16,0 0 0-16,6-7 0 16,9-3 0-16,0-2 1 0,7-9 2 15,8 1-3-15,19-9-58 16,6-12-74-16,5 0-427 15</inkml:trace>
  <inkml:trace contextRef="#ctx0" brushRef="#br0" timeOffset="79487.68">9592 7592 672 0,'0'0'0'0,"0"0"-21"16,0 0 18-16,0 0 1 16,0 0-2-16,0 0-13 15,3-6 17-15,18 6 11 16,8 0 12-16,9-10 3 16,1-1-2-16,1-5-12 15,2-1-2-15,0-8-8 16,-9-4-2-16,-8-3-8 15,-9 0-8-15,-11 8 11 16,-5 4 1-16,0 8 0 0,0 8-2 16,-8 4-9-16,-8 10 3 15,-2 20 12-15,0 7 8 16,9 2-7-16,9 8-2 16,0-1 5-16,0 2-2 15,15 5-2-15,9 1 0 16,-2 2 7-16,-2 3-5 15,-4 2-1-15,-10-2 0 16,-6-4-1-16,0-9 8 16,-9-10-5-16,-20-11-1 15,3-9 3-15,5-8-3 0,6-8 2 16,5 0 26 0,1-11 0-16,3-16-25 0,1-10 1 15,5-7-6-15,0-11-6 16,30 4-15-16,3 1-3 15,9 10 11-15,-7 11-4 16,1 12 16-16,-6 7-4 16,-9 8 1-16,3 2 4 15,-2 3-7-15,2 16 4 16,-3 3 2-16,3 4 1 16,-2 5-1-16,-2 1 1 15,2 4 0-15,-1-2 1 16,-6-5-1-16,-2-5 3 15,-9-9-3-15,3-10 1 16,-7 0 0-16,0-5 2 16,0 0 0-16,0-2 41 0,0-18-18 15,0-10-24-15,0-9-2 16,-4-9-3-16,4 5-4 16,0 2-10-16,0 7 4 15,17 8 10-15,-2 6 1 16,6 13 0-16,4 2-12 15,8 5 4-15,6 0 10 16,6 6-5-16,1 13 2 16,-4 9 0-16,-4 3-8 15,-8 6 5-15,-12 2 0 16,-3 4 6-16,-6-3-3 0,-6-3 6 16,0-7-3-1,-3-8 4-15,0-5 0 0,0-8-2 16,0 1 1-16,0-6-3 15,0-1 0-15,0 0 1 16,0-2-1-16,0-1-15 16,0 0-40-16,0 0-52 15,0-4-114-15</inkml:trace>
  <inkml:trace contextRef="#ctx0" brushRef="#br0" timeOffset="79666.2">10878 7961 558 0,'0'0'14'0,"0"0"-11"16,0 0 3-16,0 0-1 16,158-25-5-16,-104 20-4 15,-2-1-82-15,-10-4-284 16</inkml:trace>
  <inkml:trace contextRef="#ctx0" brushRef="#br0" timeOffset="80410.7399">11403 8199 353 0,'0'0'82'16,"0"0"-81"-16,0 0 23 16,0 0 51-16,0 0-4 15,0 0-19-15,0 17 15 16,6-18 8-16,16-17-31 16,4-2-36-16,2-13-1 15,-1-10-6-15,-1-8 11 16,0-16-11-16,-6-10-1 15,-7-2-17-15,-7-7 1 16,-6 2-6-16,0 6-10 0,-26 9 29 16,1 17 0-16,1 18 0 15,5 13-1-15,7 12-5 16,8 8 8-16,-4 1-16 16,2 5 3-16,0 17 14 15,3 12 0-15,3 9 5 16,0 8-1-16,0 4-3 15,15 4 3-15,0 0 0 16,0 5 1-16,1-2-4 16,1 2 1-16,5-3 3 15,-1-11-5-15,1-11 0 16,1-10 2-16,-1-8-2 0,-2-8 0 16,6-6 0-16,4-7 15 15,15 0 17-15,7-10 1 16,6-16-23-1,0-8-1-15,-13-2-3 0,-3-7-6 16,-12-3-2-16,-11 2-4 16,-10 8 6-16,0 10 3 15,-9 10-2-15,0 9 1 16,0 3 0-16,0 4 5 16,0 0-7-16,0 0-4 15,-3 4-4-15,-12 13 6 16,0 6-1-16,5 9 2 0,4 5-2 15,3 3 6 1,3-2-2-16,0-4-1 0,0-5 1 16,3-5-1-1,13-5 0-15,-1-4 4 0,6-6-10 16,4-4-5-16,5-5-23 16,12 0-42-16,0-12-33 15,1-15-186-15</inkml:trace>
  <inkml:trace contextRef="#ctx0" brushRef="#br0" timeOffset="80590.26">12025 7503 681 0,'0'0'0'16,"0"0"-10"-16,0 0-6 15,0 0-26-15,0 0-10 16,0 0 35-16,94 76-135 16</inkml:trace>
  <inkml:trace contextRef="#ctx0" brushRef="#br0" timeOffset="81303.7899">12419 7836 628 0,'0'0'18'0,"0"0"-18"16,0 0 0-16,0 0-8 16,0 0-7-16,0 0 15 15,-5 103 19-15,10-61-5 16,1 2-5-16,-6-8-1 15,0 3 4-15,0-8 0 16,0-5-9-16,0-9-1 16,0-6 4-16,0-9-5 15,0-2 4-15,7 0 6 0,11-17 42 16,12-13-36 0,6-6-17-16,3-10-15 15,-1 0-18-15,-5-1-12 16,-6 7 14-16,-15 12 20 0,1 10 11 15,-9 9 2-15,-4 6-1 16,0 3 3-16,0 0-4 16,0 8-11-16,3 12-1 15,0 10 10-15,-1 6 2 16,6 1 0-16,-1-3 4 16,-1-5-4-16,9-2 0 15,6-8-2-15,-2-6 2 16,17-7 5-16,9-6-5 0,10 0 10 15,12-8 11-15,3-15-14 16,-6-4-1-16,-7-6-2 16,-9-10-4-16,-16 0-2 15,-15-1-7-15,-17 4-5 16,0 8 13-16,-17 6-24 16,-12 9 7-16,5 6 18 15,9 7 9-15,-1 4-9 16,2 0 2-16,-2 18-6 15,7 8 8-15,6 8-2 16,3 5-2-16,0 1 1 16,6-3-1-16,16-3 9 15,8-5 4-15,-2-10-6 16,5-3-6-16,6-8 4 16,4-2 5-16,2-6-3 0,1 0-7 15,-7-10 0-15,-3-7-80 16,-14-5-280-16</inkml:trace>
  <inkml:trace contextRef="#ctx0" brushRef="#br0" timeOffset="82036.56">14270 7883 616 0,'0'0'12'0,"0"0"27"16,0 0 41-16,0 0-13 0,0 0-60 16,0 0-7-16,3-4-15 15,3 44 14-15,7 6 1 16,2 11 11-16,0-1 6 16,0 5 9-16,-1-1-7 15,-1 7 11-15,-3-1-21 16,-7-6 3-16,-3-1-5 15,0-10 4-15,0-6-10 16,0-11 2-16,0-8 2 16,0-10-3-16,0-4-1 0,0-7 3 15,0-3-4 1,0 0 7-16,0 0-7 0,0-14-10 16,-10-14-72-16,4-6-33 15,3-12-104-15</inkml:trace>
  <inkml:trace contextRef="#ctx0" brushRef="#br0" timeOffset="82395.59">14198 8006 558 0,'0'0'22'0,"0"0"-21"15,0 0 48-15,0 0-10 16,-25-74-14-16,34 50-19 15,30 5-6-15,16 0-6 16,9 6 4-16,-5 3-1 0,-6 7 1 16,-16 3-1-16,-10 0-10 15,-8 0-5-15,-5 9 0 16,-4 8 7-16,-4 5 11 16,-6 9-9-16,0 4 3 15,0 2 6-15,0 5 0 16,0-5 2-16,0-4-2 15,0-1-1-15,-3-11-1 16,-13-2 1-16,-3-4 1 16,8-6-6-16,-4-5 6 15,3-1 12-15,3-3-8 16,6 0 3-16,3 0-7 0,0-14-72 16,10-9-98-16</inkml:trace>
  <inkml:trace contextRef="#ctx0" brushRef="#br0" timeOffset="82660.88">14868 7827 581 0,'0'0'21'0,"0"0"-17"16,0 0 3-16,0 0-7 15,0 0-5-15,0 0 3 16,6 59 2-16,9-25 11 15,2 4 0-15,3 2 7 16,-11-1 5-16,-5-5-14 0,1-1-3 16,-5-6-6-1,0-4 6-15,0-4 6 0,-5-6-7 16,-5-9-5-16,4-1-23 16,-4-3-68-16,-14-6-22 15,-4-21-360-15</inkml:trace>
  <inkml:trace contextRef="#ctx0" brushRef="#br0" timeOffset="82815.98">14731 7615 567 0,'0'0'0'15,"0"0"-66"-15,0 0 0 16,0 0 25-16,0 0 30 15,0 0-85-15</inkml:trace>
  <inkml:trace contextRef="#ctx0" brushRef="#br0" timeOffset="83320.15">15153 7793 260 0,'0'0'177'0,"0"0"-177"16,0 0-5-16,-3 77 5 15,6-41 20-15,13 11 20 16,0-2-18-16,1-1 10 16,-8-5-11-16,-3-9-6 15,1-5-5-15,-7-7 4 16,0-4 1-16,0-8 0 15,0-4-2-15,0-2 12 16,0 0 38-16,0 0 14 0,-7-19-44 16,1-2-27-1,3-11-4-15,3-2-4 0,0-8-11 16,12-4-5-16,15 0 7 16,1 5-7-16,2 11 4 15,-3 8 13-15,-8 12-4 16,-3 4-6-16,10 6 10 15,-6 0-7-15,9 6 1 16,1 14 3-16,-2 6 3 16,-2 9-1-16,-9 1 2 15,6 3-5-15,-8-6 5 16,-2-4 0-16,-2 1 4 16,-5-10-4-16,-3-3-4 15,-3-4-4-15,0-5 7 16,0-7-2-16,13 2-59 15,6-3-91-15,24-3-230 16</inkml:trace>
  <inkml:trace contextRef="#ctx0" brushRef="#br0" timeOffset="83656.25">16471 7830 784 0,'0'0'20'0,"0"0"-20"16,0 0-1-16,0 0-21 15,0 0-10-15,0 0 22 16,-13 103 10-16,26-50 15 0,1 1-4 16,-2 1 9-16,1-2-2 15,-6 5-8-15,-2-4 12 16,0-1-19-16,-1-5 6 15,2 1 4-15,0-8-13 16,-3-6 9-16,4-5-9 16,-2-10 3-16,0-9 2 15,-2-2-5-15,-1-8 0 16,3-1-7-16,-2 0-15 16,6-10-23-16,-2-9-93 15,-1-12-64-15</inkml:trace>
  <inkml:trace contextRef="#ctx0" brushRef="#br0" timeOffset="84045.2099">16585 7962 638 0,'0'0'10'0,"0"0"26"15,0-83 13-15,0 61-9 16,0 5-2-16,3 4-28 15,5 5-10-15,1 3 5 16,-1 4-10-16,10 1 4 16,-2 0-16-16,13 7 16 15,8 9-4-15,-6 4-1 16,6 6-6-16,-2 3 10 16,-9 5-11-16,0 2 13 0,-14-2-3 15,-8 1 0-15,-4-4 1 16,0-2-4-16,-3-6-6 15,-17-5-8-15,-12-1 10 16,-1-8 1-16,1 0 9 16,6-8 11-16,7-1 13 15,1 0-2-15,9 0-1 16,3 0-13-16,6 0-8 16,0 0-1-16,0-2-58 15,0-9 19-15,27 0-66 16,11-4-105-16</inkml:trace>
  <inkml:trace contextRef="#ctx0" brushRef="#br0" timeOffset="84623.9">17244 8165 429 0,'0'0'16'0,"0"0"5"15,0 0 89-15,0 0 13 16,0 0-33-16,0 0-26 16,24-14-31-16,-5 1-25 0,2-8-4 15,-3-6 5 1,0-2-8-16,-3-3-1 0,-9 1-5 16,-6 3 3-16,0 3-1 15,-6 8-25-15,-27 5 3 16,-7 4 5-16,-14 8 20 15,-8 0 3-15,4 17-1 16,3 3 1-16,8 5-5 16,11 0 2-16,11 5-6 15,15-5 3-15,10-4-6 16,0-2 8-16,0 1 2 16,17-6 4-16,8-5-3 15,9-3 4-15,7-6-1 16,5 0-5-16,2 0 5 15,-5-11-2-15,-7-10 5 16,-15 2-1-16,-3-5-6 0,-12 5 0 16,-6 2-1-16,0 1-8 15,0 3 7-15,0 5 1 16,0 6 23-16,0-1-11 16,0 3-12-16,0 0-8 15,0 5-10-15,0 12 10 16,0 7 8-16,0 2 0 15,12 1-1-15,2-1 1 16,2-4 0-16,6-4 0 16,11-4-2-16,13-3-33 15,12-10-34-15,14-1-44 16,-2-1-93-16</inkml:trace>
  <inkml:trace contextRef="#ctx0" brushRef="#br0" timeOffset="84915.12">17976 7865 572 0,'0'0'3'0,"0"0"29"15,0 0 24-15,0 0-4 16,0 0-28-16,0 0-24 16,-62-29-3-16,32 53-8 15,-2 8 11-15,3 1 1 16,-1 3 5-16,1-2 2 15,13 3 0-15,0-5-6 16,9-1 0-16,7-2 1 0,0-2-2 16,4-2 3-1,18-7-2-15,8-5-2 0,12-4 1 16,4-4-1-16,12-5-6 16,6 0-15-16,-1-17-42 15,-5-5-24-15,-9-4-129 16</inkml:trace>
  <inkml:trace contextRef="#ctx0" brushRef="#br0" timeOffset="85187.39">18200 7702 443 0,'0'0'5'0,"0"0"82"16,0-77 10-16,0 67-44 15,0 9-24-15,0 1-16 16,0 0-13-16,0 21-19 15,7 9 19-15,1 8 3 16,-4 3 8-16,1 5-7 16,-1 4 0-16,4-1 11 15,-2-2 4-15,3-2-19 16,-6-8 8-16,5-8-4 16,-5-5 1-16,-1-10-3 15,1-4-2-15,1-7-12 16,9-3-43-16,7-1-6 15,9-18-53-15</inkml:trace>
  <inkml:trace contextRef="#ctx0" brushRef="#br0" timeOffset="85493.57">18606 7799 189 0,'0'0'385'16,"0"0"-338"-16,0 0 10 15,0 0-55-15,0 0-2 16,0 0 1-16,-114 45 12 15,75-22-8-15,3-1 0 16,7-3 0-16,-1-2-3 16,8-3 3-16,1-4 5 15,3-3-3-15,2 2-1 0,2 0 0 16,8-4-5-16,-3 2-1 16,8 1-6-16,1 1 0 15,0 3 5-15,0 4 2 16,16-2-1-16,17 2 0 15,0 4 6-15,12-3 0 16,7 2-6-16,-3-5 7 16,6-2-7-16,-1-2-13 15,9-6-57-15,-5-4-112 16</inkml:trace>
  <inkml:trace contextRef="#ctx0" brushRef="#br0" timeOffset="86453.67">19057 8088 601 0,'0'0'41'0,"0"0"-20"16,0 0 57-16,0 0-18 15,0 0-39-15,0 0 14 16,44 2 4-16,-14-11-30 15,-3-5-2-15,-7-4 0 16,-8-6-4-16,2 2 0 16,-14 0-3-16,0 1-3 15,-15 6-16-15,-21 3-22 16,-4 4 30-16,-10 6 11 0,0 2 4 16,0 0-2-16,4 12-2 15,6 5-6-15,9 3 2 16,4 0 0-16,8 3 4 15,6 2-6-15,7-4 4 16,6-1 4-16,0-6-5 16,16-2 7-16,13-2 1 15,13-6-4-15,9-4 3 16,6 0 2-16,-2-1-1 16,-3-15 2-16,-10-7 0 15,-9 0-7-15,-13 0-3 16,-8 0 2-16,-12 5 0 15,0 2-2-15,0 3 6 16,-4 4-2-16,-1 3 2 16,1 1 8-16,1 5-1 0,3 0-10 15,-3 0-4-15,-1 4-4 16,-2 9-1-16,3 6 0 16,-2-2 7-16,5 3-2 15,0-1 8-15,8-5-5 16,20-1 1-16,11-3-7 15,14-6-2-15,9-4-15 16,6 0-3-16,0-17-18 16,-2-5-23-16,-14-6 1 15,-17 0 17-15,-22 1-12 0,-13 3 15 16,0 0 47-16,-10 8 26 16,-3 1 23-16,-4 5-6 15,2 8-7-15,2 2-34 16,-7 0-2-16,1 18-16 15,1 5 4-15,3 7 12 16,5-1 3-16,7 1 2 16,3-3-1-16,0-4 4 15,3-4-7-15,19-2 4 16,3-8-2-16,13-4 23 16,4-5 16-16,7 0 0 15,3 0 1-15,0-11-11 16,-6-6-9-16,-5-5 13 15,-12-1-20-15,-6 0 5 16,-16-2-7-16,-7-4-14 0,0 3-5 16,-28-4-4-16,-9 6-22 15,-19 2 31-15,1 12-1 16,3 6 1-16,1 4-25 16,12 4-6-16,10 12-20 15,8 5 9-15,15 3 4 16,6-2 2-16,0 1-4 15,33-8-25-15,9-4-53 16,7-4-48-16</inkml:trace>
  <inkml:trace contextRef="#ctx0" brushRef="#br0" timeOffset="86963.31">19859 7972 302 0,'0'0'32'0,"0"0"-32"15,0 0 3-15,0 0 29 16,-3 89-13-16,3-46-5 15,0 6-1-15,0 5 2 16,0 4 7-16,6-1 9 16,13 3-1-16,2-3-18 15,-6-2 10-15,-11-6-10 16,-4-8-11-16,-22-5 2 16,-31-13-3-16,-18-6-16 15,-4-12 16-15,1-5 1 16,14 0 3-16,14-2-3 15,18-15 4-15,15 0-3 16,13-9 5-16,0-1 15 0,30-4-14 16,27-3 12-16,12 0-8 15,19-7-11-15,0 3 6 16,6-2 4-16,0 0-4 16,-6-4-3-16,-8-4 7 15,-2 1 7-15,-9-1-9 16,-13-2 5-16,-8-2 4 15,-23 2-9-15,-8 6 6 16,-17 3-1-16,0 11 3 16,0 12-17-16,-9 12 0 15,-9 6-17-15,-7 10-5 16,-8 19-4-16,7 11 21 16,10 2 3-16,8 0 2 0,8-5 5 15,0-3-5-15,6-7 2 16,23 0-2-16,11-7 3 15,20-3-4-15,11-5 1 16,11-2-62-16,2-10-122 16</inkml:trace>
  <inkml:trace contextRef="#ctx0" brushRef="#br0" timeOffset="89386.7899">21944 7100 514 0,'0'0'20'15,"0"0"-15"-15,0 0 46 16,0 0 26-16,0 0-49 16,0 0-8-16,0 0-9 15,0 0 4-15,6 0-9 0,13 0 11 16,17 0 7-16,14-4-10 16,18-2-13-16,13 2 1 15,8 2 3-15,8-3-4 16,-11 4 0-16,-5 0 0 15,-22-2 2-15,-13 3 1 16,-24 0 0-16,-9 0-3 16,-7 0-2-16,-6 0 3 15,0 0 6-15,0 0-7 16,0 0 2-16,0 0 11 16,0 0-1-16,0 0-10 15,0 0 2-15,0 0 6 16,0 0-11-16,0 0 2 15,0 0-6-15,0 0 1 16,0 0-5-16,0 0-11 0,-8 0 11 16,-5 10 8-16,0 2 8 15,-4-1-8-15,2 5 0 16,5 0 1-16,-1 1 0 16,4 4-2-16,1 0 2 15,-6 0 0-15,5 3 0 16,1-2-1-16,-1 1 3 15,5 2-2-15,2 0 2 16,0-5-3-16,0 2-3 16,0-4 3-16,0 1 2 0,0-5-1 15,0 1-1 1,9-4 1-16,3-1-1 0,1-2-1 16,-1 0 1-16,2-2 1 15,3-3 1-15,6 0 0 16,-5 1 2-16,2-3 4 15,-2 2-8-15,-3-3 0 16,0 0 9-16,2 0-9 16,3 0 27-16,4 0-16 15,6-6 9-15,3-2-19 16,4-3 7-16,1-1-8 16,-2-1 2-16,-5 4 0 15,-6-4-2-15,-3 2 1 16,-1 1 4-16,-9-2-4 15,0 4-1-15,-2-4 1 16,-3 1-1-16,-3-3 0 16,1-1 11-16,3-4-10 0,0-1-2 15,-4-4 2-15,-2-2-4 16,5 4 3-16,-7-3 0 16,3 2 0-16,1 4-8 15,-4 3-3-15,0 1 3 16,0 8 7-16,0-2-13 15,0 3 8-15,-7-1-12 16,3 0 7-16,-8 3 5 16,7-1 6-16,0 0 0 15,-1 3 0-15,6-1 0 0,0 3 5 16,-2-2-8-16,2 2 4 16,0 0-2-16,0 0-6 15,0 0 0-15,0 0-1 16,0 0 7-16,9 0-4 15,28 0 5-15,19 0 3 16,23 0-3-16,8-1 1 16,11 0 5-16,-3-2-6 15,-2-2 0-15,-10 0 0 16,-10-1 1-16,-18 0-1 16,-15-1 0-16,-15 2 0 15,-12 0 1-15,-3 0 2 16,-8 2 2-16,4-3-5 0,-4 6 2 15,1-3-1 1,-3 3-2-16,0-2 2 0,0 2-1 16,0 0 0-1,0 0 2-15,0 0-2 0,0 0 0 16,0 0-2-16,0 0-7 16,0 5 2-16,0 12 3 15,-11 2 4-15,6 2 0 16,-2 7 1-16,5 2-1 15,-2 1 3-15,1 5-3 16,-1 0 0-16,1 0 5 16,-4 4-3-16,3-1 0 0,-4 0 4 15,4-1 2 1,-8-1-6-16,6-3-1 0,2 3 1 16,-3-4 1-16,2 1 1 15,0-1 2-15,2 0 5 16,-1-3-2-16,1 2 1 15,1-1-3-15,-5 1 0 16,-2-2-6-16,0 3-1 16,-2 0 0-16,4-3 6 15,0-1-6-15,2 4 3 16,-1-5-3-16,5-2 0 16,-2-1 1-16,3-1 2 15,0 2-3-15,0 3 0 16,0 0 0-16,-5 0 0 15,1 1 0-15,-1-2 0 16,1 0 0-16,-1-2 4 16,2 0-2-16,2 0-1 0,1 4 3 15,0-4-4-15,0 1-1 16,0 2 1-16,0-2 1 16,0 0-1-16,1 0 0 15,2 3 1-15,-3-5 11 16,0 1-12-16,0 2 0 15,0-6 9-15,0 3-9 16,0 0 2-16,0-1 3 16,0 2-4-16,0-4 2 15,0 2-3-15,0 3 2 0,0 1-2 16,0 3 0 0,0 4 1-16,0 2-1 0,-3 5 0 15,-1-2-1-15,-1-2 2 16,0-1 0-16,2-3 5 15,0 7-6-15,-2-2 0 16,3-3-6-16,-1 0 6 16,0-2 8-16,-1-5-7 15,-5 1 0-15,3 0 5 16,-6-4-5-16,-1 2 3 16,1-1 4-16,1 1 2 15,1-2-10-15,2-3 9 16,4 3-8-16,-4-3 2 0,5-5 2 15,1-2 1 1,2-2-5-16,-3-6 3 0,3-4-3 16,0-4 2-16,-2 0-1 15,-1 0-1-15,-4-4-1 16,-8-21-75-16,3-14-158 16</inkml:trace>
  <inkml:trace contextRef="#ctx0" brushRef="#br0" timeOffset="91477.98">21935 7084 75 0,'0'0'161'15,"0"0"-99"-15,0 0-28 16,0 0 82-16,0 0-96 0,0 0 11 15,0 0-4 1,-30-33-7-16,30 33-20 0,0 0-2 16,0 2-8-16,0 13 8 15,0 6 2-15,-4 3 7 16,4 9 8-16,-2 0 14 16,-1 4 3-16,0 1-9 15,-1 2 1-15,1-1-11 16,-4 2 8-16,3-2-15 15,1-2 3-15,-1 8 2 16,-2-1-8-16,3-1 2 16,0 4-4-16,3 5 17 15,0 2-3-15,0 4-6 16,0 2 1-16,0 3-4 0,0-5 9 16,0-3-14-16,0-3 7 15,0-2-3-15,0-2 2 16,0-1-4-16,0 1 2 15,0-2-3-15,0-5 1 16,0 0 4-16,0-2-6 16,0 3 7-16,0-5-3 15,0 4-5-15,0-3 5 16,6-1-4-16,-2 3 3 16,2-1 7-16,-2-5-11 15,6 2 6-15,-4 0-3 16,-2 0-3-16,1 0 4 15,-5 2-4-15,4 3 0 16,-4-1 4-16,1 1 1 0,2-2-10 16,-3-3 9-16,0-2-6 15,3 2 2-15,-3-2 0 16,0 7 1-16,0-4-1 16,0 0 1-16,0-2 3 15,0 5 0-15,-6-4-3 16,-7-2-1-16,6-1 1 15,-11-1-1-15,9 1 1 16,-3-2-1-16,2-3 1 16,-1 0 1-16,-1 2-2 15,2-1 10-15,-5 4-10 16,-3-3 0-16,3 3 1 16,-5-4 0-16,0-5-1 0,2 2 1 15,-2-6 2-15,4-1-2 16,-1-5-1-16,5-8 1 15,4 4 1-15,3-7-1 16,2 3 0-16,3-5-1 16,0-1 0-16,0 0 0 15,0 4-7-15,0-4 7 16,0 0 2-16,0 0-2 16,0 0 0-16,0 0-1 15,0 0 1-15,8 0 1 16,25 0 8-16,10 0-1 0,5 0-3 15,4 0-2 1,1 0-3-16,2 0 0 0,3 0 0 16,5 0 1-16,1 0 0 15,7 0 0-15,-6-4-1 16,4 3 1-16,-2-5 2 16,-5 4-3-16,-3 1 0 15,-10-2-1-15,2-1 2 16,2 4-1-16,-1 0 0 15,1 0 3-15,2 0-3 16,-4 0-3-16,0 0 3 16,-2 0 2-16,-2 0 0 15,-3 0-2-15,-5 0 0 0,-1 0-1 16,-2 0 0-16,-2 0 2 16,1 0 0-16,0 0 1 15,0 0-2-15,2 4 3 16,0-3 4-16,1-1-6 15,-1 0 2-15,1 2 0 16,-3-1 2-16,-5-1-2 16,-6 0 4-16,4 0-7 15,-7 0 1-15,0 2 0 16,-8-2 3-16,-3 0-3 16,1 0-1-16,-3 0 4 15,5 0-3-15,-1 0-2 16,0 0 3-16,1 0-3 15,-1 0 1-15,1 0 0 16,-7 0 0-16,-3 0 2 16,-3 0-2-16,3 0 1 0,-3 0-1 15,0 0 0-15,0 0 2 16,0 0 0-16,2 0 12 16,3 0-4-16,1-2-10 15,1-1 2-15,0-5 1 16,1 2-2-16,-4-2 2 15,1 0-2-15,-5-1 3 16,0-6-4-16,0 2 8 16,0-4-8-16,-2-3 3 15,-14-3-2-15,-8-4 1 0,2-1 0 16,4-2 2-16,0-4-1 16,12-1 3-16,6-5 1 15,0-3-6-15,0-7 3 16,4 6-2-16,9-1-2 15,-5 12-2-15,-8 5 0 16,0 6-12-16,-13 2-57 16,-40 4-94-16,-13-4-122 15</inkml:trace>
  <inkml:trace contextRef="#ctx0" brushRef="#br0" timeOffset="92977.18">22302 7313 57 0,'0'0'279'0,"0"0"-271"15,0 0 27-15,0 0 22 16,0 0 2-16,0 0-32 16,-17-2-8-16,17 2-12 15,-3 0-1-15,2 0-6 16,-2 0-1-16,-2 0 1 0,-3 4 0 15,-1 5 5 1,1-1 6-16,3 0-10 0,2-3 5 16,2 0-3-16,1-1-2 15,0-1-1-15,0-2-6 16,0-1 6-16,0 0 5 16,0 0 2-16,0 0 35 15,0 0-1-15,17-1-14 16,-3-6-13-16,-2 2-9 15,-1-2-5-15,-10 1 2 16,4 2 4-16,-5 1-6 16,0 0-2-16,0 0-10 0,0 2-10 15,0-2 12 1,0 1-11-16,-9 0 20 0,7 2 1 16,-4 0-2-16,2 0 2 15,-4 0 0-15,3 0 2 16,-1 0 1-16,0 2-3 15,-2 4 4-15,3 0-4 16,5 0-2-16,0-4-1 16,0 3 3-16,0-4 0 15,0 0 0-15,0 1 5 16,0-2-5-16,0 0 5 16,0 0 2-16,3 0 1 15,10 0 10-15,1-4-18 16,-2-3 10-16,-6 1-8 15,-4 3 3-15,-2 2 0 0,0-1-5 16,0 1-11-16,0-2-12 16,0 3 14-16,0 0 4 15,-2 0 5-15,-10 0 0 16,-1 0 0-16,-2 6 0 16,2 1 0-16,4 0 1 15,3 3 2-15,4-5-2 16,2-1-2-16,0 3 1 15,0-4-4-15,0 0 8 16,8-1-4-16,11-2 10 16,9 0 4-16,5 0 15 15,0-2-12-15,-2-8-9 0,-5 0 1 16,-11 2-2 0,-5 0-1-16,-10 2-6 0,0 0-1 15,0 2-16-15,-18 0-18 16,-7 1 35-16,-6 0 2 15,2 3 4-15,5 0-6 16,8 0-4-16,11 8-52 16,5 7-25-16,15-4-117 15</inkml:trace>
  <inkml:trace contextRef="#ctx0" brushRef="#br0" timeOffset="94366.48">21203 7345 191 0,'0'0'25'15,"0"0"-15"-15,0 0 78 16,149 0-18-16,-103 0 2 15,-4 0-16-15,1 0-32 0,-7 0 6 16,-10 0-15-16,-4 0-6 16,-6 0 1-16,-7 0-7 15,-2 0 1-15,-7 0-1 16,0 0 8-16,0 0-11 16,0 0-4-16,0 0 4 15,4 0 1-15,6 0 4 16,-3 0-10-16,6 0 4 15,6 0 0-15,-5 0-6 16,0 0-5-16,-3 0-8 16,-4 2-11-16,-4-2-19 15,-3 2-33-15,0-2-60 0</inkml:trace>
  <inkml:trace contextRef="#ctx0" brushRef="#br0" timeOffset="95403.22">22030 7302 319 0,'0'0'18'0,"0"0"11"16,0 0 20-16,0 0 14 16,0 0-28-16,0 0-6 15,-1-3-4-15,1-1 8 0,0 3-4 16,0 1 9-16,0-2-3 16,0 2 1-16,0-1 1 15,0 1-14-15,0 0-2 16,0 0-11-16,0 0 0 15,0 0-2-15,0 0-5 16,0 0-1-16,0 0-2 16,0 0-16-16,0 3 7 15,0 8 9-15,0 6 0 16,0 1 0-16,0-1 1 16,0 3-1-16,0-3 7 15,0 2-7-15,0-4 0 16,0 1 3-16,0-6 6 0,0 0 0 15,0-4-9-15,0-3 5 16,0-3-1-16,0 1 6 16,0-1-6-16,0 0 1 15,0 0-5-15,-3 0-1 16,-5 4-2-16,-1 2-46 16,-6 2-51-16,-2-1-100 15</inkml:trace>
  <inkml:trace contextRef="#ctx0" brushRef="#br0" timeOffset="95943.78">21444 7727 749 0,'0'0'26'0,"0"0"-4"0,0 0 28 16,0 0-8 0,0 0-39-16,0 0-3 0,-3-9-20 15,3 9-15-15,0 14-6 16,0 3-34-16,0 5-44 15,0-3-74-15</inkml:trace>
  <inkml:trace contextRef="#ctx0" brushRef="#br0" timeOffset="96076.4299">21467 8028 402 0,'0'0'0'0,"0"0"-12"15,0 0-32-15,0 0-129 16</inkml:trace>
  <inkml:trace contextRef="#ctx0" brushRef="#br0" timeOffset="96525.22">21026 7872 617 0,'0'0'18'16,"0"0"-15"-16,0 0 17 15,0 0 46-15,0 0-44 16,0 0-13-16,-11-16-9 16,60 13 6-16,25 3 6 0,25 0-5 15,5 0 1 1,-1 0-1-16,-9 0 4 15,-12 0-1-15,-15 0-5 0,-21 0-2 16,-20 0 1 0,-17 0-1-16,-6 0-3 0,-3 0-1 15,0 0-7-15,0 0-34 16,-8 0-51-16,-17 11 44 16,-5 2-34-16,2-1-127 15</inkml:trace>
  <inkml:trace contextRef="#ctx0" brushRef="#br0" timeOffset="97095.7">20837 8148 659 0,'0'0'6'0,"0"0"6"16,143-24-1-16,-59 15 8 16,4 4-2-16,3-1-3 15,-3 3 10-15,-8 2 0 16,-4 1-8-16,-13 0-2 0,-14 0-4 16,-20 0-8-1,-15 0 3-15,-8 0-1 0,-6 0-7 16,0 0 3-16,0 0-4 15,0 1-45-15,0 2-26 16,0 7 6-16,0-3-62 16,4-2-184-16</inkml:trace>
  <inkml:trace contextRef="#ctx0" brushRef="#br0" timeOffset="97328.17">21360 8276 41 0,'0'0'670'16,"0"0"-670"-16,0 0-19 15,0 0 14-15,0 0 5 16,0 0-7-16,6 42 2 15,0-25-63-15,1 6-30 16,-7 0-104-16</inkml:trace>
  <inkml:trace contextRef="#ctx0" brushRef="#br0" timeOffset="97524.67">21502 8736 511 0,'0'0'0'16,"0"0"1"-16,0 0 5 16,0 0-2-16,0 0-4 15,0 0-1-15,-12 41-2 16,9-27-35-16,3 6-19 16,0 0-61-16,0 1-186 15</inkml:trace>
  <inkml:trace contextRef="#ctx0" brushRef="#br0" timeOffset="97687.23">21453 9059 162 0,'0'0'96'15,"0"0"-17"-15,0 0-14 16,0 0 44-16,0 0-41 16,0 0-53-16,-9 19-15 15,9-12-1-15,4 5-5 16,8 5-37-16,1 0-98 15,-6 4-127-15</inkml:trace>
  <inkml:trace contextRef="#ctx0" brushRef="#br0" timeOffset="97853.7899">21478 9353 449 0,'0'0'134'0,"0"0"-122"16,0 0-7-16,0 0 48 15,0 0-27-15,0 0-21 16,-24 19-5-16,24-11-18 16,0-2-86-16,0-3-165 15</inkml:trace>
  <inkml:trace contextRef="#ctx0" brushRef="#br0" timeOffset="98415.28">20709 9712 447 0,'0'0'66'16,"0"0"-45"-16,0 0 41 16,0 0 16-16,0 0-53 15,0 0-16-15,143 0 20 16,-64 0-3-16,12-2-8 16,1-1 10-16,1-2-11 15,-1-1 4-15,4-3 3 0,-5 2-4 16,-10 0 2-16,-15 2-13 15,-16-3 0-15,-16 1-3 16,-13 3 0-16,-10 1 0 16,-6 0 5-16,-5 3-10 15,0 0-1-15,0 0-2 16,0 0 0-16,0 0-19 16,0 0-34-16,14 0-28 15,17 0-34-15,17 3-56 16</inkml:trace>
  <inkml:trace contextRef="#ctx0" brushRef="#br0" timeOffset="99337.59">22197 9501 439 0,'0'0'54'16,"0"0"-49"-16,0 0-4 15,0 0 8-15,0 0-4 16,0 0 4-16,3 22 15 15,-10-20-4-15,-4 4 7 16,7-5 3-16,-2 0-9 16,3-1 6-16,-1 0-16 15,-9 0 17-15,0 0 1 0,1-5-14 16,2-3-12-16,-1-4-3 16,10 2 0-16,1-4-2 15,0 2-8-15,4 1-17 16,14 2 9-16,6 1 8 15,3 3 4-15,-1 5-1 16,0 0 3-16,-3 0-2 16,-6 0-2-16,-5 3 8 15,-4 7-4-15,1 0 4 16,-6 3 0-16,-3 3 3 16,0 1-1-16,0 6 4 15,0 0 0-15,-8 4 0 0,-10-1 5 16,-5-2-5-1,-3 2 5-15,-4-4-2 0,1-2 6 16,-1-1-1-16,-6-8-8 16,5 0-1-16,-1-6-5 15,7-4-1-15,5-1-4 16,3 0 5-16,3 0-4 16,1-6-9-16,7-6-2 15,6 0-15-15,0-2 18 16,0 2-4-16,12 2 5 15,15 3 5-15,-1 2 2 16,3 0 4-16,-3 2-1 16,0 3 1-16,-3 0-1 0,-4 0 1 15,0 10 0 1,-5 0 5-16,-3 3 2 0,-2 3 3 16,-1-6-1-16,-4 3-3 15,7-2-1-15,-5-5-5 16,0 2 2-16,4-5-2 15,13-3-2-15,2 0-19 16,8 0-47-16,3-8-126 16</inkml:trace>
  <inkml:trace contextRef="#ctx0" brushRef="#br0" timeOffset="99727.55">22623 9458 535 0,'0'0'0'0,"0"0"0"15,0 0-4-15,0 0 9 16,0 0-3-16,-81 70 13 16,71-48 0-16,7-2-13 15,3-6 15-15,0 2 11 16,0-6-20-16,0-1 6 15,0-4 11-15,6-3-7 16,11-2 32-16,2 0 1 16,13 0-14-16,-2 0-16 15,-5-5-9-15,1-6-4 0,-10-6-2 16,-2 5-3-16,-8-5-2 16,-6-3-1-16,0 1 0 15,-13 2-3-15,-22 1-20 16,-11 5 5-16,-11 5 14 15,3 5 1-15,5 1-4 16,11 1-4-16,16 16-77 16,22-1 6-16,18 1-144 15</inkml:trace>
  <inkml:trace contextRef="#ctx0" brushRef="#br0" timeOffset="100705.76">23841 9540 198 0,'0'0'212'16,"0"0"-198"-16,0 0 71 16,0 0-1-16,0 0-28 15,0 0-25-15,-9 0 10 16,9 0-1-16,0 0-8 16,0 0-14-16,0 0 11 15,0 0-13-15,0 0 20 0,12 0 2 16,27 0-20-1,17-7-10-15,22-1-7 0,10 1 9 16,5 3-9-16,7-4-1 16,-1 0 2-16,-5 4-1 15,-10-1 1-15,-22 2-2 16,-17 3 2-16,-16-2-2 16,-16 0 0-16,-4 2 0 15,-9 0 0-15,0 0-1 16,0 0-33-16,-10 0-52 15,-31 7-28-15,-18-1-30 16,-28-3-236-16</inkml:trace>
  <inkml:trace contextRef="#ctx0" brushRef="#br0" timeOffset="101670.26">23147 9486 208 0,'0'0'0'16,"0"0"8"-16,0 0 34 16,0 0 8-16,0 0-24 15,0 0 0-15,-38 0 21 16,35 0 19-16,-2 0-7 16,-2 0-17-16,7-5-10 15,-5-1-1-15,5-4-6 0,0 3-15 16,0-3-1-16,0 4 2 15,0-5-10-15,8 5-1 16,12-3-6-16,2 2 6 16,3 4 0-16,-4 2-1 15,-5 1 0-15,-3 0-3 16,-3 0 3-16,-4 0-2 16,-2 9 0-16,-2 3 1 15,2 4 2-15,-4 3 0 16,0 1-1-16,0 5 1 15,-4-3 0-15,-8-3 0 16,-6 5 0-16,-3-5 0 16,0-2 1-16,0 0 1 15,4-10 4-15,4 2-5 16,6-6 5-16,5-3 7 0,2 0 19 16,0 0 19-16,0 0-8 15,0 0-6-15,0 0 11 16,6 0-19-16,10 0-8 15,7-7-18-15,3 2 1 16,0-2-2-16,3 2-2 16,-3 0 0-16,0 1 0 15,-1 4-1-15,-1-3-14 16,-6 0-9-16,6-1-15 16,5-3 10-16,1 1-7 15,8-3-54-15,-1-5-11 16,2-3-133-16</inkml:trace>
  <inkml:trace contextRef="#ctx0" brushRef="#br0" timeOffset="101919.62">23616 9264 568 0,'0'0'7'0,"0"0"68"16,0 0-39-16,0 0-36 15,0 0-16-15,0 0 15 16,-55 75 1-16,40-37 0 16,1-4 0-16,1 2-3 15,0-5 3-15,0-1 4 0,3-6-1 16,1-5-3 0,8-3-3-16,1-5 3 0,0-5-81 15,27-6-78-15,10 0-229 16</inkml:trace>
  <inkml:trace contextRef="#ctx0" brushRef="#br0" timeOffset="102389.88">23908 9257 441 0,'0'0'45'0,"0"0"-20"0,0 0 27 16,0 0-4-16,160-10-17 15,-89 7-18-15,8-1 7 16,-1-1 12-16,-5 0 3 15,-7 2 4-15,-11-3-16 16,-18 3-10-16,-15 0-5 16,-11-1-7-16,-9 4 4 15,-2 0-5-15,0 0-6 16,-14 0-78-16,-31 0-101 16,-7-4-69-16</inkml:trace>
  <inkml:trace contextRef="#ctx0" brushRef="#br0" timeOffset="102736.95">23266 9101 445 0,'0'0'68'16,"0"0"-62"-1,0 0 29-15,0 0 27 0,0 0-44 16,0 0-18-16,14-4-12 16,-12-4-23-16,-2 1-34 15,0-3-100-15</inkml:trace>
  <inkml:trace contextRef="#ctx0" brushRef="#br0" timeOffset="102947.38">23310 8768 595 0,'0'0'11'16,"0"0"8"-16,0 0 40 16,0 0-24-16,0 0-9 15,0 0-19-15,9-33-7 16,-6 27-14-16,-3-4-53 15,0-2-49-15,0-7-197 16</inkml:trace>
  <inkml:trace contextRef="#ctx0" brushRef="#br0" timeOffset="103133.89">23382 8497 521 0,'0'0'96'15,"0"0"-86"-15,0 0 56 16,0 0-38-16,0 0-1 16,0 0-27-16,16-39 0 15,-15 32-29-15,-1 0-65 16,0-6-57-16,7-3-234 16</inkml:trace>
  <inkml:trace contextRef="#ctx0" brushRef="#br0" timeOffset="103308.4299">23468 8199 558 0,'0'0'15'16,"0"0"47"-16,0 0-19 16,0 0-11-16,0 0-20 15,0 0-12-15,-3-51-33 16,3 38-81-16,0-4-172 15</inkml:trace>
  <inkml:trace contextRef="#ctx0" brushRef="#br0" timeOffset="103470.9899">23535 7758 476 0,'0'0'4'0,"0"0"-3"16,0 0-1-16,0 0-3 16,0 0-128-16</inkml:trace>
  <inkml:trace contextRef="#ctx0" brushRef="#br0" timeOffset="104243.92">23899 7364 245 0,'0'0'42'16,"0"0"-18"-16,0 0 43 16,0 0 18-16,0 0-40 15,0 0-7-15,9 0-4 16,-9 0 0-16,0 0 10 15,0 0-1-15,1 0 0 16,7 0-14-16,7-1-11 16,15-4-13-16,21 1-3 15,11-1 1-15,16 1 1 16,6 2-1-16,7-1 3 16,-4 2 4-16,1 0 11 0,-1-2-3 15,-20 3 0-15,-19-2-6 16,-20 1 1-16,-16 1-12 15,-9 0 1-15,-3-1 7 16,0 1-9-16,0 0-6 16,-3 0-50-16,-19 0-70 15,-10 2-51-15,-5 0-106 16</inkml:trace>
  <inkml:trace contextRef="#ctx0" brushRef="#br0" timeOffset="105713.83">23310 7258 155 0,'0'0'112'0,"0"0"-34"0,0 0 17 16,0 0-10-16,0 0-17 16,0 0-16-16,0-10-15 15,0 8 7-15,0 2 5 16,0 0-15-16,0 0-3 16,0 0-6-16,0 0 2 15,0 0-11-15,0 0 5 16,0 0-8-16,0 0-13 15,0 0 1-15,0 0-2 16,0 0-12-16,0 0 0 16,-11 7 5-16,-2 7 7 15,0 1 1-15,-4 2 2 16,5-1 2-16,2 4-2 0,3-2-1 16,4 0-1-16,0 2-1 15,3-4-2-15,0 1 3 16,0-2 4-16,0-4-4 15,0 0 0-15,0-2 2 16,3-4 0-16,-3 1-4 16,3-6 5-16,-3 0-7 15,0 0 9-15,0 0-3 16,3 0 1-16,3 0-3 16,10 0 4-16,5-7 2 0,3-6-3 15,3-1 2 1,-4 0-5-16,-6 1 0 0,-7 1-3 15,-4 4 3-15,-4 5 1 16,-2 0 1-16,0 3-4 16,0 0 5-16,0 0 0 15,0 0-3-15,0 0-6 16,0 0 4-16,0 0 1 16,0 0 0-16,0 0-6 15,0 0-1-15,0 0 4 16,0 13-3-16,0 0 7 15,3 8 0-15,5-1 0 16,-2 2 0-16,4-1 0 16,-7 0 2-16,3-1-2 15,-1-2 4-15,-3-2-1 0,-2-3-1 16,3-6-2-16,-3 2 0 16,0-4 0-16,3-4 0 15,-3 0 1-15,0-1-1 16,0 0-6-16,0 0-27 15,0 0-6-15,0 0-59 16,0-4-40-16,1-11-323 16</inkml:trace>
  <inkml:trace contextRef="#ctx0" brushRef="#br0" timeOffset="106270.34">23699 7325 125 0,'0'0'174'15,"0"0"-137"-15,0 0 40 16,0 0-10-16,0 0-13 16,0 0-28-16,0-7-16 15,0 7-10-15,0 0 0 16,0 0-5-16,-8 0 5 0,-8 3 1 16,-1 8-1-16,0 2 0 15,-4 2 2-15,5 2-1 16,-1 0 0-16,5 2 8 15,5-3-9-15,1-1 0 16,5-2 0-16,1-1 0 16,0-3 0-16,0-3-2 15,0-1 5-15,0-4-3 16,0-1 6-16,0 0 29 16,1 0 14-16,12 0 13 0,6 0-15 15,0 0-22 1,5-6-11-16,-3-4-4 0,-1 0 0 15,1-5-9-15,-4-1 0 16,-2 0-1-16,-8-1 0 16,-4 3-2-16,-3 2 0 15,0 2-3-15,0 10-25 16,-28 0-74-16,-11 0-59 16,-10 0-187-16</inkml:trace>
  <inkml:trace contextRef="#ctx0" brushRef="#br0" timeOffset="113075.37">555 9204 237 0,'0'0'58'0,"0"0"-32"0,0 0 23 15,0 0 22-15,0 0-10 16,0 0-29-16,0 0-6 16,0 0 1-16,-8-19 0 15,8 19-9-15,0 0 7 16,0 0-8-16,0 0-2 15,0 0-3-15,0 0-6 16,0 0-4-16,0 0-2 16,0 0-5-16,0 0 5 15,0 0-4-15,0 0-1 16,0 3 4-16,0 7 0 0,0-1 1 16,0 7 0-1,3-2 0-15,6 6 0 0,0 2-1 16,-3 6-3-16,0-5 4 15,0 7 1-15,-3-1-1 16,-3 4 3-16,0-3-3 16,0-4 0-16,0 2 1 15,0-3-6-15,0-3 9 16,0-1-9-16,0-2 5 16,-9 2-1-16,-3-4 1 15,-1 1 2-15,2-4-1 16,2-4-1-16,-3-1-1 0,6 2 0 15,-1-5 1-15,-1-3 0 16,4 1 1-16,-2-1 1 16,6-3-2-16,-3 0-2 15,0 0 2-15,3 0 4 16,-5 0 4-16,-2 0 3 16,-3 0-5-16,-7 0 0 15,-1-10-4-15,3 4-2 16,-1-2-4-16,10 2-7 15,0 0 10-15,6 3 1 16,0 1 2-16,0-3-2 16,0-1-3-16,0 0 1 15,15 1-1-15,10-1 3 16,-4 3-2-16,13 0 3 16,-1-2-1-16,0 0 0 0,9 2 1 15,1-1 2-15,-1-3-1 16,1 4-1-16,-4-3-1 15,-8 2 1-15,-7 0-1 16,-9 1 2-16,0 0 1 16,-6-1 0-16,0-1 2 15,4-2 5-15,-2 0 2 16,-4-4-5-16,2 2-2 16,-3-4 0-16,0 2 1 15,0-3 1-15,0 0-3 16,-4 0 2-16,-2 1-6 15,0 3 4-15,0-3-4 0,0 2 3 16,0 6-2 0,0-2 0-16,0-3-2 0,0 6 2 15,0-2 2-15,-5 1-2 16,2 3-1-16,0-1 5 16,0 3 2-16,3 0 2 15,0 0-1-15,0-1-7 16,0 1-1-16,-3 0 0 15,3 0 0-15,0 0-7 16,0 0-1-16,0 0-2 16,-3 11 5-16,3 9 5 15,0 5 0-15,0 6 2 16,0 5-2-16,0 0 2 0,0 4 0 16,0-3-2-1,-3-1 1-15,0 1-4 0,-3-6 6 16,3-2 1-16,0-7-2 15,2-2-1-15,1-4 0 16,0-7 0-16,0-1-1 16,0-5 0-16,0 0 3 15,0-3-3-15,0 0 0 16,0 0 7-16,0 0-5 16,0 0 0-16,0 0 4 15,0 0-5-15,0 0 1 16,0 0-2-16,0 0-21 0,0 0-57 15,16 0-70 1,7-3-53-16</inkml:trace>
  <inkml:trace contextRef="#ctx0" brushRef="#br0" timeOffset="113902.75">1360 9712 10 0,'0'0'107'0,"0"0"-73"16,0 0 4-16,0 0 12 16,0 0-12-16,0 0-15 15,0-13 2-15,0 13-12 16,0-3 4-16,0 0-1 0,0-1 16 16,0 0-1-16,0 1 5 15,0 1-5-15,0 2-8 16,0 0-1-16,0 0-1 15,0 0-21-15,0 0-4 16,0 0 0-16,0 0 1 16,-5 0 1-16,-5 10 2 15,-2-1 9-15,3 2-3 16,6-3-2-16,3-3-3 16,0-2 1-16,0-1 3 15,0-2-5-15,0 0 0 16,0 0 9-16,0 0-2 0,0 0 21 15,0 0 20 1,0 0 5-16,0 0-15 0,0-5-18 16,0-6-11-16,0 5-7 15,0-1-2-15,0 4-1 16,0 0-21-16,0 3-35 16,0 0-63-16,0 0-78 15</inkml:trace>
  <inkml:trace contextRef="#ctx0" brushRef="#br0" timeOffset="125581.82">2325 9327 565 0,'0'0'20'0,"0"0"-12"15,0 0 43-15,0 0-7 16,0 0 15-16,0 0-35 15,0 0-15-15,0 0-3 16,0-37 11-16,0 37-16 16,0 0 7-16,0 0-8 15,0 0-3-15,0 3-10 16,-9 17 9-16,-3 6 4 0,-1 4 2 16,-2 3 1-1,6 1 8-15,-6-1-7 0,9-7-2 16,-3 2 2-16,6-7 0 15,-1-1-8-15,2-3 6 16,2-8-3-16,0-2 2 16,0-4 1-16,0-3-2 15,0 0 0-15,0 0 12 16,0 0-9-16,0 0 3 16,0 0 7-16,9-7 28 15,9-8-31-15,6-2-8 16,6 0-2-16,1 1 4 0,-1 6-4 15,-5-2-3-15,2 4 3 16,-9 4-1 0,4 2-5-16,2 2 0 0,-3 0-12 15,6 0 13-15,3 6 1 16,-2 7-2-16,5 1 1 16,-9 5 5-16,-5 4-4 15,-5 3-1-15,-14-2 0 16,0-1-1-16,0 0 6 15,-2-1-4-15,-16 0-7 16,-4-3 11-16,-5 1 0 16,-6 0-7-16,3-3 6 15,-4-4 1-15,-2-1 9 16,8-2-1-16,-2-3-3 16,3-4-4-16,5 1 10 0,4-4-9 15,-9 0-2-15,-3 0-2 16,-4-7-23-16,-6-5-38 15,-1-12-46-15,4-5-16 16,7-8-402-16</inkml:trace>
  <inkml:trace contextRef="#ctx0" brushRef="#br0" timeOffset="125815.2">2119 9299 609 0,'0'0'11'0,"0"0"-11"0,0 0 8 16,0 0 3-16,130-35-2 16,-70 28-6-16,-2 1 5 15,-8 2-8-15,0 1-13 16,-4 3-37-16,5 0-74 15,-2-3-99-15</inkml:trace>
  <inkml:trace contextRef="#ctx0" brushRef="#br0" timeOffset="126773.18">3208 9296 274 0,'0'0'217'15,"0"0"-200"-15,0 0 72 16,0 0-12-16,0 0-30 16,0 0-43-16,-7-3-4 15,7 3-16-15,0 17 6 16,0 9 7-16,0 7 6 15,7 7-3-15,5 4 3 16,3 4-2-16,-3 1 14 0,-3 1-14 16,-3-1 14-1,-2-5-1-15,-1-2-7 0,0-5-1 16,0-6-2-16,-3-9 7 16,0-5-9-16,0-5 12 15,0-8-9-15,0-4 10 16,0 0 0-16,0 0 20 15,0 0 19-15,0-3 7 16,-6-14-14-16,-10-8-43 16,-2-12-4-16,-3-7 1 15,2-6-2-15,2-3-1 16,-2-5-21-16,7-5 10 16,5 3 6-16,-1 11-13 0,8 6 7 15,-3 13 12-15,0 11 1 16,3 5 0-16,0 7-2 15,0 4 1-15,0 3-9 16,0 0-33-16,0 0-11 16,27 13 16-16,10 15 35 15,-1 4 0-15,4 4 4 16,-1 0-9-16,-3 1 12 16,-2-4-8-16,-4-6 7 15,-6-5-5-15,1-2 4 16,-11-9-2-16,-1-2 1 15,-7-6-1-15,-3 0 4 16,0-3 1-16,0 0 7 0,3 0 21 16,10-6 11-16,8-10-6 15,3-11-37-15,0 1-1 16,0-10 0-16,-2-4 6 16,-4-3-6-16,-3 0-8 15,-3 6 8-15,-6 11 0 16,-3 9 0-16,-2 10 0 15,-4 4 0-15,0 3 0 16,3 0-14-16,3 0-8 16,3 13 1-16,9 8 21 15,10 8 0-15,-5 7-1 16,8 1 1-16,-1 5-6 0,-6-2 6 16,1-1 1-16,-7-5 0 15,-6-4-1-15,-3-7 0 16,-6-2 1-16,1-1-1 15,-4-3-9-15,0-6 5 16,0-3-6-16,0-5 6 16,0 0 4-16,0-3 5 15,0 0-5-15,3 0-9 16,11-3-10-16,5-17-74 16,11-10-127-16,3-9-103 15</inkml:trace>
  <inkml:trace contextRef="#ctx0" brushRef="#br0" timeOffset="127043.46">4182 9201 500 0,'0'0'86'0,"0"0"-76"15,0 0 4-15,0 0-2 16,0 0-5-16,0 0 2 16,-24 42 2-16,24-6-9 15,0 11 4-15,3-1 9 16,8 7 10-16,5-4 2 15,-4-1 2-15,0-3-2 16,-6-5-15-16,-3-1 0 16,-3-6-3-16,0-2-6 15,0-5-1-15,0-5 2 16,0-6-1-16,0-5-3 16,0-6-1-16,0-4-39 0,-3 0-36 15,-6-7-1-15,-6-17-306 16</inkml:trace>
  <inkml:trace contextRef="#ctx0" brushRef="#br0" timeOffset="127509.21">4124 9537 545 0,'0'0'3'0,"0"0"3"15,0 0-9-15,0 0 3 16,0 0-4-16,0 0 4 15,55 14 18-15,-10-14 20 0,10 0 0 16,3-4-14-16,5-8-10 16,-11-3-4-16,-4-4 4 15,-8-4-6-15,-7 1 2 16,-12-6-9-16,-5-1-1 16,-16-1 0-16,0-3 0 15,0 4-1-15,-9-2 1 16,-4 12 0-16,-4 3 3 15,4 7 2-15,10 4 19 16,0 5 8-16,3 0-16 16,0 0-16-16,0 13-18 15,-3 13 11-15,3 15 4 16,0 8 1-16,0 4 2 0,0-1 2 16,9-5 6-16,6-1 4 15,0-7-12-15,-2-1 4 16,4-4 4-16,-4-6 0 15,-4-2-3-15,0-5 3 16,-3-4-6-16,-3-2-1 16,3-8 1-16,-5 3 2 15,-1-5-4-15,11-3-38 16,11-2-77-16,14 0-108 16</inkml:trace>
  <inkml:trace contextRef="#ctx0" brushRef="#br0" timeOffset="128020.29">4847 9587 685 0,'0'0'19'15,"0"0"-15"-15,0 0 29 16,0 0-11-16,0 0-12 15,0 0-6-15,121-76-4 16,-63 59 1-16,-13 4-1 16,-12 6-1-16,-9 5-3 15,-9 2 2-15,-2 0 2 16,1 0-4-16,-1 10 2 16,-1 6 2-16,1 6 0 0,-7 2 2 15,0 2-1-15,-3 1 0 16,-3 0-2-16,0 2 0 15,0-2 1-15,-22 2 4 16,4-6 0-16,-3 2 10 16,2-6-3-16,8-2 1 15,4-4-8-15,5-4 2 16,2-6-4-16,0 0-2 16,0-3 6-16,0 0 23 15,0 0-19-15,0 0 17 16,20-3-5-16,23-7-9 15,18-4-7-15,21-4 0 0,5 2-4 16,11-4-4 0,5-1-4-16,-6 8-13 0,-9 3-21 15,-19 7-5-15,-20 3-30 16,-24 0-27-16,-13 9-32 16,-12-4-306-16</inkml:trace>
  <inkml:trace contextRef="#ctx0" brushRef="#br0" timeOffset="128859.05">7067 9567 25 0,'0'0'517'0,"0"0"-510"16,0 0 53-16,0 0 10 16,15-69 8-16,-15 63-22 15,0 3-23-15,0 3-7 16,0 0-26-16,0 0 0 15,-9 0-21-15,-18 9 4 0,-9 16 17 16,-19 5 6-16,3 4 1 16,1 3-7-16,8 7 0 15,7-2 3-15,14 0-1 16,14-5-2-16,8-2-8 16,0-4 0-16,15-8 7 15,16-4 1-15,5-5 1 16,12-3 1-16,16-11 7 15,9 0-3-15,2-3-6 16,1-22-24-16,-12-1-27 16,-3-14-42-16,-4-2-22 15,-14-6-118-15</inkml:trace>
  <inkml:trace contextRef="#ctx0" brushRef="#br0" timeOffset="129122.35">7446 9339 560 0,'0'0'13'0,"0"0"17"15,0 0 37-15,0 0-6 16,0 0-8-16,0 0-53 16,-58-36-16-16,58 60-3 15,0 14 11-15,0 8 8 16,7 8 1-16,2 3 2 16,-3-1 7-16,3 0-1 15,1-3 4-15,-7-4-5 16,-1-3-1-16,1-7-4 0,-3-5 0 15,3-8-1-15,6-5-2 16,-2-12 3-16,11-3-3 16,15-6-43-16,13-3-32 15,18-19-29-15,2-9-261 16</inkml:trace>
  <inkml:trace contextRef="#ctx0" brushRef="#br0" timeOffset="129512.08">7807 9597 519 0,'0'0'12'0,"0"0"-11"15,0 0 26-15,0 0-27 16,0 0-4-16,0 0 4 16,-124 85 1-16,124-52 1 0,0-2 6 15,0-3-6 1,0 1 12-16,3-7 5 0,16 0-12 15,1-5 0-15,2-3 16 16,2-7 5-16,1-2 5 16,8-5 24-16,9 0-8 15,7-5-12-15,3-12-16 16,-4-4-11-16,-8-1 5 16,-14-4-6-16,-10-1-7 15,-13 0-1-15,-3 1-2 16,0 4-5-16,-27 4 3 15,-13 2-13-15,-3 6 5 0,-8 3 3 16,-9 4 7-16,5 3-1 16,3 0-33-16,10 8-11 15,9 6-39-15,14 1 12 16,19 4-15-16,0-8-128 16</inkml:trace>
  <inkml:trace contextRef="#ctx0" brushRef="#br0" timeOffset="129855.16">8533 9610 562 0,'0'0'1'15,"0"0"8"-15,0 0 8 0,0 0 3 16,0 0-19-16,0 0-1 16,-110 38 0-16,87-13 5 15,-2 8 3-15,4-3 7 16,3 3 9-16,8-1-8 16,10-1-2-16,0 1-4 15,0-4 2-15,0-3-3 16,19-6 5-16,2-2-7 0,10-1-4 15,8-5 4 1,16-8-5-16,8-3-2 0,13 0-7 16,3-5-49-16,-4-12-88 15</inkml:trace>
  <inkml:trace contextRef="#ctx0" brushRef="#br0" timeOffset="130186.27">8918 9537 616 0,'0'0'9'15,"0"0"25"-15,0 0-3 16,0 0-12-16,0 0-19 16,0 0-17-16,-12 10 10 0,12 17 7 15,0 3 0-15,0 0 1 16,0 4 2-16,1-3 16 15,10 2 3-15,1 1-2 16,-6-4-1-16,1-2-5 16,3-5-9-16,0 1-5 15,-4-10 0-15,4-2 0 16,-7-4 1-16,3-3-1 16,-6-5 0-16,0 0-11 15,12 0-25-15,6-5 1 16,7-12-59-16,2-10-66 15,3-2-133-15</inkml:trace>
  <inkml:trace contextRef="#ctx0" brushRef="#br0" timeOffset="130660.01">9294 9518 496 0,'0'0'13'15,"0"0"58"-15,0 0-13 16,0 0-34-16,0 0-24 15,0 0-4-15,0 0-5 16,0 19 9-16,-3 1 0 16,-11 4 6-16,-11-1-1 15,2 0 1-15,-6-1 9 16,-7-1-8-16,3-2-5 0,-10-2 9 16,9-5-4-16,-2-4-1 15,9-2-2-15,12-2 5 16,-1-2-7-16,13-2-2 15,-1 0 15-15,4 0-14 16,0 0-1-16,0 0 3 16,0-6 7-16,0 2-10 15,4-1 0-15,12 0 0 16,2-1-5-16,3 6 4 16,4 0-3-16,2 0-2 15,0 0 5-15,0 11 1 16,3 6-1-16,-2 5-1 15,-4-2 2-15,-2 1 1 16,-2-2-1-16,2 1 1 0,-4-4-1 16,3-2 1-16,-5-3-1 15,2-2 1-15,-3-4-1 16,1 0 3-16,7-2-3 16,7-3-1-16,8 0-70 15,8 0-130-15</inkml:trace>
  <inkml:trace contextRef="#ctx0" brushRef="#br0" timeOffset="136948.13">7280 10333 324 0,'0'0'2'15,"0"0"9"1,0 0 27-16,0 0 32 0,0 0-23 16,0 0-31-16,0 0-6 15,0 0-7-15,0 0 14 16,0 0-4-16,0 0-1 16,0 0 0-16,0 0-5 15,0 0 6-15,0 0-7 16,0 0 0-16,0 0 3 15,6 0 2-15,27-3-8 16,22-3 9-16,17 0-6 16,22-1-3-16,19-3 1 0,17 0 1 15,10 4-1 1,9-1 1-16,8 3-3 16,-5 1 0-16,0 0 7 0,-4 0-9 15,-12-1 2-15,-10 1 8 16,-21-1-5-16,-25 1 0 15,-17-4-2-15,-21 4 1 16,-14-3 2-16,-12 3-2 16,-14 2 8-16,1-1 8 15,-3 0 6-15,0-1-13 16,0 3-5-16,0 0-8 16,0 0-2-16,0 0-5 15,0 0-12-15,-3 0-8 16,-21 0-15-16,-12 11-27 15,-19 3-37-15,-12-3-121 0</inkml:trace>
  <inkml:trace contextRef="#ctx0" brushRef="#br0" timeOffset="137470.66">7468 10587 539 0,'0'0'0'16,"0"0"-10"-16,0 0 10 15,0 0 7-15,0 0 13 16,0 0-9-16,0 5-1 16,18-5 7-16,27 0 14 15,32 0 14-15,28 0-7 16,30-12 3-16,25-3-18 15,9 1-2-15,8-2 6 16,-4 0-10-16,0 2-10 0,-18 4 6 16,-16 4-6-16,-18 0 2 15,-30 1-4-15,-15 3-4 16,-18-1 1-16,-19-1 3 16,-11 1 2-16,-14 1-7 15,-4 2 4-15,-10-5-3 16,0 5 4-16,0-3 0 15,0 3-5-15,0-1-12 16,0-2-60-16,9-2-123 16,-6-6-408-16</inkml:trace>
  <inkml:trace contextRef="#ctx0" brushRef="#br0" timeOffset="153059.8799">690 10977 31 0,'0'0'19'16,"0"0"25"-16,0 0 9 16,0 0-34-16,0 0 26 15,0 0-12-15,0 0-7 16,0 0-14-16,39-29 10 15,-33 29-7-15,7-4 8 16,-4 4-2-16,-1-2 11 16,-5 2 15-16,4-3-4 15,-7 3-10-15,0 0 8 16,0 0-18-16,0 0 10 16,0 0-5-16,3 0-1 15,0 0-8-15,-3 0 6 0,0 0-5 16,0 0-1-16,0 0-3 15,0 0-2-15,0 0-14 16,-6 0-3-16,-24 0 3 16,-17 0 6-16,-16 0-6 15,-16 3 1-15,-3 7 3 16,0-4-3-16,0 0 1 16,18 2 1-16,9-5-2 15,17-1 3-15,13-2-2 16,13 0-2-16,12 0 2 15,0 0-2-15,0 0-1 16,0 0-1-16,0 0 2 16,0 0 2-16,0 0-2 15,0 0 0-15,0 0 0 16,0 1-3-16,0 2-2 0,0 5 0 16,-6 4 5-16,0 8 0 15,-3 6 2-15,-3-3 2 16,-1 4-4-16,1-1 0 15,-6 2-1-15,9 1 4 16,0-3-7-16,3 0 11 16,6 2-4-16,-4-3-3 15,-5-5-5-15,9-4 5 16,0-7 2-16,0-1-2 16,0-2-1-16,0-6 1 15,0 0 0-15,0 0 0 16,0 0 7-16,0 0-7 0,0 0 2 15,0 0-2-15,0 0 5 16,1-3 0-16,20-3-7 16,12-2 2-16,1 2 0 15,2 0 7-15,4 2-7 16,-4 4-4-16,-5 0 4 16,-1 0 2-16,-3 0-2 15,-3 7-2-15,-5 3 0 16,5 3 2-16,-3 1-6 15,-9-1 6-15,0 7 0 16,-9-3-2-16,-3 3 2 16,0-1-12-16,0 1 8 15,-18 2 0-15,-12-2 0 0,-6 0 4 16,-2-3 1-16,3-5 10 16,1 2-6-16,3-5 6 15,4-5 1-15,3 3-1 16,3-7 1-16,-9 0 0 15,6 0 5-15,2 0-13 16,7 0 0-16,9 3-1 16,2-3-2-16,-5 0-2 15,9 3 1-15,0-3-1 16,0 3-7-16,0-3-6 16,0 0-15-16,0 0-5 15,0 0-9-15,0 3-24 0,0-3-31 16,0 0-37-16,22 0-203 15</inkml:trace>
  <inkml:trace contextRef="#ctx0" brushRef="#br0" timeOffset="153684.46">1159 11405 106 0,'0'0'106'0,"0"0"-44"15,0 0-2-15,0 0-13 16,0 0 14-16,0 0-10 0,0-11-17 15,0 11-5-15,0 0-2 16,0 0-3-16,0 0-6 16,0 0-18-16,0 0-1 15,-2 3-15-15,-13 7 16 16,-1 5 2-16,4-3 6 16,0 1-5-16,6-6 8 15,3 2-6-15,0-5 1 16,3-2-1-16,0-2-4 15,0 0 5-15,0 0 8 16,0 0 4-16,0 0 29 16,0 0 7-16,0-5-17 15,9-3-9-15,-6-1-21 0,0-4-4 16,-3 4-3-16,0 1 6 16,0 5-6-16,0 3-5 15,0 0-43-15,0 5-74 16,-3 10 15-16,3-5-256 15</inkml:trace>
  <inkml:trace contextRef="#ctx0" brushRef="#br0" timeOffset="165038">2279 10928 320 0,'0'0'33'16,"0"0"-22"-16,0 0 51 16,0 0 4-16,0 0-11 0,0 0-6 15,0 0-17 1,0 0-2-16,0-36 1 0,0 36 3 15,0-1-7-15,0-1 1 16,0 2-8-16,0 0-9 16,0 0 1-16,0 0-9 15,0 0 0-15,0 0-2 16,0 0-1-16,0 0 0 16,0 0-6-16,0 0 4 15,0 10-1-15,0 2 3 16,0 8 1-16,0 4 1 15,0-1-2-15,0 7 5 16,-3 2-5-16,3 1 0 16,-2 4-1-16,2 1 3 15,0 3 0-15,0-1-2 0,0 6 1 16,-3-3 0-16,-1-3 3 16,-5-1-4-16,0-2-4 15,-6-7 3-15,-1-1 1 16,-2-5 0-16,1-5 0 15,-2-5 5-15,4-4-5 16,3-2-7-16,3-7 7 16,5 2 0-16,-1-3 0 15,2 0 8-15,3 0-6 16,-10 0 6-16,4 0-1 16,-2-3-4-16,2-6 2 15,-2 2-2-15,3-3 0 0,2-3 0 16,0 3-3-1,3 0 0-15,0 0 0 0,0 0 0 16,0 0-8-16,13 1 7 16,1-1 1-16,11 2-13 15,2-2 11-15,7 1 2 16,2 0-3-16,-3 3 3 16,3 1-3-16,-5-2 3 15,-1 5 0-15,0-6 0 16,-2 1 1-16,-1 0-1 15,4-1 2-15,-4-3 1 16,-3 2-3-16,-6-2 1 0,1-3 0 16,-5-1 3-16,2-4-3 15,-2-5-1-15,-4 1 5 16,-4-4-2-16,-3 7 3 16,-3-2-6-16,0 1 4 15,0 2-2-15,0 1-2 16,-3 3 6-16,-6 1-3 15,6 1 0-15,-1 3-1 16,-1 0 2-16,4 4-2 16,1 2 6-16,-8 1-5 15,8 3 3-15,-3-3-2 16,3 3 0-16,0 0-1 16,0 0-1-16,0 0 1 15,0 0-6-15,0 0 3 16,0 0-1-16,0 0-2 0,0 0-2 15,0 0 2-15,0 0-6 16,-3 9 1-16,0 2 7 16,0 9-3-16,3 3 2 15,0 2 4-15,0 5-1 16,0 4-1-16,0 5 0 16,0 3 1-16,12 2 1 15,0-4-2-15,-3 2 2 16,3-9-2-16,-3 2 9 15,-6-3-7-15,-3-2 9 0,0-3-8 16,0 2 7 0,0-3-4-16,0 1-5 15,0-8 12-15,0 4-13 0,0-6 1 16,0-4 6-16,0-4-6 16,0-2 1-16,0 0-2 15,0-4 3-15,0 1-2 16,0-4 6-16,0 0-7 15,0 0 0-15,0 0 0 16,0 0 0-16,0 3 1 16,0-3-1-16,0 0 0 15,0 0 0-15,4 0-5 16,-4 4-2-16,0-4-35 16,0 0-15-16,6 0-12 15,6 0-53-15,9-11-27 0</inkml:trace>
  <inkml:trace contextRef="#ctx0" brushRef="#br0" timeOffset="165286.34">2932 11553 506 0,'0'0'19'0,"0"0"-13"0,0 0 56 16,0 0-7-16,0 0-31 15,0 0-3-15,0 0-14 16,87 0 2-16,-47 0-9 16,3 0-3-16,5-7-79 15,1-3-160-15</inkml:trace>
  <inkml:trace contextRef="#ctx0" brushRef="#br0" timeOffset="166439.37">3706 11347 579 0,'0'0'13'16,"0"0"-1"-16,0 0 50 15,0 0-16-15,0 0-11 16,0 0-27-16,-9-29-8 16,9 35-16-16,0 11 3 15,0 6 13-15,0 10 8 16,5 3-8-16,-1 0 3 16,1 1 5-16,1 7-1 15,1-5-1-15,-1 4-1 0,3-7 10 16,-1 0-8-1,-1-10-5-15,-1-2 3 0,3-10-4 16,-6-5 1-16,3-6 4 16,-6 2-3-16,0-5-1 15,0 0 12-15,0 0 34 16,0-14 10-16,4-6-45 16,-1-10-9-16,2-10 4 15,-1-2-8-15,7-5 0 16,-1-2-5-16,-1-1-10 15,-1 4-1-15,-1 6 6 16,-1 8-1-16,0 12 9 16,0 3-10-16,-3 9 1 0,0 6 4 15,0 2 7 1,4 0-26-16,1 0 2 0,4 7 10 16,10 12 4-16,-1 2 10 15,0 9 0-15,4-1 0 16,-4 4-2-16,0 0-3 15,-3-3 5-15,1-2 4 16,-5 3-3-16,-1-8 1 16,-1 0 1-16,-6-7 2 15,-1-2 0-15,-5-8 0 16,0-1 0-16,1-5 1 16,-1 0 2-16,0 0 13 15,4 0 12-15,-1-5 3 16,2-15-21-16,4-5-8 0,7-9-2 15,1-5-5-15,2 0-4 16,3-3-2-16,-5 0 0 16,2 2-7-16,-2 8 9 15,-1 11 2-15,-10 9-14 16,-3 8 6-16,0 4 4 16,0 0-7-16,7 9-13 15,1 15 23-15,5 2 1 16,1 4 4-16,-4 4-2 15,-1-2 0-15,0-2-6 16,1 0 6-16,-2-1 6 16,-2-5-4-16,4-1-2 0,-2-3 0 15,-1-4-1-15,-4-3-2 16,-3-3 3 0,-3-2 5-16,0-3-5 0,0-4-1 15,0 2-7-15,0-3-30 16,0 0-45-16,0 0-2 15,3-7-77-15</inkml:trace>
  <inkml:trace contextRef="#ctx0" brushRef="#br0" timeOffset="166906.09">4688 11536 460 0,'0'0'1'0,"0"0"-1"0,0 0 1 16,0 0 32-16,0 0 16 16,0 0-24-16,4 53 7 15,-1-53-6-15,0 0 4 16,8 0 15-16,2 0 14 16,11-7-16-16,3-10-28 15,3-2-12-15,-5-4-3 16,-1 0 0-16,-15 3-5 15,-6 3-3-15,-3 4 3 16,0-1-1-16,0 8-3 0,-20 1-20 16,-11 2 14-16,1 3 15 15,-4 0-1 1,7 12 2-16,0 8-2 0,3-1 2 16,2 8-1-16,7 2 1 15,15 0-1-15,0 2 2 16,0-2-2-16,0 4 5 15,15-5-2-15,7-6-2 16,5 2 5-16,9-5-6 16,0-6 1-16,7-2 0 15,0-5 7-15,-1-3-8 16,1-3-9-16,-1-3-32 16,4-14-33-16,-7-10-57 15,-3-5-179-15</inkml:trace>
  <inkml:trace contextRef="#ctx0" brushRef="#br0" timeOffset="167677.54">5178 11451 516 0,'0'0'12'15,"0"0"32"-15,0 0 41 16,0 0-19-16,0 0-47 16,0 0-19-16,-19-4-26 15,16 24 24-15,0 10 2 16,3-1-8-16,0 0 14 15,0 5-6-15,0-1 9 16,0-4 6-16,0-1 3 16,0-6-3-16,0-5 2 0,0-5-8 15,0-2-1-15,0-7 1 16,0-2-5-16,0-1-2 16,0 0 15-16,0 0 38 15,0-10-20-15,0-14-33 16,0-2 1-16,0-10-3 15,0-3-19-15,3-2-3 16,3-1-12-16,5 2 22 16,2 7-4-16,-4 2 8 15,4 9 0-15,-7 7 2 16,0 8 4-16,-3 4 2 16,-1 3 0-16,4 0 0 15,4 0-11-15,8 15 7 0,6 5 0 16,-2 9 4-16,2 1-1 15,0 1-2-15,-3-1-4 16,-5 0 7-16,-1-5 3 16,-4-1-2-16,-7-5-1 15,-1-8 1-15,-3-4 0 16,0-5 0-16,0-2 3 16,0 0-2-16,0 0 0 15,0 0 22-15,0-13 3 16,0-7-22-16,0-10-3 15,9-2-2-15,9-4-7 16,0-5 3-16,4 4-4 0,-1 3-3 16,-3 9 8-1,-5 6 3-15,-5 9-2 0,-5 6 0 16,3 4-5-16,7 0 1 16,2 0-12-16,6 8 13 15,6 8 0-15,1 10-3 16,-5 2 8-16,-4 1-7 15,-4 3 6-15,3 1-2 16,-12 1-2-16,0-5 7 16,-6-2-2-16,0-1 1 15,0-2 2-15,0-4 2 16,4-9 0-16,-4 0-5 16,6-2 2-16,-3-4-2 0,11-5-4 15,11 0-15 1,11 0-74-16,7-14-105 0</inkml:trace>
  <inkml:trace contextRef="#ctx0" brushRef="#br0" timeOffset="168099.41">6114 11417 498 0,'0'0'47'0,"0"0"-43"15,0 0 3-15,0 0-14 16,0 0 3-16,0 0 4 16,-94 76 13-16,88-46-5 0,3 0 2 15,0 2 11-15,3-5-4 16,0 0 3-16,0-7-9 16,0-3 1-16,6-5 8 15,7-4-9-15,-1-3 12 16,9-5 2-16,7 0 11 15,5 0 4-15,3 0-10 16,6-11-1-16,-5-3-10 16,-3-3-6-16,-11 0 3 15,-4 1-10-15,-10-1-3 16,-9 0 2-16,0 0 4 16,0 0-4-16,-18 2-5 15,-15 2-1-15,-4 0-6 0,-5 2-5 16,2 5 11-16,7-1-7 15,6 7-29-15,11 0-17 16,10 0-52-16,6 0-27 16,0 4-111-16</inkml:trace>
  <inkml:trace contextRef="#ctx0" brushRef="#br0" timeOffset="168616.59">6458 11471 486 0,'0'0'123'16,"0"0"-117"-16,0 0 2 0,0 0 17 16,0 0 12-16,0 0-19 15,-16-11-10-15,16 7 11 16,0 4 0-16,0 0 0 15,6-2-6-15,9 2 3 16,4 0-15-16,2 0 13 16,6 0-14-16,6 0 0 15,1 10 5-15,6 6-8 16,2 7 5-16,0 3-2 16,-5 0 4-16,-1 8-3 15,-8-5 2-15,-11-3-2 16,-7-5-2-16,-10-5-1 0,0-1 2 15,0-10-8-15,-3-2 5 16,-7-2-11-16,-4-1 14 16,-2 0 24-16,1 0 14 15,0 0-6-15,0-15-10 16,5 1-5-16,-7-11-1 16,8-4-3-16,2-4-3 15,7-1-9-15,0 2-1 16,0 9 0-16,7 3-1 15,10 7 1-15,8 9-16 16,8 4-8-16,9 0-37 16,13 0-3-16,9 4-25 0,-7 2-43 15,-5-6-111-15</inkml:trace>
  <inkml:trace contextRef="#ctx0" brushRef="#br0" timeOffset="169133.21">7310 11410 474 0,'0'0'71'0,"0"0"-70"15,0 0-2-15,0 0-10 16,0 0 3-16,0 0 8 16,-61 87 10-16,61-65-2 15,0-1 4-15,0-6 2 0,6 2 8 16,13-7-5-1,4 0 3-15,12-4 0 0,4-6 16 16,9 0-15-16,7 0-8 16,-4-13-5-16,-3-7-4 15,-2-2-4-15,-9-4-7 16,-10-5 0-16,-2-1 6 16,-14 5-5-16,-8 5 6 15,-3 2 0-15,0 6 24 16,0 7 23-16,0 1-4 15,0 6-38-15,-9 0-5 16,-12 17-7-16,-9 11 6 0,-7 12 1 16,7 6 0-16,-3 8 3 15,2 4-1 1,4 0 0-16,-3 1 4 0,9-6-4 16,5-5 15-16,8-4-8 15,5-4-3-15,3-7-3 16,0-5 5-16,0-6-6 15,0-10 9-15,0-5-10 16,0-4 0-16,0-3 7 16,0 0-8-16,0 0 11 15,0 0-11-15,0 0-11 16,0-3-47-16,0-8-162 16</inkml:trace>
  <inkml:trace contextRef="#ctx0" brushRef="#br0" timeOffset="170129.11">9340 11397 448 0,'0'0'78'16,"0"0"-72"-16,0 0-2 0,0 0 4 15,0 0 8 1,0 0-9-16,-121-36-6 0,78 43 3 16,-5 5 3-16,-4 8-4 15,-6-3 10-15,9 5-4 16,7 3 15-16,3 0-11 15,17 0-6-15,4 0-7 16,12-4-6-16,6 1 0 16,0-3-2-16,16-2 8 15,14 0 2-15,6-1 0 16,16 1 7-16,2-1-1 16,4-2-2-16,2-4-5 0,-5 3 3 15,-3 0-4 1,-4-4 0-16,-2 2 5 0,-7-1-4 15,-9 0-1-15,-8 3-2 16,-10 1 2-16,-12 2 2 16,0 3-2-16,0-2-3 15,-31 2 3-15,-5-2-1 16,-3-6-3-16,-10-3 4 16,1 0 0-16,-7-5 32 15,3-3-10-15,-2 0 0 16,9 0-2-16,2 0-2 15,9 0-5-15,7-1-5 0,12-4-5 16,9 5-6 0,3-4-2-16,3 3-38 0,3-4-6 15,32 2-26-15,15-8-122 16,7-2-108-16</inkml:trace>
  <inkml:trace contextRef="#ctx0" brushRef="#br0" timeOffset="170572.93">9710 11690 427 0,'0'0'0'0,"0"0"0"0,0 0 54 16,0 0 0-16,0 0-15 15,0 0-6-15,29 31-6 16,-16-31 3-16,3 0 1 16,-1 0 0-16,6-6-12 15,1-8-18-15,-5-2 0 16,-4-4-1-16,-4 3-1 16,-6-2-28-16,-3 5 22 15,0 0 6-15,-3 11-24 16,-25-3-22-16,-5 6 46 15,-6 0 1-15,-4 0 3 16,4 14-3-16,8 5 0 0,7 2 2 16,12 4-2-1,6 5 0-15,6-4 0 0,0 4 9 16,0-2-2-16,15-2 1 16,12 2 0-16,7-7-3 15,8 2 3-15,1-6-5 16,2-4-6-16,4-7-1 15,3-6-93-15,-7 0-214 16</inkml:trace>
  <inkml:trace contextRef="#ctx0" brushRef="#br0" timeOffset="171479.79">10511 11886 289 0,'0'0'126'0,"0"0"-126"15,0 0 0-15,0 0 21 16,0 0 41-16,0 0-33 15,0 0 18-15,0 12 18 0,0-12-4 16,3-9-40 0,9-8-18-16,-3-2-3 0,0-4-1 15,-6-6-11-15,-3-1-11 16,0 3-1-16,0 4 8 16,-18 3 10-16,-18 7-32 15,-13 4 38-15,-3 6-10 16,-5 3 22-16,3 0-2 15,2 5-10-15,3 10 0 16,10 3-2-16,3 2 4 16,11 0 3-16,4 3-4 15,9-3 1-15,12 2 1 16,0-2-2-16,0-6-1 16,12 2 4-16,15-5 0 15,13-5-1-15,8-3-1 0,10-3-1 16,5 0 0-16,-2 0 12 15,-6-13-13-15,-6-3 0 16,-10 2 0-16,-6-6 8 16,-8 1-3-16,-8-1-2 15,-7 1 6-15,-7 5 4 16,-3 0 19-16,0 8-3 16,0-1 8-16,0 7-5 15,0 0-32-15,0 0-11 16,0 20-4-16,-3 13 15 15,-7 8 0-15,7 7-1 16,-4 9 1-16,7 3 3 0,0 5-3 16,0 5 1-1,13 5-1-15,6 5-3 0,-3-1 3 16,-13-4 5-16,-3-11-5 16,-10-8 0-16,-32-6-1 15,-16-8 0-15,-16-13-4 16,-4-8 2-16,-7-17 2 15,4-4 1-15,7-3 9 16,17-17 6-16,13-11-9 16,21-4 14-16,14-6-3 15,9-9-3-15,0-5-13 16,25-4 7-16,23-2-1 16,12 6-7-16,10 6 0 15,3 13-5-15,-6 8 5 16,-1 6 0-16,-5 8-1 0,-3 3-3 15,-2 2 0-15,-8 4-25 16,-3-3-29-16,-6 4-22 16,-12-4-38-16,-5-2-85 15</inkml:trace>
  <inkml:trace contextRef="#ctx0" brushRef="#br0" timeOffset="172238.76">10908 11714 89 0,'0'0'443'0,"0"0"-431"16,0 0 20-16,0 0 22 16,0 0 16-16,0 0-49 15,-12-46-21-15,4 57-17 16,8 11 14-16,0 4 1 15,0 7 4-15,0 1 1 16,8-2 3-16,11 2 22 16,-7-5-17-16,-3 0-4 15,3-5 0-15,-9-10-5 16,0-1-2-16,0-6 4 16,-3-7 0-16,0 0 1 15,3 0 8-15,0-4 12 0,6-16 12 16,1-6-31-16,4-7-6 15,-1-5-2-15,-1 6-9 16,6 0 1-16,-6 9 9 16,-6 6 0-16,0 3 1 15,-6 7 0-15,4 4-1 16,-1 3-4-16,8 0-9 16,5 10 8-16,-1 10 3 15,3 3 0-15,-3 4 2 16,4-4 1-16,-5 0 0 15,2-4 0-15,-1-2 2 16,-3-6-2-16,-6-5 0 0,3-3 0 16,-6 1 5-16,-3-4-5 15,13 0 3-15,-3-8-2 16,3-11-1-16,0-7-8 16,-1-5-3-16,3-1-4 15,-3-2-5-15,-3 5 17 16,2 0 2-16,2 9 1 15,0 6 3-15,-1 7-3 16,-6 2 0-16,6 5-2 16,0 0-12-16,4 2 12 15,7 18 1-15,2 4-7 16,-1 5 8-16,-2 0 1 16,-2 2-1-16,-4-2 0 15,-1-2 1-15,-3 3 5 16,-3-7-6-16,-3-4 10 0,0-2-9 15,1-6 0-15,-7-2 1 16,0-6-2-16,0-3-7 16,3 0-2-16,4 0-67 15,3-10-53-15</inkml:trace>
  <inkml:trace contextRef="#ctx0" brushRef="#br0" timeOffset="172658.15">11766 11836 365 0,'0'0'5'15,"0"0"-3"-15,0 0 5 16,0 0 62-16,0 0-19 16,0 0 5-16,32 24 1 15,-5-24 8-15,8 0-34 16,0-10-12-16,1-1-13 15,-9-7 2-15,-2-2-7 16,-13 4-1-16,-9-1 1 16,-3 6-9-16,-9 5-20 15,-27-1 1-15,-13 7 28 16,-2 0 1-16,2 0 6 16,6 7-7-16,4 5-2 15,8 5 2-15,1 4 8 0,12 4-7 16,8 2 3-16,3 0 7 15,7 2 1-15,0-2-4 16,10-1-5-16,15-4 3 16,5-5 6-16,19-3-9 15,12-4 1-15,5-7 4 16,14-3-8-16,1-3-40 16,4-17-12-16,-9-6-68 15,-6-3-253-15</inkml:trace>
  <inkml:trace contextRef="#ctx0" brushRef="#br0" timeOffset="173107.9499">12337 11777 506 0,'0'0'18'15,"0"0"18"-15,0 0 31 0,0 0-23 16,0 0-44-16,0 0-26 16,-30 17 23-16,30 8 3 15,0 6 6-15,0-1-5 16,0 3 13-16,0-4 4 15,4-2 7-15,-1-7-15 16,1-4 5-16,2-6-1 16,-6-3-12-16,0-4 9 15,0-3-5-15,4 0 13 16,-1 0 55-16,7-20-15 16,-1-4-54-16,7-7-5 0,1-3-4 15,2-6-29 1,-7 3-1-16,6-1 6 0,-6 11 16 15,3 4-4 1,-3 9 9-16,-3 7-1 0,4 7-4 16,0 0-19-16,7 7 17 15,-2 13 2-15,6 3 10 16,1 8 2-16,2 1-5 16,-2-3 4-16,1 2-1 15,-2-1-1-15,-8-8 3 16,-4-5 2-16,-5-3 5 15,-7-9-7-15,2 0-9 16,-2-5 8-16,4 0-1 16,4-5-10-16,1-14-103 0,4-3-151 15</inkml:trace>
  <inkml:trace contextRef="#ctx0" brushRef="#br0" timeOffset="173421.1">12970 11451 539 0,'0'0'10'0,"0"0"-10"15,0 0-18-15,0 0 12 16,0 0 6-16,-13 75 0 16,13-33 11-16,0 5 9 15,1 3-3-15,5 0 13 0,0-1-1 16,5-6-5-16,-8-1 8 15,6-8-9-15,3-1 10 16,3-2-10-16,4-6-5 16,-1-3-8-16,3-8-3 15,-3-4-1-15,9-3-6 16,10-7 2-16,0 0 5 16,8 0-6-16,1-7-1 15,-1-13-31-15,-18-2-84 16,-8-7-116-16</inkml:trace>
  <inkml:trace contextRef="#ctx0" brushRef="#br0" timeOffset="173602.62">12883 11785 321 0,'0'0'234'16,"0"0"-234"-16,0 0 0 15,0 0 73-15,0 0-21 16,0 0-36-16,104 0-12 15,-34-5-3-15,6 5-1 16,8-3-26-16,7-1-49 16,7 2-51-16,-7-5-118 15</inkml:trace>
  <inkml:trace contextRef="#ctx0" brushRef="#br0" timeOffset="174157.79">13760 11942 499 0,'0'0'29'0,"0"0"1"16,0 0 86-16,0 0-15 16,0 0-74-16,0 0-15 15,28-33-12-15,-18 17 6 16,-9-8-6-16,-1 5-2 15,0-1-2-15,-29 7-14 16,-17 6-10-16,-12 7 28 16,-11 0 9-16,-7 4-8 0,15 12 2 15,4 4 0-15,14-1 5 16,16 5-8-16,12-1-3 16,12 0-1-16,3 0 4 15,0-1 2-15,12-8 4 16,21-1-3-16,19-2 1 15,9-11 1-15,11 0-1 16,0-4 0-16,-7-13 0 16,-4-3 3-16,-12-6-1 15,-10-3-1-15,-12 3-5 16,-21 6 3-16,-6 3 2 16,0 4-4-16,-3 9 10 15,-15 4-6-15,-1 0-3 0,1 0-2 16,-3 7-3-1,6 9-1-15,8 4-4 0,7 7 8 16,0-1 3-16,0 4 1 16,19-1-3-16,5-5 0 15,4-1 0-15,2-6-1 16,3-4 0-16,-2-9-14 16,8-4-44-16,-6 0-34 15,6-11-70-15</inkml:trace>
  <inkml:trace contextRef="#ctx0" brushRef="#br0" timeOffset="174443.02">14119 11354 682 0,'0'0'0'0,"0"0"-5"16,0 0-5-16,0 0-12 15,0 0 22-15,-3 100 4 16,7-44 2-16,10 6 16 16,-5 1-2-16,3-2 0 15,-1-6 4-15,2-5-16 16,3-2 10-16,-4-8-8 16,2-4-7-16,-4-9-2 15,-4-7 5-15,0-6-5 16,-3-9-1-16,-3-5-31 0,0 0-63 15,0-12-70-15</inkml:trace>
  <inkml:trace contextRef="#ctx0" brushRef="#br0" timeOffset="174801.8898">13942 11757 616 0,'0'0'23'16,"0"0"3"-16,0 0 33 15,0 0-23-15,0 0-36 16,0 0 1-16,-27-3 1 16,60 3 10-16,22-3 4 0,24-5-3 15,15-5-13-15,6 1 6 16,-6 2-4-16,-12 0-1 16,-21 0 2-16,-19 7-3 15,-14 2 0-15,-13 1 0 16,-3 0 0-16,-5 9 0 15,-3 12-2-15,1 5-1 16,-5 7 3-16,0-2 1 16,0 1 5-16,0-2-6 15,0-3 2-15,0-4-2 16,0-6 7-16,0-3-6 16,0-9 1-16,0-1-1 15,0-4-1-15,0 0-40 0,0-4-61 16,0-15-263-16</inkml:trace>
  <inkml:trace contextRef="#ctx0" brushRef="#br0" timeOffset="174960.46">14555 11405 594 0,'0'0'9'0,"0"0"-9"15,0 0-54-15,0 0-25 16,0 0 38-16,0 0-95 0</inkml:trace>
  <inkml:trace contextRef="#ctx0" brushRef="#br0" timeOffset="175769.37">15283 11632 597 0,'0'0'10'0,"0"0"-2"15,0 0-8-15,-150 3-14 16,118 16 14-16,-1 11 8 16,4 1-7-16,10 5 9 0,3 0 6 15,9-2-1 1,7-2 19-16,0-2-16 0,0-4-2 15,26-2 11-15,1-5-11 16,5-5 2-16,3-1 2 16,1-6-4-16,-4-2-3 15,0-5-3-15,1 0-6 16,-3-7 12-16,-5-11-16 16,-9-1-9-16,-12-9-20 15,-4 2 5-15,0-4 4 16,0 3-2-16,0 2 22 15,-4 1 3-15,4 0 2 16,0 4-4-16,0 0 4 16,20 2-5-16,2 6 0 0,5 4 2 15,-4 2-1-15,3 3-1 16,-10 3 3-16,4 0-7 16,-4 0 4-16,4 14-10 15,-5 4 10-15,2 4 3 16,0 5-3-16,-2 1 0 15,-3-2-3-15,1 3 3 16,-2-6 2-16,-5 0-2 16,1-6 1-16,-4-7-1 15,-3-4 5-15,3-3 1 16,-3 0-1-16,0-3 7 16,0 0 16-16,4 0 9 15,1-7 9-15,-1-11-32 0,7-6-12 16,-5-6-1-16,3-2 1 15,-3-2-4-15,1 1-1 16,7 4 2-16,-2 7-8 16,2 2 9-16,6 5-4 15,-5 5 0-15,8 5-14 16,0 1 3-16,-4 1 15 16,4 3-5-16,2 0 3 15,-1 5-4-15,-5 12 6 16,1 7-5-16,-14 1 5 15,-3 5-2-15,-3-2 2 16,0 1 0-16,0-3 0 0,3 1 2 16,10-1-2-16,7-6-2 15,9 0 0-15,17-6-42 16,13-2-11 0,8-4-102-16,-6-8-240 0</inkml:trace>
  <inkml:trace contextRef="#ctx0" brushRef="#br0" timeOffset="176925.68">16829 11439 334 0,'0'0'198'0,"0"0"-192"15,0 0 2 1,0 0 28-16,0 0 23 0,0 0-52 15,-49-14-7-15,30 14 0 16,-7 11 0-16,4 7 10 16,1-1-2-16,2-2 3 15,5 2 12-15,6-3-11 16,3-5-9-16,5 1-3 16,0-3 0-16,0 0-5 15,0-4 4-15,5-1 1 16,17 1 23-16,6-3 13 15,5 0-15-15,3-5-8 16,-2-8 1-16,-9-4-13 16,1-3 4-16,-10 0-2 0,-6 1 3 15,-10 6-6-15,0 1-2 16,0 6 1-16,-20 3-25 16,-10 3-9-16,-8 3-17 15,-4 18-4-15,7 8-44 16,5 5-170-16</inkml:trace>
  <inkml:trace contextRef="#ctx0" brushRef="#br0" timeOffset="177479.3799">16872 12025 524 0,'0'0'14'0,"0"0"13"16,0 0 32-1,0 0-28-15,0 0-30 0,0 0 3 16,-80 6-4-16,58 14 0 16,-1 1 3-16,4-1-3 15,4 0 0-15,6-1 1 16,6-3 2-16,3-3-3 15,0-3-1-15,0-4 1 16,18-2 12-16,10-4 18 16,11 0 17-16,6 0-18 15,4-7-17-15,-10-9-4 16,-6 0 0-16,-5-4-4 16,-10 0-3-16,-9 4-1 0,-9-1 0 15,0 0 3 1,0 7 1-16,-12 3-6 0,-14 1 2 15,3 3-14-15,-7 3 10 16,-5 0-20-16,6 10-17 16,2 6-66-16,15 1-154 15</inkml:trace>
  <inkml:trace contextRef="#ctx0" brushRef="#br0" timeOffset="178461.76">18105 11628 388 0,'0'0'15'0,"0"0"27"0,0 0 38 15,0 0-15-15,0 0-20 16,0 0-9-16,-19-39-21 16,9 35-1-1,0 4-3-15,-13 0 0 0,4 0-4 16,-16 0-3-16,-2 10 10 16,2 3-8-16,-7 4 10 15,-1 4-4-15,1 1 1 16,0 6-11-16,6 1 7 15,8 3-3-15,-1 2-6 16,9-2 1-16,6 5-2 16,10-4 1-16,4-1 0 0,0-1 5 15,10-3-5-15,18-7-7 16,7-1 7-16,4-4 7 16,10-6 3-16,9-3 11 15,-1-1-18-15,10-6-1 16,-6 0-4-16,-9 0-31 15,-1-6-31-15,-9-4-36 16,-8-4-54-16,-10-5-154 16</inkml:trace>
  <inkml:trace contextRef="#ctx0" brushRef="#br0" timeOffset="178919.53">18365 11810 339 0,'0'0'111'0,"0"0"-36"15,0 0 9-15,0 0-27 16,0 0-35-16,0 0-16 16,-12-9-6-16,-8 15 2 15,-6 4-2-15,6 2 1 16,0-1-1-16,1 4-1 16,3 2 0-16,3 4 1 15,6-1 0-15,1 0 0 16,6 2-2-16,0-1 1 15,0-1-2-15,16-2-1 16,13-1 4-16,4-3 0 0,2-5 0 16,11-2 9-1,5-4-9-15,-1-3 12 0,2 0-6 16,-10 0 3-16,-6-6-5 16,-6-8 12-16,-1-5 10 15,-10-8-6-15,-10-2-16 16,-3-1-2-16,-6 0-2 15,0 4 0-15,-15 3 5 16,-8 6-1-16,-7 0-3 16,-3 8 1-16,-6 3-4 15,-5 5 4-15,1 1-4 16,8 0 2-16,6 4-34 16,9 11-16-16,17 2 10 0,3 0-37 15,7 6-32-15,35-9-121 16</inkml:trace>
  <inkml:trace contextRef="#ctx0" brushRef="#br0" timeOffset="179879.52">19508 11849 300 0,'0'0'7'0,"0"0"-1"15,0 0 20-15,0 0-3 16,-130-26 7-16,98 26-1 16,-3 0-3-16,-2 0 19 15,2 13-29-15,-6 1 7 16,4 5-8-16,-2 1-3 15,0 7 6-15,0-1-5 16,9 4-5-16,11-4 6 16,6 4-10-16,10-7-3 15,3 1 0-15,0-5 2 16,0-6 5-16,23 0-8 16,10-10 13-16,12 0 24 0,6-3-1 15,4 0-27-15,0-12 4 16,-6-8-3-16,0-9-3 15,-10-5-7-15,-2-6 0 16,-15-9-19-16,-6-4 2 16,-12-3-5-16,-4 0 4 15,0 2 18-15,-4 4 0 16,-12 9 1-16,3 4 2 16,0 7 9-16,6 8 1 15,-2 5-7-15,6 10 7 16,3 2-9-16,0 5 0 15,0 0-4-15,0 0-11 16,0 9-2-16,0 16 13 0,0 6-2 16,0 8 4-16,3 4-2 15,3 1 1-15,0 5-2 16,2-6 2 0,-2 0-1-16,5-3 1 0,4-4-1 15,-3-5 0-15,0-6 0 16,9-6-1-16,-5-5 2 15,0-8-1-15,7-2 8 16,10-4 22-16,2 0 10 16,4-4-25-16,4-9-11 15,-7-4 0-15,-1-5 2 16,-7-1-4-16,-1-4 5 16,-4-2-5-16,-4-1-2 15,-11 6 1-15,-5 2-2 0,-3 5 1 16,0 4-3-16,-4 7-10 15,-12 1-9-15,-17 5 14 16,-2 0 8-16,-8 0 1 16,1 10-1-16,7 7 0 15,2 0-1-15,10 2 1 16,14 5-12-16,6-2 12 16,3 4 0-16,0-2 1 15,26-2 3-15,6 0 1 16,7-4-5-16,9-4 3 15,3 2 2-15,-1-5 0 16,3-2 1-16,-5-2-6 16,1-3 3-16,-4-1-8 0,-2-3-17 15,-8 0-33-15,-2 0-80 16,-7 0-340-16</inkml:trace>
  <inkml:trace contextRef="#ctx0" brushRef="#br0" timeOffset="180989.19">21068 11685 604 0,'0'0'0'0,"0"0"3"0,0 0 20 15,0 0-16-15,-133-34 6 16,90 34-13-16,3 0 5 16,-2 8 0-16,-1 6-5 15,9 1 0-15,1 2 2 16,4 1 7-16,6-1-6 15,4 0-6-15,9-1 7 16,4-4-6-16,6-3 2 16,0-2-1-16,0 3 0 15,19-4-3-15,13 3 4 0,8-2 10 16,8 0-10 0,0 3 2-16,2 0 0 0,-3-4-1 15,-1 4 1-15,0 0-2 16,-1 0 0-16,-8 2 1 15,-8-1-1-15,-13 3-1 16,-10 0-1-16,-6 1-11 16,0 2 13-16,-19 0-9 15,-20-5-8-15,-16 5 15 16,-4-8-4-16,1-2 12 16,0-3-3-16,9-4 22 15,-3 3-6-15,6-3 2 16,7 0-3-16,4 0-1 15,15 0-5-15,3 0-1 16,11 0-6-16,6 0-5 0,0-3-19 16,9-3-40-1,36-8-68-15,18-6-205 0</inkml:trace>
  <inkml:trace contextRef="#ctx0" brushRef="#br0" timeOffset="181441.9799">21379 11898 628 0,'0'0'15'0,"0"0"-8"16,0 0 13-16,0 0 20 15,0 0-27-15,0 0-4 16,43 2 11-16,-17-2-15 15,6 0 13-15,1-11-13 16,-1-6 1-16,1 0-6 16,-11 2-15-16,-6-2 1 15,-9 5 7-15,-7 2 6 16,0 3-16-16,-13 0-16 16,-19 0 8-16,-5 7 25 15,-2 0 6-15,4 0-6 16,5 14-6-16,3 2 6 15,7 4 0-15,2 3 0 16,6 3 6-16,1-2-4 0,9 3 10 16,2-1-6-16,0-1-4 15,18-1 3-15,15-4-5 16,13-4 1-16,18-6 3 16,15-6-4-16,8-4-5 15,-2 0-37-15,0-7-9 16,-11-16-24-16,-3-6-89 15,-13-8-74-15</inkml:trace>
  <inkml:trace contextRef="#ctx0" brushRef="#br0" timeOffset="181813.99">22106 11801 439 0,'0'0'47'16,"0"0"37"-16,0 0-47 16,0 0-21-16,0 0-16 0,0 0 0 15,-119 10-6-15,106 12 6 16,-2 5 6-16,7 2-5 15,7-5 0-15,1-1 11 16,0 0-6-16,0-6 8 16,0-4-8-16,13-6 13 15,13-2 7-15,14-5 26 16,11 0-6-16,7 0-10 16,8-3-15-16,-7-9-5 15,-7-5 5-15,-3-2-10 16,-11-1-6-16,-13-4 1 15,-11 4-3-15,-14-3 2 16,0 3-5-16,-17-2 0 0,-25 2-1 16,-7 6 1-1,-6 0 1-15,-3 5 0 0,6 5-2 16,7 4 0 0,10 0-34-16,11 8 2 0,11 4-26 15,13 9 9-15,0-1-35 16,23 2 4-16,16-5-29 15,10-1-60-15</inkml:trace>
  <inkml:trace contextRef="#ctx0" brushRef="#br0" timeOffset="183712.03">22487 11903 501 0,'0'0'73'0,"0"0"46"16,0 0-47-16,0 0-56 15,0 0-16-15,0 0-14 16,21 56 14-16,-8-7 0 15,6 15 2-15,-2 5 0 16,4 11 0-16,-8 4 3 16,0-1-3-16,-13-10-1 15,0-4 1-15,-10-9-2 16,-27-8 0-16,-14-11-5 16,-14-15 5-16,-12-9-9 15,-5-14 9-15,8-3 11 16,10-14-11-16,14-16 22 15,16-6-8-15,13-8-11 0,20-8 15 16,1-4 0-16,30-3-16 16,25-4 9-16,16 0-9 15,16 6-4-15,2 6-1 16,-1 7 3-16,-4 10-8 16,-11 5 1-16,-13 7-16 15,-10-2 15-15,-9 1 3 16,-12 0-8-16,-3-3-3 15,-7-1 0-15,-1-3 0 16,-9 4-7-16,0-1 10 16,-6 8 8-16,-3-1 5 15,0 7 6-15,0 0 18 16,0 6-3-16,0 4 8 16,0 0-8-16,0 3-21 0,0 0 0 15,0 10-19-15,0 12 16 16,0 5 1-16,0 3 2 15,1-1 2-15,14 4-2 16,-4-3 1-16,5-4 0 16,-3-6 2-16,0 1 1 15,-1-12-6-15,-4-2 4 16,-5-4 0-16,2-3-1 16,-5 0 7-16,3 0 6 15,3-3 31-15,6-11-24 16,-3-9-19-16,6 1 2 15,3-5-8-15,-1-3-7 16,8-1-2-16,-2 3 0 0,3 1-1 16,-1 7 7-1,-5 8-3-15,-6 5 10 0,1 7-4 16,-2 0 4-16,1 3-3 16,2 16-2-16,-2 5 0 15,-1 2 5-15,-1 1-3 16,-1 2 3-16,-1-2-1 15,-2-5 1-15,1-2 0 16,-2-6 0-16,-1-4 0 16,0-4 0-16,-5-3 0 15,4-3 4-15,2 0 1 16,10-3-1-16,5-13 4 0,1-11-8 16,-1 4-3-16,-4-2 0 15,-6 0-11-15,-8 3 6 16,3 5 5-16,-2 0 6 15,2 1-2-15,7 6-1 16,10 3-2-16,1 1 0 16,2 2-3-16,-2 4-13 15,-2 0 2-15,-4 0 10 16,0 17-2-16,-3 0 8 16,-6 6-4-16,-1 2 4 15,-2 3 0-15,1-2-5 16,1 1 10-16,0-5-5 15,4-2 12-15,0-6 18 16,3-4-12-16,1-4-3 16,9-5 3-16,9-1 6 0,7 0 16 15,4 0-26-15,-2-14-2 16,0-6-4-16,-6-7-3 16,-7-2-5-16,-7-7-7 15,-17 0 5-15,-7-1-23 16,-3 7-2-16,-29 7 1 15,-7 4 17-15,-7 8-8 16,4 5 17-16,3 6 0 16,6 0-6-16,5 17 4 15,11 6 2-15,7 3 1 16,7 6 2-16,3-1-3 16,0 1 1-16,26-8 2 0,6 3-3 15,14-8 0-15,6-6 0 16,11-3 2-16,4-4-2 15,4-6 0-15,-4-3-31 16,-9-20-23-16,-7-6-34 16,-22-3-15-16,-8-6-43 15,-13 5 109-15,-8 3 37 16,0 10 87-16,-8 5 21 16,-2 8-30-16,5 4-34 15,2 3-34-15,-1 0-10 16,4 10-19-16,-3 12 19 15,3 5 3-15,0 2-3 16,10-2 3-16,16 1 6 0,0-3-9 16,4 0 0-1,2-8 0-15,-6-6 2 0,0-5-2 16,-2-6 9-16,4 0 16 16,-1-14 9-16,1-9-26 15,-7-6-8-15,-12 0-16 16,-6-4 15-16,-3 5-52 15,0 6 23-15,0 2 26 16,0 9 4-16,0 3 5 16,21 8-1-16,9 0-4 15,7 0-6-15,2 18 3 16,-1 6 3-16,0 6-1 16,-5 3 1-16,3-2 5 15,-7-2-3-15,-2-7-2 0,-1-2 3 16,-3-4 6-16,2-9-1 15,0-4 13-15,8-3 21 16,1 0 15-16,4-9-36 16,-3-11-20-16,-2-4 6 15,-5-11-7-15,-11-5-2 16,-4-7-9-16,-6-5-24 16,-5-5 23-16,4-2 0 15,-6 4 11-15,2 1 1 16,-2 12 10-16,0 9-5 15,0 13 11-15,0 12 7 0,0 5-12 16,0 3-11 0,0 11-10-16,0 15 1 0,0 6 9 15,0 8-6-15,0 4 6 16,0-2 3-16,0-2 1 16,17-1-4-16,7-5 0 15,6-2 0-15,0-8 2 16,2-5-3-16,-2-5 3 15,-4-8-4-15,-10-2-40 16,3-4-68-16,-12-7-153 16</inkml:trace>
  <inkml:trace contextRef="#ctx0" brushRef="#br0" timeOffset="183854.65">25352 11710 595 0,'0'0'173'0,"0"0"-163"15,0 0 6-15,0 0 23 16,0 0-39-16,151-6-22 16,-72 6-79-16,-3 0-87 15</inkml:trace>
  <inkml:trace contextRef="#ctx0" brushRef="#br0" timeOffset="185023.11">17927 12916 337 0,'0'0'228'0,"0"0"-212"16,0 0 83-16,0 0-35 15,0 0-27-15,0 0-37 16,0 0-19-16,9 31 19 0,-6 8 14 16,-2 8-13-1,2 2 0-15,0 1 13 0,-1-1 11 16,1 0-16-16,-3-2-5 15,0-8 3-15,0-2-5 16,0-7 10-16,0-17-12 16,0-4 1-16,0-9 1 15,0 0-2-15,0-3-1 16,0-16-26-16,0-9-112 16,-3-8-6-16,1-3-296 15</inkml:trace>
  <inkml:trace contextRef="#ctx0" brushRef="#br0" timeOffset="185353.23">17670 12821 648 0,'0'0'11'16,"0"0"41"-16,0 0 0 15,0 0-32-15,0 0-17 16,181-31-3-16,-101 31 0 15,3 14 0-15,-8 9 2 16,-4 4-1-16,-9 7-1 16,-10 11-1-16,-7 5 0 15,-16 3-5-15,-15 0 6 0,-14 0 2 16,-1-7 2 0,-44 0-5-16,-10-3 1 0,-13-8-17 15,-10-8 15-15,2-3-2 16,6-4 4-16,4-7 0 15,15-7 2-15,14 0-3 16,15-5 1-16,19 3-62 16,3-4-65-16,30 0-385 15</inkml:trace>
  <inkml:trace contextRef="#ctx0" brushRef="#br0" timeOffset="186449.8298">18722 13366 404 0,'0'0'0'0,"0"0"9"0,0 0-8 16,0 0 59-16,0 0-16 15,0 0-7-15,0 3 17 16,0-3 3-16,4 0-2 16,16 0-19-16,-7-11-26 15,5-1-1-15,-1-2-4 16,-1-9-2-16,-4 1-3 16,-5-2 3-16,1 1-3 15,-8 4-2-15,0 2-3 16,-6 4 3-16,-18 6-19 15,-9 2-2-15,-7 2 23 16,-5 3 3-16,7 0-3 16,-4 15-1-16,6 2-1 0,4 9 2 15,6-3-3-15,6 7 8 16,11 2-7-16,6-2 4 16,3 0 0-16,0-10-1 15,12-3-2-15,11-5 3 16,5-7-2-16,12-5 9 15,5 0-8-15,4-5 16 16,5-15-9-16,-11-5 0 16,-1-6 1-16,-6-2-9 15,-16 4-7-15,-10 3 7 0,-10 5 0 16,0 8 0 0,0 1 0-16,-3 4-5 0,-4 8 5 15,1 0-8-15,5 3 8 16,-5 14-10-16,-1 7 9 15,4 5 2-15,3 4 2 16,0 0-1-16,0-3 0 16,0-9 0-16,10-3-2 15,10-3 2-15,3-10 1 16,12-4-2-16,4-1 3 16,7 0 13-16,5-6-6 15,1-11-3-15,-3-10 0 16,-6-7-6-16,-5-5-2 15,-15-4-1-15,-10-7 0 16,-9-2-5-16,-4-4-11 0,0 2 11 16,-15-1 6-1,-2 8 0-15,-1 15 0 0,3 8 4 16,10 14 2-16,0 8 1 16,5 2 0-16,-3 0-7 15,-1 19-14-15,4 10 14 16,0 8 0-16,0 9 2 15,0 0-2-15,0 1 0 16,0 2 5-16,0-3 1 16,0-2-5-16,0 2-1 15,0-7 4-15,0-3 2 16,3-3 1-16,4-8-6 0,-1-11 3 16,3-2-4-1,5-7 1-15,5-5-1 0,17 0 1 16,7 0-1-16,5-5-27 15,-9-12-53-15,-10-9-111 16</inkml:trace>
  <inkml:trace contextRef="#ctx0" brushRef="#br0" timeOffset="186632.34">19204 13187 632 0,'0'0'17'15,"0"0"-15"-15,0 0 14 0,0 0-12 16,0 0-4 0,161-16-1-16,-94 16-20 0,9 0-24 15,6 0-18-15,2 0-76 16,-4 0-152-16</inkml:trace>
  <inkml:trace contextRef="#ctx0" brushRef="#br0" timeOffset="187207.81">20018 13389 437 0,'0'0'6'0,"0"0"42"15,0 0 84-15,0 0-19 16,0 0-46-16,0 0-67 15,76-46 7-15,-48 27-1 16,-5-11-5-16,-7 0 2 16,-13 0-2-16,-3 6-1 15,-7 5-2-15,-35 9-4 16,-9 3 1-16,-8 7 5 16,-7 0 1-16,3 14 0 15,5 6 0-15,11 6-1 16,14 0 0-16,12-3 5 15,9 6-5-15,10-8-3 16,2 1 1-16,0-5 4 0,14-6-1 16,17-5 1-1,14-3 8-15,12-3-8 0,1 0 4 16,3-6-5 0,-3-11 1-16,-12-6-2 0,-1-1-3 15,-18-1 2-15,-12 1 1 16,-14 5-2-16,-1-1 1 15,0 7-2-15,-1 2 1 16,-7 5 2-16,8 3 11 16,0 3-11-16,0 0-2 15,0 9-3-15,0 11 5 16,15 4 0-16,5 5 0 0,0 4 4 16,6-3-4-1,-2 3 0-15,4-10 2 0,7 0-1 16,8-9-1-16,9-1-18 15,6-7-58-15,14-6-46 16,-1 0-161-16</inkml:trace>
  <inkml:trace contextRef="#ctx0" brushRef="#br0" timeOffset="187500.02">21428 13043 545 0,'0'0'15'0,"0"0"13"16,0 0 37-16,0 0-26 16,0 0-32-16,0 0-6 15,9 22 13-15,-5 2 4 16,-1-1 0-16,-3 2 4 15,0-3-16-15,0 0-4 16,0-2 1-16,0 0-1 16,-3-7-4-16,-1-4-1 15,4-1-71-15,0-5-63 16,0-3-262-16</inkml:trace>
  <inkml:trace contextRef="#ctx0" brushRef="#br0" timeOffset="187687.52">21743 13051 671 0,'0'0'54'15,"0"0"-53"-15,0 0 7 16,0 0-6-16,0 0 3 16,0 0 11-16,-22 81-5 15,18-46-2-15,3 2-6 16,-4 2-3-16,-2 1-13 15,-4-9-367-15</inkml:trace>
  <inkml:trace contextRef="#ctx0" brushRef="#br0" timeOffset="188683.37">18333 14070 600 0,'0'0'6'0,"0"0"-5"0,0 0 8 15,0 0-1-15,0 0-7 16,-133-24-1-16,90 28 2 16,-2 5 5-16,-1 5 0 15,1 2 9-15,0 0-7 16,5 1 10-16,10 0-19 16,8 3 1-16,7-4-1 15,12-3 0-15,-3 0 0 16,6-2-1-16,0-2-3 15,28-1 3-15,15-3 2 16,11-1 0-16,15 1-1 16,-8 3 0-16,-2 1 3 15,-6 1-2-15,-6 0 0 16,-6 7 0-16,-8 0-1 0,-6-1 0 16,-14 4-1-16,-3 1 2 15,-5-1-1-15,-5 2 0 16,0 1 0-16,-15-4 0 15,-11-2 0-15,-3-3-2 16,-7 0-4-16,-4-9 6 16,-1-5 7-16,-1 0 2 15,-5 0 16-15,-1 0-10 16,3 0-6-16,5 0-5 0,9 0-3 16,2 0-1-16,12 0-16 15,11 0-10-15,6 0-33 16,0 0-59-16,20 0-155 15</inkml:trace>
  <inkml:trace contextRef="#ctx0" brushRef="#br0" timeOffset="189021.12">18726 13975 717 0,'0'0'48'16,"0"0"-48"-16,0 0 49 16,0 0-9-16,0 0-34 0,0 0-6 15,-14-14-12-15,31 42 12 16,9 9 6-16,-1 10-4 16,-2 0-1-16,-4-1 1 15,-1 3 11-15,-9-4-11 16,-6 2 18-16,-3-4-9 15,0-4-5-15,0-6-5 16,-6-3 3-16,-3-10-3 16,-3-7 2-16,6-3-3 15,1-10-9-15,4 0-30 16,1 0 4-16,0-3-37 16,-3-17-89-16,0-5-200 15</inkml:trace>
  <inkml:trace contextRef="#ctx0" brushRef="#br0" timeOffset="189209.9199">18668 14314 554 0,'0'0'36'15,"0"0"1"-15,0 0 73 16,0 0-42-16,0 0-35 16,0 0-29-16,6-14 0 15,32 14-3-15,18 0-1 16,16 0 0-16,10 0-16 15,6 0-19-15,3 0-53 16,-3-3-52-16,-11 0-261 0</inkml:trace>
  <inkml:trace contextRef="#ctx0" brushRef="#br0" timeOffset="189788.37">19528 14450 453 0,'0'0'6'16,"0"0"34"-16,0 0 90 15,0 0-20-15,0 0-46 16,0 0-53-16,46-37-6 0,-30 15-4 16,2-3 3-16,-7 0-3 15,-8 4 0-15,-3 2-1 16,0 5-1-16,-30 7-12 15,-9 2-1-15,-12 2 14 16,-4 3 4-16,0 0-3 16,-1 12-1-16,9 8 1 15,3 0 4-15,12 3-4 16,8 1-1-16,13-2-6 16,11 1 6-16,0-6 0 15,5 0 0-15,25-4 4 16,2-7 0-16,12-3-3 0,3-3 3 15,9 0 1 1,-1-17 0-16,-6-5-2 16,-3-6-3-16,-11 3-5 0,-16 2-1 15,-12-4 1-15,-7 11 2 16,0-1-6-16,-20 4 2 16,3 6 1-16,4 7 6 15,1 0 2-15,6 0 1 16,-1 10-3-16,0 7 0 15,7 6-3-15,0 0 3 16,3 3 7-16,15-2-4 16,-1-2-1-16,7-2-2 15,2-5 0-15,10-6 1 0,7-3-1 16,10-6-2 0,2 0-40-16,5 0-33 15,-5-17-58-15,3-5-112 0</inkml:trace>
  <inkml:trace contextRef="#ctx0" brushRef="#br0" timeOffset="190071.62">20248 14205 352 0,'0'0'6'16,"0"0"117"-16,0 0-35 16,0 0-33-16,0 0-34 15,0 0-21-15,-105-23 0 16,86 39 1-16,1 7 3 15,6 1 9-15,5-1 2 16,-4-1 1-16,7 2 2 0,1-1-5 16,3 1 7-16,0-2-11 15,0 0 2-15,15 0-9 16,10-3 0-16,11-2 2 16,13-5 1-16,6-2 1 15,13-3-6-15,-3-7-13 16,-4 0-26-16,-5-3-47 15,-7-17-49-15,-15-7-148 16</inkml:trace>
  <inkml:trace contextRef="#ctx0" brushRef="#br0" timeOffset="190319.96">20600 14117 492 0,'0'0'13'0,"0"0"77"16,0 0-63-16,0 0-27 15,0 0-8-15,0 0 4 16,1 51 8-16,7-21 4 16,-1 1 1-16,-4 0 2 15,3-4 10-15,-2 0-12 16,6-4 3-16,0-1-6 16,0-1 0-16,1-5-2 15,3-2-3-15,-4-8-1 16,5-5-2-16,9-1-51 15,1 0-45-15,9-14-334 16</inkml:trace>
  <inkml:trace contextRef="#ctx0" brushRef="#br0" timeOffset="190633.65">21084 14132 610 0,'0'0'19'16,"0"0"-12"-16,0 0 8 15,0 0 8-15,0 0-15 16,0 0-2-16,-129 52 15 16,105-31-9-16,1-1 9 15,3-2-9-15,1-1-5 16,2-2 19-16,8-6-16 16,0-3-6-16,8-2 0 15,1-1-4-15,0-3 1 0,0 3-1 16,0-2 0-16,17 5 5 15,21 1 19-15,8 3-9 16,8-4-4-16,1 5-11 16,2-2 0-16,-8 0-6 15,-1-2-32-15,-8 1-37 16,0-8-36-16,5 0-97 16</inkml:trace>
  <inkml:trace contextRef="#ctx0" brushRef="#br0" timeOffset="190898.94">21956 14090 634 0,'0'0'19'15,"0"0"-16"-15,0 0-3 16,0 0-11-16,0 0 11 15,0 0 18-15,-17 72 5 16,16-46 13-16,-6-2-18 16,7-5-5-16,-7-2-9 15,4-7-1-15,0 0-3 16,3-3 0-16,0-7-90 0,0 0-92 16,17 0-250-1</inkml:trace>
  <inkml:trace contextRef="#ctx0" brushRef="#br0" timeOffset="191083.4499">22162 14117 702 0,'0'0'15'16,"0"0"-10"-16,0 0-10 16,0 0 11-16,0 0 24 15,-11 71-18-15,11-38 8 16,0-2-8-16,0 4-7 15,-7 2 3-15,-10-2-8 0,-13-3-41 16,-4-10-273 0</inkml:trace>
  <inkml:trace contextRef="#ctx0" brushRef="#br0" timeOffset="194172.99">18170 15073 419 0,'0'0'8'15,"0"0"-2"-15,0 0 37 16,0 0-4-16,0 0-10 16,0 0-25-16,0 0 2 15,66-36 8-15,-66 33-1 16,0-3 17-16,-9 5-26 15,-15-1-1-15,-15 2 4 16,-9 0 10-16,-2 0-14 16,-8 0-3-16,-2 9 0 15,5 4 0-15,13 3 3 16,11 1-6-16,11 3 0 0,17 0 0 16,3 0 2-16,5-1-2 15,36-2 3-15,9-1 1 16,17-1 1-16,4-9 1 15,7 2-3-15,-8-3-3 16,-10-5-1-16,-25 0-14 16,-9 0-1-16,-26 0 15 15,0 0 0-15,-16-7 3 16,-36 0-5-16,-10 4 6 16,-9 3 26-16,-1 0-3 15,5 0-20-15,4 12 4 16,12 10-7-16,11 3 7 0,12 5-9 15,13-1 2 1,12 5-3-16,3-4 3 0,0-1 1 16,10 1 13-16,13-5-10 15,7 2-2-15,-1-7 4 16,16 0-4-16,1-3-2 16,5-10 0-16,6-4 0 15,-6-3-31-15,1 0-75 16,-3-10-191-16</inkml:trace>
  <inkml:trace contextRef="#ctx0" brushRef="#br0" timeOffset="194743.8598">18486 15308 659 0,'0'0'12'0,"0"0"64"16,0 0-18-16,0 0-34 16,0 0-15-16,0 0-9 15,106-13 0-15,-47 13 0 16,-13 10 2-16,-1 0-2 16,-10 2 4-16,-12 2-1 15,-10 2-3-15,-13 1-2 16,0 6 0-16,-32 0-6 15,-15 1-1-15,-8-1 9 0,7 0 1 16,8-4 6 0,13-6-6-16,12-2-1 0,7-2-2 15,5-9 0-15,3 0 0 16,0 0 2-16,8 0 2 16,25-3 2-16,14-14-3 15,10-3-1-15,6-2 0 16,-2-4-2-16,-9-2-4 15,-1 2-6-15,-21 3 8 16,-14 0 4-16,-9 6 0 16,-7-1-2-16,0 7 2 15,-8 1-2-15,-7 7 2 16,-6 3 5-16,0 0-4 16,0 13 1-16,-1 11-2 15,7 5-2-15,6 1 2 0,4-1 0 16,5 1 3-16,0 0-2 15,0-3 1-15,29-1-1 16,10 0 0-16,7-6-1 16,15 0 0-16,5-7-38 15,-5-5-79-15,-6-8-135 16</inkml:trace>
  <inkml:trace contextRef="#ctx0" brushRef="#br0" timeOffset="195044.46">19471 15073 682 0,'0'0'5'16,"0"0"-5"-16,0 0-7 15,0 0-4-15,0 0 11 16,-18 106 8-16,18-59 5 15,0-4 7-15,0 3 9 16,0-4-3-16,0-2-14 16,4-7 4-16,-2 0-11 15,-2-6 0-15,0-8-2 16,0-6 1-16,0-6-3 16,0-3-1-16,0-4-18 15,-2 0-60-15,-8-7-50 0,-5-10-218 16</inkml:trace>
  <inkml:trace contextRef="#ctx0" brushRef="#br0" timeOffset="195465.34">19314 15413 403 0,'0'0'53'0,"0"0"63"16,0 0-25-16,0 0-17 15,0 0-18-15,0 0-33 16,18-35-18-16,19 28-5 15,11 2 0-15,10 2 1 0,2 3-1 16,-5 0 2-16,-4 0 2 16,-1 6-8-16,-6 8 5 15,-8 3-4-15,-7 3 5 16,-6 4-2-16,-11 2 0 16,-5 1-2-16,-7-5 1 15,0 2 0-15,-7-5-5 16,-17-2 1-16,-6-6-4 15,3-3 4-15,6-3 5 16,11-5 9-16,0 0-2 16,5-5 28-16,5-14-28 15,0-4 8-15,0-7-4 16,9-4 7-16,19 0-4 0,15-4-5 16,12 1-3-1,13 5-4-15,0 0-4 16,0 11 1-16,-10 8-42 0,-14 10-11 15,-6 3-20-15,-5 6-21 16,-5 11-56-16,-1 0-112 16</inkml:trace>
  <inkml:trace contextRef="#ctx0" brushRef="#br0" timeOffset="196161.49">20629 15500 387 0,'0'0'5'15,"0"0"4"-15,0 0 42 16,0 0-1-16,0 0-24 15,0 0-2-15,-59 29-7 16,59-25 6-16,-3-4-1 16,3 0 10-16,0 0 7 15,0 0 33-15,0 0-11 16,3-10-11-16,13-1-41 16,5-9-3-16,1-5 0 15,0 2-6-15,-2-8 0 0,-7 5-5 16,-6 2 11-16,-7 8-13 15,0 1 7-15,-10 5-11 16,-22 3-13-16,-5 4 20 16,-8 3 4-16,-3 0 2 15,-8 3-1-15,1 14-2 16,-4 2 6-16,13 4-8 16,3 3 6-16,16 0-4 15,4 2 1-15,12 1-3 16,11-5 0-16,0-5 2 15,0-2 1-15,16-1 1 0,9-13 0 16,13 4 2-16,8-7 3 16,5 0-1-16,2-17-2 15,-5-2 7-15,-8-7-7 16,-8-1-1-16,-10 0 2 16,-10 0-3-16,-11 9-1 15,-1 7 4-15,0 5-4 16,0 2 5-16,0 4-5 15,0 0-3-15,0 10-6 16,0 8 5-16,0 8 4 16,10-4 0-16,4 5 0 15,4-4 0-15,6 0 0 16,8-3 0-16,3-6 5 16,13-2-5-16,12-6-34 15,-4-6-137-15,7-9-419 0</inkml:trace>
  <inkml:trace contextRef="#ctx0" brushRef="#br0" timeOffset="197092.03">22700 15279 630 0,'0'0'8'0,"0"0"4"16,0 0 69-16,0 0-14 16,0 0-26-16,0 0-33 15,14-14-8-15,-14 14-3 16,0 10 2-16,0 6 1 16,0 5 3-16,-14-1-1 15,-2-1 5-15,-3-1 3 16,0 0-7-16,2-1-1 15,3-6-2-15,3 1-22 16,3-3-34-16,2-4-77 0,0-5-97 16</inkml:trace>
  <inkml:trace contextRef="#ctx0" brushRef="#br0" timeOffset="197265.57">22892 15298 355 0,'0'0'386'16,"0"0"-386"-16,0 0 0 16,0 0 6-16,0 0 15 15,0 0-21-15,-38 79 1 16,26-58-1-16,4-3-80 16,4-4-203-16</inkml:trace>
  <inkml:trace contextRef="#ctx0" brushRef="#br0" timeOffset="208139.64">735 16956 228 0,'0'0'17'15,"0"0"1"-15,0 0 11 16,0 0 18-16,0 0-16 16,0 0 5-16,0 0 10 15,46-20-3-15,-46 20-13 16,5-3 5-16,-5 3-10 0,0 0-18 15,0 0 4-15,0 0 7 16,0 0-10-16,0 0 1 16,0 0-2-16,0 0 3 15,0 0-9-15,0 0 0 16,1 0 4-16,-1 0 3 16,0 0-1-16,0 0-3 15,0 0 5-15,0 0 1 16,0 0-3-16,0 0-3 15,0 0-1-15,0 0-1 16,0 0 7-16,0 0-7 0,0 0 3 16,0 0-1-1,0 0 1-15,0 0 0 0,0 0 9 16,0 0-5-16,0 0 1 16,0 0-4-16,0 0 1 15,0 0-3-15,0 0-2 16,0 0-2-16,0 0 0 15,0 0 4-15,0 0-8 16,0 0 7-16,0 0-6 16,0 0 5-16,0 0-4 15,-6 0 2-15,-7 3 0 16,2 5 5-16,-3-5-5 16,0 6 1-16,-1-4-1 15,3 1 0-15,0 0 1 16,2 1-1-16,1-1 1 0,3 0-1 15,1 1 2-15,-3-1-2 16,3 1-2-16,-4 0 2 16,6 3 0-16,-3 0 0 15,0-1 3-15,0 5-3 16,0-2 1-16,2 3 0 16,-4-1 0-16,2 3-1 15,-1 0 0-15,1 0 2 16,6-2 0-16,-6 3-2 15,1-1 0-15,5-4 1 16,-1 4-1-16,1-5 0 16,0 0 0-16,0 3 0 0,0-1 1 15,0 1-1-15,0-1 0 16,0 3 1-16,0-7-1 16,0 4 1-16,0 1-2 15,0-4 3-15,4 0-2 16,4 1 0-16,5 1 0 15,1-4 0-15,-2 1 0 16,1-3 0-16,-4 3 0 16,6-3 0-16,-3 0 0 15,0 2 1-15,3-6-1 16,1 4 0-16,-1-6-1 16,2 5 1-16,2-6 0 15,0 3 0-15,6-3 0 16,-5 0 4-16,4 0-3 0,4 0 0 15,-4 0 5-15,3-8-2 16,-6 6-2-16,3-7-1 16,-8 2 5-16,2 1-4 15,-2-2 1-15,-2-1-2 16,2 1 4-16,-4-1-1 16,1-4-3-16,-2-2 17 15,-2 2-14-15,1-4 1 16,-5 3-2-16,-2-1-2 15,0 6 5-15,-3-2 0 16,0 2 4-16,0 0 5 0,0-2-12 16,-15 2 2-1,0-2-5-15,-4-2-1 0,-1 6-1 16,1 0-8-16,-2 4-2 16,-2 3-2-16,-2 0 13 15,-5 0-4-15,-4 10 3 16,-6 4 1-16,4 3-1 15,6-5 2-15,-4 3-2 16,10 1-2-16,3-3 0 16,6 1-12-16,3 1-11 15,5-4 2-15,4 2-31 16,3 2-16-16,0-3-22 16,3-3-100-16</inkml:trace>
  <inkml:trace contextRef="#ctx0" brushRef="#br0" timeOffset="208854.73">2094 17065 125 0,'0'0'265'0,"0"0"-235"15,0 0 41-15,0 0-2 16,0 0-29-16,0 0-36 16,0 4 0-16,0 6 15 15,0 2 10-15,0 1-10 16,0-2 6-16,0 2 6 15,0-4-9-15,0-4-8 16,0-2 3-16,3-3-12 0,-3 0-3 16,3 0 4-1,0 0 2-15,-3 0 15 0,6 0 1 16,1 0 22-16,5-14-25 16,3-5-14-16,-6 1-7 15,0 3 0-15,-6 1-5 16,-3 11-6-16,0 0 0 15,0 3-19-15,0 0-11 16,0 0-22-16,-12 10-24 16,-4 2-40-16,8-4-342 15</inkml:trace>
  <inkml:trace contextRef="#ctx0" brushRef="#br0" timeOffset="209520.09">3272 16699 549 0,'0'0'5'15,"0"0"13"-15,0 0-5 16,0 0-13-16,0 0-4 0,0 0 4 16,-55 52 2-16,39-24 12 15,-1 1 3-15,-2 0 19 16,7 0-11-16,-1-1-3 16,2-9-5-16,2 1-13 15,9-7 16-15,0-3-16 16,0-5 0-16,0-3-5 15,0-2 6-15,0 0-10 16,0 0 5-16,15 0 0 16,18 0 28-16,10-5-9 15,8-5-2-15,1 1-12 16,0-1-5-16,3 0 0 16,-8 2 0-16,3 4 5 15,-2-5-4-15,-3 9-2 0,-2 0-2 16,-3 0 3-16,-4 0 0 15,-9 0 0-15,-9 13-2 16,1 3 1-16,-8 4 0 16,-4 6-2-16,-7 0-4 15,0 1 7-15,0 0 8 16,-18 1-6-16,-4-3 3 16,-3 0-2-16,-5-4-2 15,-3-2 3-15,-4 0-1 16,-5-5 3-16,-7-1-1 15,-2-3 0-15,0-3-3 16,2-2-1-16,-3-3 0 16,10-2 2-16,6 0-6 15,6 0-16-15,5-14 0 0,4-5-27 16,9-8-46-16,9-9-55 16,3-8-279-16</inkml:trace>
  <inkml:trace contextRef="#ctx0" brushRef="#br0" timeOffset="209722.54">3305 16719 669 0,'0'0'12'15,"0"0"-12"1,0 0 19-16,0 0-1 0,103-71-12 15,-40 52-4-15,5 2-2 16,2 0-16-16,-7 0-62 16,-5 3-139-16</inkml:trace>
  <inkml:trace contextRef="#ctx0" brushRef="#br0" timeOffset="210660.05">4042 16811 548 0,'0'0'12'0,"0"0"-6"15,0 0 25-15,31-70 28 16,-26 60 4-16,-2 5-15 15,-3 2 2-15,4 3-8 16,-4 0-29-16,3 0-13 16,6 0-2-16,10 8-4 15,7 12 6-15,8 10 6 16,2 7-3-16,1 2 4 16,-1 4 6-16,0 3-6 0,1-2-6 15,-3-1 6 1,-4-7-2-16,-7-2-3 0,2-5 0 15,-7-4-2-15,-3-8 0 16,-2-4 0-16,-10-5 0 16,3-8 8-16,-6 0-6 15,2 0 13-15,-2 0 30 16,3 0 1-16,0-8 15 16,4-12-21-16,5-7-40 15,0-9 2-15,9-3-2 16,1-7 2-16,2-6 3 15,-3-6-3-15,-2-2-2 16,-14 5-3-16,1 6 3 16,-6 13-5-16,0 12 1 0,0 12-1 15,0 4 0-15,0 8-14 16,0 0-26-16,0 0-42 16,0 10-54-16,19 10-19 15,11 1-94-15</inkml:trace>
  <inkml:trace contextRef="#ctx0" brushRef="#br0" timeOffset="210832.1">5244 16953 780 0,'0'0'16'0,"0"0"-14"16,0 0 5-1,0 0-6-15,0 0-2 0,0 0-66 16,0 0-98-16</inkml:trace>
  <inkml:trace contextRef="#ctx0" brushRef="#br0" timeOffset="-209823.04">2704 8381 237 0,'0'0'10'0,"0"0"0"16,0 0-3-16,0 0 16 15,0 0 18-15,0 0-9 0,0 0 10 16,0 0-12-16,-27-16-10 16,27 16 2-16,0 0 2 15,0 0-2-15,0 0-2 16,0 0-9-16,-3 0-1 16,3 0-9-16,0 0 3 15,0 0 0-15,0 0-2 16,0 0-2-16,0 0 0 15,0 0 0-15,0 0-2 16,3 0 0-16,15 0 4 16,3 3 0-16,13 1-2 15,5 2-2-15,6-2 2 16,13 2 0-16,6-2 4 0,12 1-4 16,9 0 8-16,9-2-3 15,12-2 4-15,6 0-6 16,1-1 6-16,1 0-3 15,-1 0 0-15,-4 0 4 16,-3-7-5-16,1-3 1 16,-4 2 8-16,-6-2-11 15,0-1-1-15,-5 1 8 16,-5 0 1-16,-5 1-7 16,-3 2-1-16,-9 3 5 15,-10-2 0-15,-11 4-4 16,-12 0 10-16,-10 1-12 15,-3 1 1-15,-12 0-3 16,-6-2 3-16,-6 2 1 0,0 0 0 16,0 0-3-16,0 0 6 15,0-2-3-15,0 2 4 16,0 0-1-16,0 0 3 16,0 0-10-16,0 0-4 15,-24 4-63-15,-58 8-91 16,-52-2-231-16</inkml:trace>
  <inkml:trace contextRef="#ctx0" brushRef="#br0" timeOffset="-206149.54">2743 6728 34 0,'0'0'34'16,"0"0"-21"-16,0 0-2 0,0 0 4 15,0 0 4-15,0 0 3 16,0 0-9-16,-30 12 8 15,21-9-9-15,3 0-1 16,-3 0-8-16,0 0 8 16,-3-1-1-16,6 1-1 15,-4-1 7-15,5-1 0 16,1 1 2-16,1-2-2 16,3 1-8-16,0-1 4 15,0 0-2-15,0 0 3 16,0 0 12-16,0 0-15 15,0 0 2-15,0 0 4 16,0 0 4-16,0 0-17 16,7 0 6-16,14 0 4 0,15-9 2 15,13-2-2-15,-1 0 5 16,15-1-7-16,-2-4-5 16,3 6 2-16,1-2-7 15,-2 1 8-15,1 0-1 16,-3 4-1-16,-4-3 1 15,-3 2 2-15,-11 1-7 16,-10 0-2-16,-2 4 1 16,-10-1 3-16,-6-3-3 15,-2 4 2-15,-5 3 3 16,-4-3 0-16,1 0 4 16,-2 3 1-16,-3 0-5 15,0 0-7-15,0 0 4 16,0 0-8-16,0 0 4 15,0 0-24-15,0 0-15 0,0 0-30 16,-6 6-38-16,-24 8 37 16,-12 0-78-16</inkml:trace>
  <inkml:trace contextRef="#ctx0" brushRef="#br0" timeOffset="-205668.8499">2932 6921 174 0,'0'0'19'16,"0"0"-15"-16,0 0 10 16,0 0 17-16,0 0 3 15,0 0-11-15,-13 0-18 16,13 0 5-16,0 0 2 16,0 0 7-16,0 0 7 0,0 0 6 15,0 0 5-15,0 0 2 16,13 0-23-16,13-2 13 15,18-10-15-15,8-6-3 16,1 2 0-16,8-4-5 16,0 3 5-16,2 1-1 15,2-1-2-15,-11 7 0 16,-8 0-8-16,-13 1 6 16,-14 2-6-16,-11 3 0 15,-4 4 1-15,-4 0-1 16,0 0-1-16,0 0-23 15,0 0-49-15,-4 14-100 16,-26 2 48-16</inkml:trace>
  <inkml:trace contextRef="#ctx0" brushRef="#br0" timeOffset="-202615.9">2543 4937 62 0,'0'0'77'0,"0"0"-66"15,0 0-8-15,0 0 18 16,0 0 16-16,0 0 0 0,0 0-9 16,0 2-4-1,0-2 1-15,0 0 0 0,0 0 1 16,0 0-5-16,0 0 6 16,0 0-3-16,0 0 0 15,0 0-4-15,0 0-9 16,0 0 2-16,0 0 5 15,0 0-7-15,9 0 0 16,13-9-5-16,8-1-5 16,6-2 1-16,4-2-2 15,3-3 7-15,4 3-6 16,3-5 6-16,-2 2-4 16,0 0 0-16,-2 0-2 0,-4 1 2 15,-2 0 1 1,0 1-2-16,-4-2 5 0,9 0-1 15,-2-4-5-15,2-2-1 16,4 6 4-16,-4-2-2 16,-2 7-1-16,-4 1 0 15,-8-2 3-15,-1 4-4 16,-3 1 2-16,-9 2-1 16,-5 3 2-16,-5-2-1 15,-4 3-1-15,-1 1 0 16,0 1 3-16,-3 0-3 15,0 0-1-15,0 0 0 16,0 0 0-16,0 0-1 16,0 0-17-16,0 0-17 0,0 0-35 15,-3 11-41-15,-18 3 39 16,-16 0-109-16</inkml:trace>
  <inkml:trace contextRef="#ctx0" brushRef="#br0" timeOffset="-201999.69">3035 5005 145 0,'0'0'31'15,"0"0"-12"-15,0 0 16 16,0 0 12-16,0 0-20 15,0 0-14-15,-3 0 4 16,3 0-1-16,0 0-3 0,0 0 7 16,0 0 6-16,0 0 8 15,0 0 1-15,0 0-10 16,0 0 0-16,0 0 7 16,0 0-9-16,0 0 3 15,12-10-14-15,6-6-5 16,7 1 0-16,8-4-6 15,6-3 2-15,10 1 2 16,2 0-1-16,4-2-4 16,6-1 0-16,-7 4 2 15,1 1 3-15,-10 2-3 16,-5 2-2-16,-13 6 3 16,-6-2 2-16,-8 6-4 0,-7 1 6 15,0 2-2 1,-6 0 5-16,0 2-1 0,0 0 0 15,0 0-5-15,0 0-4 16,0 0-9-16,0 0 3 16,0 0-24-16,0 2-33 15,0 15-69-15,0 0-12 16</inkml:trace>
  <inkml:trace contextRef="#ctx0" brushRef="#br0" timeOffset="-196465.68">3754 17908 364 0,'0'0'18'15,"0"0"-18"-15,0 0 1 0,0 0 18 16,0 0 15-16,0 0 11 16,-37 3-14-16,37-3-7 15,0 0-6-15,0 0-2 16,0 0 6-16,0 0-5 15,0 0 12-15,0 0 7 16,7-3-15-16,21-14 3 16,14-5-17-16,15-7-2 15,13 0-2-15,6 1-3 16,5-3 0-16,2 3 8 0,-4-2-5 16,-4 6-1-16,-8-3-1 15,-15 8-1-15,-6 2 0 16,-16 5-1-16,-10 4 2 15,-7 2-1-15,-10 3 1 16,-3 2-1-16,0 1 0 16,0 0-11-16,0 0-15 15,0 0-2-15,0 0-27 16,0 0-14-16,0 10 3 16,-12 7-2-16,-9 7-46 15,-12-2-134-15</inkml:trace>
  <inkml:trace contextRef="#ctx0" brushRef="#br0" timeOffset="-196091.68">3960 18049 269 0,'0'0'45'16,"0"0"-45"-16,0 0 7 15,0 0 24-15,0 0 14 16,0 0 13-16,-15 20 2 16,15-20-9-16,3 0-18 15,33-10 2-15,16-12-13 0,12-2-3 16,12-6-13 0,-1 0 15-16,-5 2-4 0,-2 5-13 15,-12 1 2 1,-10 7-3-16,-10 2-3 0,-17 5 1 15,-7 5 2-15,-9 2-3 16,-3 1 2-16,0 0 0 16,0 0 0-16,0 0 9 15,0 0-11-15,0 0-15 16,0 0 1-16,0 0-26 16,0-2-31-16,12 2-63 15,6-9-222-15</inkml:trace>
  <inkml:trace contextRef="#ctx0" brushRef="#br0" timeOffset="-194462.73">5065 17369 739 0,'0'0'0'0,"0"0"-90"16,0 0 57-16,0 0 28 15,0 0 4-15,-6 72 0 16,-1-35 2-16,-2 2 3 16,3 0-4-16,-2 1-38 15,5-5-155-15</inkml:trace>
  <inkml:trace contextRef="#ctx0" brushRef="#br0" timeOffset="-192545.94">6351 16802 141 0,'0'0'44'16,"0"0"-16"-16,0 0 53 16,0 0-6-16,0 0 2 15,0 0-17-15,0 0 3 16,0 9-12-16,0-5 0 15,0-1-16-15,0-1 4 0,0-2-15 16,0 0-13-16,0 0 17 16,0 0-6-16,0 0 20 15,0 0-1-15,0-2-7 16,0-11 0-16,0-7-22 16,0-3-11-16,0 2-1 15,0-1 0-15,0 7-2 16,-3 6 1-16,-15 4-22 15,-16 5 12-15,-11 0 0 16,-10 2 0-16,-8 15 7 16,-1 12-5-16,1 1 6 15,-1 7 2-15,12 2 0 0,7-4 1 16,8-1-9-16,16-1 8 16,9-6-3-16,6-3 4 15,6-2 0-15,0-5-2 16,0-5 0-16,0 2-3 15,18-4-6-15,6-3-9 16,13-7 19-16,8 0 2 16,10-6 4-16,3-14-5 15,-1 0 1-15,1-11-1 16,-7 2 3-16,-5 0-4 16,-13 5 1-16,-14 7 0 15,-10 11 0-15,-9 3 0 16,0-2 0-16,3 5-11 15,-1 0-1-15,7 18 10 16,1 11-6-16,2 10 8 0,0 9 2 16,-3 8-2-16,3 0-3 15,-6-1 2-15,-3-1 2 16,-3-5-2-16,0-6 2 16,0-2-1-16,-21-7 2 15,-6-4-2-15,-3-12 0 16,-1-2 9-16,10-10-6 15,-4-6 5-15,5 0 5 16,-5-3 1-16,7-20-7 16,3-9-6-16,12-9 1 15,3-8 1-15,15-8-6 16,24-1-2-16,13 5-5 0,0 8-5 16,-4 9 6-16,-5 14 7 15,-10 5 2-15,-6 8-8 16,-5 6 7-16,1 3-1 15,-1 0 1-15,-1 0-3 16,4 15 3-16,-2 2-7 16,-4 9 6-16,5 1 2 15,-9 3 0-15,4-4-1 16,-8-1 2-16,-1 0-1 16,-7-5 0-16,-3-10-1 15,0-1 1-15,0-6 3 16,0-1-3-16,0-2 1 15,0 0 12-15,0-5 16 0,0-14-21 16,0-8-8-16,0-11-7 16,0-4 4-16,6-1-3 15,19 5-6-15,-2 6-2 16,4 13 8-16,-8 6-3 16,-7 7 6-16,6 6-1 15,-3 0-24-15,15 4-6 16,5 11 29-16,-2 2-4 15,0 4 6-15,-8-2-1 16,5 3 1-16,-9-2 2 16,-6-1 1-16,0 0 0 15,-5-2-5-15,-4 2 2 0,-1-6 3 16,-5 0 8-16,0 0 0 16,0-3-8-16,-3 0 2 15,-5-3 2-15,4-3-4 16,4-1-26-16,0-3-42 15,0 0-30-15,34-12-59 16</inkml:trace>
  <inkml:trace contextRef="#ctx0" brushRef="#br0" timeOffset="-191850.57">7583 17113 516 0,'0'0'25'0,"0"0"1"16,0 0 37-16,0 0-12 15,0 0-26-15,0 0-10 16,34-44-14-16,-26 27 1 16,-8 4-2-16,0-2 0 15,0 3 0-15,0 5 0 16,-24 1 10-16,-9 4-6 15,-15 2-8-15,-10 2 0 16,-6 14 4-16,1 8 0 16,8 2 1-16,6 7-1 15,13 4 0-15,8 2 0 16,7-1-10-16,9-4 7 0,9-3 3 16,3-6-4-16,0-4 4 15,0-4-2-15,9-10 1 16,4-2 1-16,-2-4 11 15,11-1 4-15,11 0 23 16,9-13 0-16,16-14-23 16,0-3-4-16,5-7-5 15,-8-5-1-15,-6-3-4 16,-10-3 10-16,-11 2-10 16,-8-4 1-16,-10 1-2 15,-10-8 0-15,0 2-1 16,0-1 2-16,-3 6 3 15,-10 8 0-15,2 15-2 0,2 10-2 16,2 11 2-16,4 6-1 16,3 0-1-16,0 0-21 15,0 17 6-15,0 9 11 16,0 19 8-16,0 5-7 16,13 5 3-16,1-1 0 15,2-1 0-15,-1-3 0 16,3 3 1-16,0-4 2 15,1-5-2-15,-2-5 1 16,5-9 0-16,2-5 3 16,1-8-5-16,5-4 1 15,6-6 4-15,13-7-3 0,9 0-2 16,8-7-17 0,13-15-87-16,-3-13-162 0</inkml:trace>
  <inkml:trace contextRef="#ctx0" brushRef="#br0" timeOffset="-125211.39">24302 2827 181 0,'0'0'19'15,"0"0"-14"-15,0 0 9 16,0 0 30-16,0 0-14 15,0 0-11-15,0 0 2 16,0 3 6-16,0-3 7 16,-4 0-7-16,2 2-9 15,2-2-7-15,0 1 7 16,0-1-7-16,0 0 8 0,0 0-6 16,0 2-5-16,0-2 2 15,0 0-3-15,0 0 2 16,0 0-1-16,0 0-3 15,0 0 10-15,0 0-14 16,0 0 18-16,0 0-16 16,0 0 16-16,0 0-12 15,0 0-1-15,0 0-4 16,0 0-2-16,0 0 0 16,0 0-1-16,15 0 1 15,22 0 10-15,26 0-1 16,25 0 5-16,17-8-5 0,14-1-7 15,13 0-2 1,4 0 5-16,-2 5-5 0,-7-3 6 16,-9 4-1-16,-11 1-5 15,-11 2 4-15,-16 0-4 16,-17 0 14-16,-14 0-11 16,-15 0 3-16,-5-2 4 15,-11 1 4-15,-5 0-1 16,-5 1-8-16,-5 0 20 15,-3 0-12-15,1 0-3 16,-1 0-2-16,0 0-2 16,0 0-6-16,0 0 4 15,0 0 1-15,0 0-5 0,0 0 0 16,0 0-5 0,0 0-28-16,0 0-51 0,0 0-24 15,-13-1-262-15</inkml:trace>
  <inkml:trace contextRef="#ctx0" brushRef="#br0" timeOffset="-124653.87">25338 2638 168 0,'0'0'221'0,"0"0"-214"15,0 0-3-15,0 0-4 16,0 0 0-16,0 0-10 15,17 8 10-15,10 1 1 16,13-1 8-16,8 0 27 16,10 1-10-16,5-2-2 15,2 0-3-15,8 1-6 16,-7-1-6-16,-2 2-2 0,-10 0-4 16,-12-1 1-16,-10 3-3 15,-11-2 0-15,-12 0 0 16,-1 3-2-16,-8 0-12 15,0 3 13-15,-9 5-3 16,-24 3 10-16,-9 2-6 16,-7 2 9-16,-2 1-7 15,0-3 3-15,5 1 1 16,4-5 2-16,4-2-7 16,5-1-1-16,5-5 8 15,8-1-7-15,2-2 0 16,6 0 1-16,-2 0-3 0,6-4-3 15,0 5 2 1,8 0-9-16,0-2-66 0,16-8-100 16</inkml:trace>
  <inkml:trace contextRef="#ctx0" brushRef="#br0" timeOffset="-123694.4399">24013 4902 453 0,'0'0'10'0,"0"0"-8"16,0 0 12-16,0 0 14 16,0 0-6-16,0 0-17 15,-5 9 5-15,5-7-2 16,6 2 27-16,18 1-7 16,10-2 6-16,24-3 16 15,20 0-8-15,20 0-26 16,11 0-4-16,11-5 3 0,7-2-11 15,10 0 5 1,-6 0 0-16,3 0-5 0,-19 1 6 16,-12 1-5-16,-15-2 0 15,-7 3 5-15,-12-5-10 16,-6 3 3-16,-13-2 1 16,-9 2-3-16,-11-1-1 15,-6 1 8-15,-8 2-3 16,7 4-3-16,-4 0-1 15,2 0-1-15,-6 0 10 16,-8 0-10-16,-4 0 1 16,-3 0 3-16,0-3-1 15,0 3-3-15,0 0-1 16,0 0 0-16,0 0-2 16,0 0-9-16,0-2-36 0,-4-3-17 15,-29 0 16-15,-13-5-134 16,-12-6-205-16</inkml:trace>
  <inkml:trace contextRef="#ctx0" brushRef="#br0" timeOffset="-123381.28">25325 4649 455 0,'0'0'60'0,"0"0"-59"15,0 0 10-15,0 0 27 0,0 0-24 16,0 0-14 0,10-4 0-16,19 4 16 0,10 7 17 15,9 0 2-15,-1 8-6 16,-5-1-19-16,-5 5-10 16,-13 6 0-16,-9 9-3 15,-12 4-1-15,-3 6 3 16,-21 3 1-16,-19 0 10 15,-5-3-8-15,0-8 3 16,-1-7-5-16,1-9-2 16,-1-6-15-16,-8-7-32 15,-8-7-18-15,7-14-179 16</inkml:trace>
  <inkml:trace contextRef="#ctx0" brushRef="#br0" timeOffset="-122210.89">25292 2057 369 0,'0'0'23'0,"0"0"9"16,0 0 44-16,0 0-27 15,0 0-30-15,0 0-5 16,0-1-3-16,0 1-1 16,0 0 2-16,0 0 0 15,0 0 3-15,0 0 5 16,0 0-3-16,0 0-8 15,0 0-2-15,0 0 1 16,0 0-8-16,0 0 1 16,0 0-1-16,0 0-4 15,0 0 1-15,0 0 2 16,0 0-3-16,0 3 4 0,0 3 1 16,0 3 0-1,0-1 0-15,0 2 0 0,0 0 2 16,0-3-3-16,0 3 3 15,0-1-1-15,0-2 2 16,0 1 3-16,0 0-4 16,0-4 4-16,0 1-3 15,0 2-1-15,-3 0 5 16,2 0 0-16,1 1-4 16,-3 1-1-16,0 1 0 15,1 3 1-15,-1 1-2 16,2 2 2-16,1-1 3 0,0 0-6 15,-3 1 1-15,3-2-1 16,0 2 3-16,-4 0-3 16,2-1 1-1,-1-1 8-15,2 0-10 0,-2-3 4 16,0-2-8-16,1 1 4 16,-3-5 0-16,2 0 4 15,0-5-3-15,3 2-1 16,0-2 4-16,0 0-3 15,0 0 10-15,0 0-8 16,0 0 13-16,0 0 3 16,0 0-10-16,0 0-2 15,0 0-1-15,0 0-5 16,0 0-1-16,0 0-5 16,0 0-50-16,0 0-60 15,0 3-61-15,3-1-58 0</inkml:trace>
  <inkml:trace contextRef="#ctx0" brushRef="#br0" timeOffset="-119644.9399">24715 5455 519 0,'0'0'19'0,"0"0"-19"15,0 0 24-15,0 0-21 16,0 0 24-16,0 0-18 16,0 0 15-16,-3-41-12 15,3 39 17-15,0 1-10 16,0-1-10-16,3-1 4 15,2 1-8-15,5-2-2 16,-3-1 0-16,9 2-3 0,4 1-2 16,3 1 2-16,5 1 0 15,-1 0 1-15,6 0-1 16,-1 0-1-16,-2 0 1 16,3 3-4-16,-8 8 2 15,-5 2 0-15,-2 7-11 16,-11 0 8-16,-1 3 1 15,-6 1 4-15,0 1 6 16,0 1-6-16,-4 1 0 16,-21 7 1-16,-10-3-1 15,-2 2 0-15,-8 1 1 16,-3-4 0-16,-1-2 5 16,3-3-1-16,-3-3 0 0,10-4-2 15,-2-4 0 1,6-3-2-16,5-5 4 0,3-2-2 15,5-4 3-15,2 0 0 16,4 0 2-16,-2-5-1 16,0-9-4-16,6-3-3 15,5 0 0-15,7 1 5 16,0 2-5-16,0 1 0 16,0 3-1-16,12 0 1 15,4 5 0-15,1 0-4 16,3 3 1-16,0 2-2 15,4 0 3-15,1 7-5 0,0 9-3 16,4 2 4-16,-4 3 5 16,0-4-4-16,4 2 5 15,-5-4 0-15,-3-2 0 16,1-2 2-16,2-3-2 16,-2-1 4-16,8-5-1 15,8-2 8-15,6 0-6 16,7 0-1-16,5-13-1 15,0-4-3-15,-6-1-7 16,-5-3-41-16,-14 2-24 16,-14-2-58-16,-13 0-186 15</inkml:trace>
  <inkml:trace contextRef="#ctx0" brushRef="#br0" timeOffset="-119023.82">25586 5495 387 0,'0'0'11'16,"0"0"7"-16,0 0 15 0,0 0-19 16,0 0-8-1,0 0-5-15,-33-4-1 0,8 5 3 16,3 8 2-16,-4 1-4 16,2-1 0-16,0 2 12 15,5 0 2-15,1 1-4 16,5 5-9-16,4 0 1 15,-4 4-1-15,5-1 10 16,1 5-10-16,2-2-2 16,3 4 4-16,2-2 1 15,0-2-3-15,0-5-2 0,0-2 10 16,7 0-6 0,5-5 1-16,4-2 15 0,-1-3 1 15,0-2-1-15,8 0 6 16,2-2 5-16,6-2 3 15,6 0-10-15,-3 0 1 16,-4-8-9-16,-2-1 3 16,-2-1 5-16,-5-5 2 15,-2-2-4-15,-5-4 0 16,-3-4-6-16,-6-4-7 16,-5-7 5-16,0-3-13 15,0 1-1-15,-16 6-3 16,-5 1 1-16,-8 6-14 15,-1 6 10-15,-13 10-34 0,-9 8-9 16,-6 1-52-16,3 5-63 16,9 10-277-16</inkml:trace>
  <inkml:trace contextRef="#ctx0" brushRef="#br0" timeOffset="-116419.97">25913 6297 159 0,'0'0'42'0,"0"0"-40"16,0 0 3-16,0 0 18 16,0 0 8-16,0 0-12 15,3 5-1-15,-3-5 3 16,0 0 8-16,0 0-2 16,0 0 5-16,0 0 3 0,0 0-12 15,0 0 7-15,0 0-2 16,0 0-8-16,0 0-8 15,0 0 11-15,0 0-8 16,0 0-5-16,0 0 0 16,0 0-2-16,0 0-2 15,0 0 0-15,0 0-4 16,0 0 4-16,0 0-6 16,0 0 2-16,0 0-1 15,0 0 0-15,0 0 1 16,0 2-2-16,0-2-21 0,0 0-39 15,-12 0-32 1,-8 0-151-16</inkml:trace>
  <inkml:trace contextRef="#ctx0" brushRef="#br0" timeOffset="-114057.39">26326 2729 173 0,'0'0'5'16,"0"0"12"-16,0 0 33 16,0 0-6-16,0 0-13 15,0 0-4-15,-67 0 1 0,59 1 7 16,5-1 8-16,-1 0-1 16,4 0-6-16,-3 0-1 15,-3 0-7-15,5 0-7 16,-4 0 9-16,-1 0-8 15,1-1-3-15,4-2-2 16,-2 0 3-16,3-1-19 16,-4 1 1-16,4 0-2 15,0-1 6-15,0 0-15 16,0 0 9-16,0-1 0 16,7 1 4-16,7-1-4 15,3 2-3-15,3-1 3 16,4 1 0-16,-2 3-3 15,3 0 3-15,4 0 0 0,-5 0-2 16,3 0 2-16,-4 0-1 16,-5 7 1-16,-1-2 0 15,-1 2 0-15,-7 1 0 16,0 0-11-16,3 1 7 16,-8 0-4-16,-1 3 5 15,-1-2 3-15,-2 5-3 16,0 0 2-16,0-1 1 15,0 3 2-15,0 0 0 16,0-1-1-16,0 1-1 16,-5-2 4-16,1 1-4 15,-8 2 0-15,3-1 0 16,-3 0 2-16,-4 1-4 0,4-2 4 16,-2-1-2-1,2 2 1-15,-1-3-1 0,0 2 1 16,-4-1 0-16,5 1-1 15,0 0 0-15,2-2 0 16,2 1 1-16,1-3-1 16,-1 3 3-16,3-1 0 15,0 0-3-15,5 1 0 16,0-3 2-16,0 2-6 16,0 1 8-16,0-2-7 15,0 1 4-15,0-1-2 16,9 2-8-16,4-5 7 0,7 3-5 15,-2-1 7-15,1-4 3 16,3-1-3-16,-5 0 3 16,4-7-3-1,-2 2 3-15,-1-2 1 0,3 0-4 16,-8 0 3-16,1 0 3 16,-2 0-4-16,-5-2 0 15,2-1-1-15,-6-2 1 16,-3 2 0-16,0 0 2 15,0 1-4-15,0 2-7 16,0-1 1-16,-12 0 1 16,-1-1-9-16,-11 2 13 0,-1 0 1 15,-1 0-5 1,2 2 5-16,-1 5 0 16,4 1 0-16,3-1 0 0,6 3-2 15,3-4 2-15,-2 4-3 16,6-1 0-16,-3 0 1 15,4 3 0-15,-1 1 2 16,2 3 0-16,2 0 0 16,-3 2-1-16,4 1 1 15,0 1 0-15,0 2 0 16,0-1 0-16,0 3 0 16,0-2 1-16,0 0-1 15,4-1-8-15,3-1 8 16,-1-3 0-16,0 1 0 15,-1-3 0-15,1 0 0 0,-2-1 0 16,4-2 0 0,-4 1 0-16,4-1 7 0,0 1-7 15,2 0 0-15,0 1 0 16,0-1-5-16,-5-2 5 16,2 0 1-16,-2 2-1 15,-2-2 0-15,2-1 0 16,-1-1 1-16,-3-1 1 15,-1 1-2-15,3-1 0 16,-3-1 0-16,0 2 0 16,0-2-4-16,0 2 4 15,0 0 1-15,0-1 2 0,-3 0-3 16,-2-1 0-16,-5-1 0 16,3-1 1-1,-5-1 0-15,0 2 2 0,3-2 1 16,-4 1 1-16,1-1 5 15,-4 0-7-15,2 0 3 16,-2-1-1-16,-1 2-2 16,4-3 5-16,-2 0 6 15,0 0-10-15,-2 1 1 16,1-1-3-16,1 1 1 16,2 0-3-16,4-1 6 15,0-2 0-15,-3 0-1 16,3 0-3-16,-2 0 14 0,-2 0-3 15,1 0-9-15,0 0 4 16,-1 0 8-16,7 0-11 16,-2 0 16-1,4 0-5-15,0 0 5 0,4 0-8 16,-3 0-8-16,3 0-5 16,0 0 2-16,0 0-4 15,0 0 0-15,0 0-4 16,0 0-37-16,0 0-56 15,25-10-102-15</inkml:trace>
  <inkml:trace contextRef="#ctx0" brushRef="#br0" timeOffset="-113001.48">26924 3142 466 0,'0'0'45'15,"0"0"-32"-15,0 0 56 16,0 0 1-16,0 0-21 16,0 0-25-16,-10-4-8 15,10 4 1-15,0 0-13 16,0 0 2-16,0 0-1 0,0 0-4 15,0 0-1-15,0 0-2 16,0 0 0-16,0 4 1 16,0 2 1-1,0 2 4-15,0-1-2 0,0 1-2 16,0-1 1-16,0 0 3 16,0-4-3-16,0 0 0 15,0-2 1-15,0-1 7 16,0 0-9-16,0 0 2 15,0 0 0-15,0 0 6 16,0 0-7-16,0 1 7 16,0 6-8-16,0 5 0 15,0 3-5-15,3 2 7 16,-3 5-2-16,0-3 0 0,0 3 3 16,0 2-1-1,0 0 1-15,0 2-3 0,0-1 1 16,3 3-1-16,1-3 2 15,-2-1-1-15,1-5-1 16,0-1-1-16,-2-4 1 16,4-5 0-16,-1-4 2 15,-4 0 0-15,3-2-2 16,-3-2 1-16,0 1 0 16,4-2-1-16,-4 0 4 15,0 0-3-15,0 0 6 16,0 0 5-16,0 0-7 15,0 0-1-15,0 0-3 0,0 0 0 16,0 0-1-16,0-3-1 16,0-10-44-16,8-5-26 15,4-7-87-15,3-2-139 16</inkml:trace>
  <inkml:trace contextRef="#ctx0" brushRef="#br0" timeOffset="-112310.75">27503 3084 155 0,'0'0'295'16,"0"0"-284"-16,0 0 41 16,0 0-20-16,0 0-15 15,0 0-12-15,-48-17-4 16,29 17 1-16,1 0 1 16,-2 2-2-16,-2 8 2 15,1 0-1-15,-4 2 0 16,5 0 4-16,-2 5 6 0,1-1-12 15,5 3 7 1,-1 4-7-16,4-2 2 0,-3 4-2 16,8 0 5-1,4 1 0-15,-1-2-1 0,5 1 1 16,-3-4-4-16,3 4 0 16,0-5 0-16,0 2 0 15,11-5 3-15,2 3-4 16,0-4 2-16,3-3 3 15,-2-1-4-15,4-3-1 16,0-4 3-16,3-2 0 16,-3 0 14-16,3-3 10 15,4 0 9-15,0-7-10 0,0-6-19 16,0 0 8-16,-4-6-5 16,-6 4 6-16,-5 1-10 15,-10 0-1-15,0 6 3 16,0 0-6-16,0-1 8 15,-18 3-10-15,-10 0-16 16,-5-1 11-16,-4 3 4 16,2 1-2-16,-8 3 0 15,3 0 2-15,5 0 1 16,0 0-1-16,12 1-5 16,7 5-11-16,10 0-34 15,6 1-19-15,0-1 16 16,0 2-10-16,13-3-28 15,17-5-82-15</inkml:trace>
  <inkml:trace contextRef="#ctx0" brushRef="#br0" timeOffset="-112048.46">27774 3292 417 0,'0'0'57'16,"0"0"-42"-16,0 0 9 16,0 0 10-16,129-1-23 15,-95-4-10-15,3 1 1 16,0-3-2-16,-2 3-13 15,2-4-48-15,-7-4-96 16</inkml:trace>
  <inkml:trace contextRef="#ctx0" brushRef="#br0" timeOffset="-111432.1">28259 2977 499 0,'0'0'15'0,"0"0"11"15,0 0 38-15,0 0-25 16,0 0-32-16,0 0-2 16,-3-5-9-16,3 8 8 15,0 9-4-15,0 2 0 16,0 3 1-16,0 3 0 15,0 2 12-15,0 5-1 16,15-1 13-16,1 5-9 16,-2 1 8-16,2 2-23 0,-7 0 16 15,-1-1-11-15,-4 0-5 16,-4-2 5-16,0-2 2 16,0-4-5-16,0 2 2 15,0-3-4-15,0-2 0 16,0-2 3-16,0-5-3 15,0-1 2-15,0-8-2 16,0-3 0-16,0-2 2 16,0-1-2-16,0 0 13 15,0 0 17-15,0 0 2 16,0 0-15-16,0 0-3 16,0 0-9-16,0 0-4 15,0 0 0-15,0 0 0 16,0 0-2-16,0 0 0 15,0 0 2-15,0 0-2 0,0 0 0 16,0 0 2 0,0 0 0-16,0 0-2 0,0 0 0 15,0 0 0-15,0 0 1 16,0 0 0-16,0 0-1 16,0 0-5-16,0 0-15 15,0 0-13-15,0 0-21 16,0-10-25-16,0-4-96 15,0-1-337-15</inkml:trace>
  <inkml:trace contextRef="#ctx0" brushRef="#br0" timeOffset="-110764.27">28204 3026 174 0,'0'0'44'15,"0"0"-25"-15,0 0 33 16,0 0 1-16,0 0-10 16,0 0 14-16,0-5-1 15,0 2 2-15,0-1-37 16,0-4 4-16,0 2 0 15,8-2-20-15,2 1 9 16,-3 2-1-16,2-2-13 16,3 1 3-16,0 2 0 15,0 1-3-15,3 1 0 16,9 2 0-16,1 0 0 0,1 0 4 16,2 0-4-16,-3 0-2 15,1 6-3-15,-6 5 0 16,-3 1 4-16,-4 1-4 15,-5 4-15-15,-7 1 20 16,-1 0 1-16,0 2 1 16,0-2 1-16,0-2-2 15,0 1 0-15,-4-3 2 16,-4-1-3-16,0-1 3 16,3-4-7-16,-3 1 12 15,2-4-8-15,-1-2 0 16,-2 1-6-16,0-3 6 15,-3-1 6-15,3 2-4 0,-1-2 7 16,4 0-9-16,-3 0-25 16,4-2-49-16,2-8-156 15</inkml:trace>
  <inkml:trace contextRef="#ctx0" brushRef="#br0" timeOffset="-109571.55">28306 3604 252 0,'0'0'31'15,"0"0"-22"-15,0 0 24 16,0 0 12-16,0 0-23 16,0 0-7-16,-44 42 2 15,44-42 12-15,0 0 34 16,0 0 11-16,0-1 13 15,6-10-14-15,13-8-50 16,-5-9 7-16,2-6-11 16,-2-7 4-16,-1-4-11 0,-1-3-9 15,-6-4-3 1,-4-2 4-16,-2-3-3 0,0 1-1 16,0 1 8-16,0 6-1 15,0 5 1-15,-9 6-4 16,-2 8 7-16,5 5-6 15,-1 8 5-15,5 3-7 16,-2 3 2-16,1 5 0 16,0 2-5-16,1-1 0 15,-1 5-4-15,3 0 4 16,0 0-1-16,0 0-3 16,0 0-5-16,0 0-2 15,-4 0 1-15,0 6-5 16,-1 10 15-16,0 4 1 15,2 3-1-15,3 4 5 0,0 5-8 16,0 2 4-16,0 2-1 16,3 5 1-16,15-2 0 15,-3 2-2-15,8 0 1 16,2-3 0-16,3 0 9 16,2-2-9-16,-2-7-5 15,2 2 5-15,-6-5 3 16,2-6-2-16,-4 0-1 15,-1-6-1-15,-5-4 1 16,-4-4-1-16,-3-5 1 0,-4-1-4 16,2 0 4-1,6 0 2-15,7-2 15 0,7-13-12 16,1-2 5-16,2 0-10 16,-2-3 6-16,-6 3-4 15,2-3 2-15,-10 0-3 16,-10 2 0-16,3-1 7 15,-7 0-2-15,0-1-4 16,-7 1-2-16,-11 0-3 16,-1 3 1-16,5 3 1 15,-2 5-2-15,7 2 3 16,5 5-6-16,-4 1 5 16,8 0-2-16,-4 0-2 15,-5 3-11-15,-2 11 11 16,1 8 1-16,3-1 3 15,5 2 1-15,2 1-1 16,0 2 1-16,0-2 4 0,0 1-4 16,5-3-9-1,15-1 8-15,2-2 1 0,0-4 0 16,6-2-10-16,5 0-16 16,4-8 10-16,3-2-21 15,-2-3-5-15,-2 0-55 16,-10-12-80-16</inkml:trace>
  <inkml:trace contextRef="#ctx0" brushRef="#br0" timeOffset="-109362.16">28878 2928 601 0,'0'0'12'0,"0"0"-7"16,0 0 5-16,0 0-8 16,0 0-2-16,0 0-31 15,5 3-17-15,14 14 12 16,-1 7-64-16,-6-4-87 16</inkml:trace>
  <inkml:trace contextRef="#ctx0" brushRef="#br0" timeOffset="-108118.98">29229 3241 625 0,'0'0'9'0,"0"0"-1"15,0 0 62-15,0 0-46 16,0 0-24-16,0 0-21 16,0 13 21-16,4 8 0 15,1 6 0-15,2-1 1 16,-5 1-1-16,2-1 1 0,-4 1-1 16,0-2 7-16,3-4-6 15,-3 1 0-15,1-6 0 16,2-5 1-16,-1-4-2 15,1-4 1-15,0-3-1 16,-3 0 4-16,5 0 7 16,5-6 29-16,5-13-11 15,6-7-26-15,-3-5-3 16,1-1-8-16,-5 0-13 16,-1 3-4-16,-3 0 1 15,-5 5 6-15,3 2 9 16,-3 7 6-16,-3 8 0 0,1 1 0 15,0 3-1 1,-2 3 1-16,4 0-8 0,3 2-21 16,3 13 10-16,-2 8 12 15,1 1-2-15,1 1 12 16,-4-3-1-16,2-1 1 16,2-1-1-16,1-3 1 15,1-2 6-15,2-4-5 16,-2-5-1-16,-4-2 0 15,3-4 4-15,8 0 19 16,6 0 28-16,4-6-11 16,8-8-31-16,-6-3-1 0,1-2-3 15,-7-2-1-15,-9-5-2 16,-2-3-2-16,-10-1-15 16,-5 1 3-16,0 2-2 15,0 7-16-15,-5 6 19 16,-5 5 11-1,3 4-3-15,-1 3-6 0,-2 2 3 16,-5 0 5-16,3 0 0 16,0 11-12-16,0 5 10 15,10 5-1-15,-2 4-3 16,4 4 7-16,0-3 6 16,0 2-4-16,0-5-2 15,0-1 0-15,12-3-3 16,3-5 3-16,1-1-2 15,5-4 2-15,7-4 1 0,2-4 3 16,8-1 28-16,8 0-2 16,0 0-14-16,3-6-7 15,2-9 9-15,-9-1-5 16,-3-3-8-16,-4-4 2 16,-9-1-4-16,-4-2 1 15,-4-1-1-15,-8 0-3 16,-1 5 0-16,-6 1 1 15,-3 7-1-15,0 1-1 16,0 3-7-16,0 4 8 16,0 3-2-16,0-1 0 15,-7 4-5-15,-2 0 1 16,-7 0 0-16,-4 1-1 0,-1 11 4 16,6-1-1-16,3 2 3 15,5 0-1-15,7-1-10 16,0 0 8-16,0-3-2 15,0-1 6-15,12 2 3 16,10 2-1-16,2-3-1 16,0 3-1-16,3-4 4 15,4 2 3-15,-1 0-7 16,-3 1 1-16,-2 2 5 16,-4-4-6-16,-10 2 0 15,-5 2-2-15,-6-3-10 16,0 2 9-16,0 1 2 0,-19-2 1 15,-13 2 3 1,-10-4 3-16,0 0 2 0,-4-1-6 16,4-1 2-16,5-2-4 15,4-1-36-15,8-4-69 16,11 0-229-16</inkml:trace>
</inkml:ink>
</file>

<file path=ppt/ink/ink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35:51.483"/>
    </inkml:context>
    <inkml:brush xml:id="br0">
      <inkml:brushProperty name="width" value="0.06667" units="cm"/>
      <inkml:brushProperty name="height" value="0.06667" units="cm"/>
      <inkml:brushProperty name="fitToCurve" value="1"/>
    </inkml:brush>
    <inkml:brush xml:id="br1">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E0CD022-9C8D-474A-98D6-558010CEFF33}" emma:medium="tactile" emma:mode="ink">
          <msink:context xmlns:msink="http://schemas.microsoft.com/ink/2010/main" type="writingRegion" rotatedBoundingBox="2539,2725 33051,901 33798,13399 3286,15223"/>
        </emma:interpretation>
      </emma:emma>
    </inkml:annotationXML>
    <inkml:traceGroup>
      <inkml:annotationXML>
        <emma:emma xmlns:emma="http://www.w3.org/2003/04/emma" version="1.0">
          <emma:interpretation id="{5DC69177-A4C8-4BB6-AB6B-26AACD2CB8AF}" emma:medium="tactile" emma:mode="ink">
            <msink:context xmlns:msink="http://schemas.microsoft.com/ink/2010/main" type="paragraph" rotatedBoundingBox="3155,2684 32969,2338 33022,6844 3208,7191" alignmentLevel="1"/>
          </emma:interpretation>
        </emma:emma>
      </inkml:annotationXML>
      <inkml:traceGroup>
        <inkml:annotationXML>
          <emma:emma xmlns:emma="http://www.w3.org/2003/04/emma" version="1.0">
            <emma:interpretation id="{11DDCEE4-4E34-4CCF-A5CC-DF987084D391}" emma:medium="tactile" emma:mode="ink">
              <msink:context xmlns:msink="http://schemas.microsoft.com/ink/2010/main" type="inkBullet" rotatedBoundingBox="3155,2684 4190,2672 4214,4701 3179,4713"/>
            </emma:interpretation>
            <emma:one-of disjunction-type="recognition" id="oneOf0">
              <emma:interpretation id="interp0" emma:lang="" emma:confidence="0">
                <emma:literal>↳</emma:literal>
              </emma:interpretation>
            </emma:one-of>
          </emma:emma>
        </inkml:annotationXML>
        <inkml:trace contextRef="#ctx0" brushRef="#br0">54 0 440 0,'0'0'6'16,"0"0"22"-16,0 0 27 0,0 0 6 15,0 0 6-15,0 0-20 16,0 0-22-16,0 0 4 16,0 0-18-16,0 0 1 15,0 0 2-15,0 0-9 16,0 0-5-16,0 21-3 15,0 32 3-15,0 26-1 16,0 22 3-16,0 21 8 16,0 23-6-16,0 15-2 15,0 2 2-15,0-10-2 16,-6-15 8-16,-7-20-7 16,0-19-3-16,4-23 1 0,1-16 0 15,8-23-1 1,-5-12 1-16,5-14-1 0,0-10 0 15,0 0 0-15,0 0-7 16,0 0 2-16,0 0-9 16,9 0 0-16,30 0 7 15,3 0 7-15,13 0 2 16,9 0-2-16,9 0 0 16,3 0-5-16,13 0-1 15,-4 0-5-15,-8-10-1 16,-4 3-3-16,-18 1 7 15,-17-5-3-15,-12 11-11 16,-13-1 7-16,-9 1 0 0,-4-4 2 16,4-5 3-16,-4-8-23 15,0-6-30-15,0-7-106 16</inkml:trace>
        <inkml:trace contextRef="#ctx0" brushRef="#br0" timeOffset="747.52">499 1055 400 0,'0'0'52'0,"0"0"-10"15,0 0 27-15,0 0-22 0,0 0-39 16,0 0 3-16,-9 0-11 16,9 0-1-16,0 10 1 15,29 11-3-15,15 7 6 16,11 6-3-16,4-2 0 15,5 3 4-15,0 3-1 16,-5-5-3-16,-8 5 0 16,-12-5-1-16,-5-2 1 15,-8 0-3-15,-10-5 1 16,-12-5 1-16,-4 3-5 16,0 3 6-16,0 12 5 15,-33 4 9-15,-14 8 4 16,-5-4-2-16,-7 7 1 15,-5-2 3-15,9-2-11 16,4-7-3-16,13-14 1 0,25 0-3 16,0-12-4-1,5 3 0-15,-1-5-4 0,9-2-59 16,0-9-74-16,0-4-198 16</inkml:trace>
      </inkml:traceGroup>
      <inkml:traceGroup>
        <inkml:annotationXML>
          <emma:emma xmlns:emma="http://www.w3.org/2003/04/emma" version="1.0">
            <emma:interpretation id="{1B3957E1-E575-46E1-8DCC-8191C06881E2}" emma:medium="tactile" emma:mode="ink">
              <msink:context xmlns:msink="http://schemas.microsoft.com/ink/2010/main" type="line" rotatedBoundingBox="4881,3330 29947,3039 29976,5522 4910,5814"/>
            </emma:interpretation>
          </emma:emma>
        </inkml:annotationXML>
        <inkml:traceGroup>
          <inkml:annotationXML>
            <emma:emma xmlns:emma="http://www.w3.org/2003/04/emma" version="1.0">
              <emma:interpretation id="{A043B856-A6AD-475C-9A29-0300FF39FA1B}" emma:medium="tactile" emma:mode="ink">
                <msink:context xmlns:msink="http://schemas.microsoft.com/ink/2010/main" type="inkWord" rotatedBoundingBox="4886,3724 5530,3717 5543,4813 4898,4820"/>
              </emma:interpretation>
              <emma:one-of disjunction-type="recognition" id="oneOf1">
                <emma:interpretation id="interp1" emma:lang="" emma:confidence="1">
                  <emma:literal/>
                </emma:interpretation>
              </emma:one-of>
            </emma:emma>
          </inkml:annotationXML>
          <inkml:trace contextRef="#ctx0" brushRef="#br0" timeOffset="1369.22">1830 1042 410 0,'0'0'108'0,"0"0"-43"16,0 0 12-16,0 0-3 15,0 0-16-15,0 0-13 16,17-3-9-16,-17 3-4 16,0 0-25-16,0 0-3 0,0 0-4 15,0 26-7-15,0 39-1 16,0 28 8-16,-13 25 2 15,-8 14-2-15,0-14-4 16,4-1 4-16,0-16 0 16,-1-18-17-16,11-13-23 15,-2-23-19-15,9-11-9 16,0-15-81-16,0-17-71 16</inkml:trace>
          <inkml:trace contextRef="#ctx0" brushRef="#br0" timeOffset="1887.39">2307 1202 334 0,'0'0'217'0,"0"0"-148"16,0 0 22-16,0 0-45 15,0 0-15-15,0 0-16 16,0-4 2-16,0 4 3 15,0 0-4-15,0 0 0 16,-13 8-5-16,-22 28-6 16,2 18-4-16,-9 14 2 15,11 8-3-15,0 12 0 16,7 6 1-16,7-8-1 0,-2-3-1 16,15-8 0-1,4-16-9-15,0 3-10 0,0-16-13 16,0-6-3-16,10-12 4 15,12-9-3-15,-1-11 17 16,4-5-27-16,5-3 13 16,8 0-4-16,-3-11 36 15,7-25 5-15,-14-1 2 16,3 5 3-16,-13 0 6 16,-14 11 15-16,1-1 7 15,-5 0 0-15,0 8 1 16,-9-6-7-16,-22 6-6 15,-6 1-9-15,-1-1-7 0,-1 10 11 16,6 4-17 0,2 0-4-16,6 0-5 0,4 0 5 15,3 26-41-15,-5 13 18 16,4 11-34-16,11 2-61 16,8-11-66-16,0-7-179 15</inkml:trace>
        </inkml:traceGroup>
        <inkml:traceGroup>
          <inkml:annotationXML>
            <emma:emma xmlns:emma="http://www.w3.org/2003/04/emma" version="1.0">
              <emma:interpretation id="{5C421540-C8A8-4D5E-8ECC-E1D006A73F69}" emma:medium="tactile" emma:mode="ink">
                <msink:context xmlns:msink="http://schemas.microsoft.com/ink/2010/main" type="inkWord" rotatedBoundingBox="6167,3673 9129,3638 9144,4979 6182,5014"/>
              </emma:interpretation>
              <emma:one-of disjunction-type="recognition" id="oneOf2">
                <emma:interpretation id="interp2" emma:lang="" emma:confidence="1">
                  <emma:literal/>
                </emma:interpretation>
              </emma:one-of>
            </emma:emma>
          </inkml:annotationXML>
          <inkml:trace contextRef="#ctx0" brushRef="#br0" timeOffset="3154.94">3880 2073 378 0,'0'0'84'0,"0"0"-72"16,0 0 35-16,0 0-9 16,0 0-30-16,0 0 4 15,200-243 1-15,-145 172 13 16,-1-12-10-16,4-7 8 16,-16-2-2-16,-11 13 4 15,-7 11-6-15,-15 21-2 16,0 24 6-16,-9 12-7 15,0 8 4-15,0 3-9 16,0 0-12-16,0 0 1 16,0 0 1-16,0 0-2 15,0 0-2-15,0 30-4 16,0 28-5-16,-9 26 10 16,-13 32-7-16,6-1 8 0,7 6 1 15,5-16 3-15,4-14-1 16,0-20-3-16,0-9-4 15,13-11-13-15,16-16 0 16,-3 0-1-16,12-18-10 16,-8-7-10-16,4-10-17 15,9 0-1-15,4-1 53 16,-5-39 3-16,3-16 7 16,-9-4-3-16,-13-6 7 15,-13 4-9-15,-10 8 12 16,-7 12 19-16,-28 8 8 15,-11 5-24-15,7 12 3 16,14 1-2-16,3 10-2 0,14 3-3 16,8-1-2-16,0 4-10 15,0-6-1-15,0 3-18 16,0 0 10-16,0 3-1 16,8 0 4-16,27 0 4 15,7 0-1-15,13 0 1 16,5 0-4-16,-10 6-7 15,3 13-3-15,-11 7 4 16,-5 4-5-16,-6 6 10 16,-10 3 6-16,0 5 0 15,-8-4 0-15,-9 3 2 16,-4-15-2-16,0 6-1 0,0-10-20 16,0-7-22-16,-4-7-13 15,-14-5-26-15,-5-5-180 16</inkml:trace>
          <inkml:trace contextRef="#ctx0" brushRef="#br0" timeOffset="3343.5">4863 1440 560 0,'0'0'88'0,"0"0"11"15,0 0-54-15,0 0-42 0,0 0-3 16,0 0-32 0,-4-18-86-16,26 18-64 0,1-3-84 15</inkml:trace>
          <inkml:trace contextRef="#ctx0" brushRef="#br0" timeOffset="3830.2">5400 1791 305 0,'0'0'263'16,"0"0"-208"-16,0 0 45 15,0 0-63-15,0 0-37 16,0 0 1-16,132-134-1 15,-56 88 4-15,13 3-4 16,1-1-2-16,-3 6-88 16,0 1-120-16</inkml:trace>
          <inkml:trace contextRef="#ctx0" brushRef="#br0" timeOffset="3644.72">5514 960 203 0,'0'0'380'15,"0"0"-335"-15,0 0 15 0,0 0-23 16,0 0-37-16,0 0 0 16,0 54-1-16,0 21 1 15,0 27 15-15,0 20 1 16,0 11-7-16,-9 7 2 15,-6-5-1-15,7-7-7 16,0-9 0-16,6-14-2 16,2-15-1-16,0-24 0 15,0-27-1-15,0-16-19 16,0-13-21-16,18-10-47 16,11 0-15-16,-3-17-39 15,-2-30-57-15</inkml:trace>
          <inkml:trace contextRef="#ctx0" brushRef="#br0" timeOffset="2113.7799">3004 1925 435 0,'0'0'171'0,"0"0"-150"16,0 0 68-16,0 0-63 15,0 0-26-15,0 0-11 16,51-29 1-16,-15 17 8 16,18-6 2-16,10-5-19 15,4 0-23-15,10-2-41 16,9-2-69-16</inkml:trace>
        </inkml:traceGroup>
        <inkml:traceGroup>
          <inkml:annotationXML>
            <emma:emma xmlns:emma="http://www.w3.org/2003/04/emma" version="1.0">
              <emma:interpretation id="{CFA8EC35-F8D1-4F3E-A975-409412FB5C6A}" emma:medium="tactile" emma:mode="ink">
                <msink:context xmlns:msink="http://schemas.microsoft.com/ink/2010/main" type="inkWord" rotatedBoundingBox="10477,3482 17302,3403 17328,5670 10503,5749"/>
              </emma:interpretation>
              <emma:one-of disjunction-type="recognition" id="oneOf3">
                <emma:interpretation id="interp3" emma:lang="" emma:confidence="1">
                  <emma:literal/>
                </emma:interpretation>
              </emma:one-of>
            </emma:emma>
          </inkml:annotationXML>
          <inkml:trace contextRef="#ctx0" brushRef="#br0" timeOffset="7654.16">8714 1320 446 0,'0'0'45'16,"0"0"0"-16,0 0 12 15,0 0-47-15,0 0-10 16,0 0-1-16,0 0 1 16,0 0 1-16,0 0-1 15,10 0 0-15,9-14 1 16,-6-6 8-16,-5 6 5 15,1-9 0-15,-9 9 2 0,0 2 6 16,0 4 1 0,0 5 9-16,0 3-8 0,-4 0-13 15,-9 0-11-15,-5 0-1 16,4 0-3-16,-1 24-18 16,2 12-32-16,5 2-26 15,3-1-49-15,5-5-330 16</inkml:trace>
          <inkml:trace contextRef="#ctx0" brushRef="#br0" timeOffset="8267.4499">9118 1603 528 0,'0'0'13'15,"0"0"45"-15,0 0 1 16,0 0-48-16,0 0 8 16,0 0-12-16,21-75-7 15,-21 41 1-15,0 6 4 16,0 8 4-16,0 7 14 16,0 5-1-16,-9 5 2 15,-7 3 3-15,0 0-16 16,-7 0-8-16,-13 7-3 15,8 33 0-15,-10-1-1 16,17 17-1-16,-1-4-3 0,6 8 4 16,11-2 1-1,5-1-3-15,0-5 1 0,0-3 1 16,0-5 1-16,25-4-1 16,3-14-1-16,4-9-3 15,2-10 3-15,4-7-14 16,-2 0 13-16,9-35-8 15,-3-16 10-15,-2-6-2 16,-7-4 3-16,-7 7 0 16,-11 13-4-16,-4 7 8 15,5 7-7-15,-12 11 7 16,-4 5-2-16,5 5-2 0,-5-1 1 16,0 3-1-16,4 4 0 15,5 0-2-15,-3 0-4 16,10 0 2-16,0 0 3 15,5 0-1-15,-6 11 1 16,1 9 0-16,4 7 1 16,-2 1 0-16,-5 0 1 15,1 1 0-15,5-3-1 16,-6 0-3-16,2-4-32 16,-2-12-54-16,1-6-32 15,-5-4-146-15</inkml:trace>
          <inkml:trace contextRef="#ctx0" brushRef="#br0" timeOffset="8665.77">9858 1524 536 0,'0'0'52'0,"0"0"53"15,0 0-46-15,0 0-31 16,0 0-21-16,0 0 2 15,-114 111-9-15,100-66 1 16,-3 6 0-16,13-8-1 16,-2 0 0-16,6 1-1 15,0-9 0-15,0-10 1 0,0-6-2 16,23-10 2 0,-1-9-18-16,11 0 7 0,4-5 3 15,-1-35 7-15,3-15 0 16,-10-3 1-16,-15 1 0 15,-6-1 1-15,-8 4 1 16,0 3 7-16,-8 10 29 16,-23 15-14-16,-7 8 1 15,-3 8-6-15,9 10-9 16,0 0-5-16,6 0-5 16,7 0-4-16,3 23 2 15,3-5-17-15,9 17-46 16,1-5-51-16,3-13-77 15</inkml:trace>
          <inkml:trace contextRef="#ctx0" brushRef="#br0" timeOffset="7045.43">7531 1799 258 0,'0'0'50'15,"0"0"30"-15,0 0-28 16,0 0-24-16,0 0-2 16,0 0 4-16,0 0-3 15,0 0-8-15,0 0 1 16,0 0-4-16,0 0-8 15,0 0 2-15,0 0 2 0,0 0-10 16,0 0-2-16,-9 18-3 16,1 4 3-16,-11 0-13 15,4-4 13-15,-2-1-1 16,-5 5-7-16,2 4 3 16,2-4-6-16,1-1 10 15,4-6 0-15,-7 2 1 16,11-6 0-16,-4 0 0 15,9-7 2-15,-5-4 8 16,9 0 5-16,0 0-8 16,0 0 8-16,0 0 10 15,0 0-10-15,0 0 1 16,0 0 3-16,0 0-4 16,0-12 0-16,0-19 5 0,0-17-4 15,13-14-12-15,9-10-2 16,7-17 1-16,-3-16 1 15,-3-9-1-15,4 0 0 16,-5 9 2-16,-7 20 21 16,8 25-26-16,-10 21 4 15,1 4-4-15,2 8 3 16,-4-2-3-16,-3-2-2 16,4 4 2-16,1-13 0 15,2 6 0-15,0 3 0 16,-3 4 0-16,-4 14 0 15,-5 6 4-15,1-1-4 16,-1 8 3-16,-4-4-3 0,4 2 3 16,-4 2-2-1,0 0 5-15,5 0 0 0,-5 0-5 16,0 0 0-16,0 0 0 16,0 0-1-16,0 0-2 15,0 0-1-15,0 0-1 16,0 0-5-16,5 28 1 15,14 19 8-15,-1 10 0 16,5 4 0-16,4 1 5 16,-8-2-4-16,6-2 0 15,4-7-2-15,-10-3 1 16,4-4 0-16,-1-13 1 0,-9-1 2 16,6-3-6-16,-5-14 2 15,-1-2-5-15,-4-8-1 16,0-3 0-16,1 0 3 15,9 0 2-15,7 0 1 16,11-41 1-16,11-15 7 16,4-13-3-16,6-6-4 15,-7 0 1-15,-7 8-1 16,-2 12 2-16,-16 16-2 16,-6 13 0-16,-7 13 0 15,-9 5 2-15,1 5-1 16,-1-1-1-16,1 2 0 15,-1 2 0-15,-4 0-1 16,0 0-1-16,1 0-1 16,-1 0 1-16,0 0-2 0,0 0-2 15,9 0-1-15,1 34-7 16,-1 17 12-16,0 7 4 16,-9 16-2-16,0 1 7 15,0 4-2-15,-5 12-5 16,-12-5 3-16,1 4-2 15,0 2 0-15,6-14-1 16,10-4 2-16,0-14-2 16,0-6 0-16,0-17-2 15,0-8-1-15,0-15 3 16,0-3-2-16,0-3 2 16,0-8 0-16,0 4-15 0,0-4-1 15,4 0-21-15,-4 0-32 16,0 0-38-16,0 0-121 15</inkml:trace>
          <inkml:trace contextRef="#ctx0" brushRef="#br0" timeOffset="7336.65">8666 1635 509 0,'0'0'70'16,"0"0"-28"-16,0 0 53 0,0 0-66 16,0 0-9-16,0 0-18 15,9 4-2-15,-9 23 0 16,4 11 6-16,-4-6-2 16,0 0-2-16,0-5-2 15,0-5 4-15,5-5-4 16,-5 2 0-16,8-6-15 15,1 0-39-15,-5-8-51 16,9-5-15-16,-11 0-172 16</inkml:trace>
          <inkml:trace contextRef="#ctx0" brushRef="#br0" timeOffset="9346.9598">10096 1971 323 0,'0'0'55'0,"0"0"12"16,0 0 6-16,0 0-18 15,0 0-33-15,145-190 0 16,-100 168-7-16,6 3-4 16,0 10 1-16,-11 5-7 15,-1 4 0-15,-5 0-1 0,-17 0-1 16,2 24-2 0,-10 6 0-16,-4 6 3 0,-5 12 2 15,0-2 4 1,-20 9 0-16,-23-8-4 0,-4-6 1 15,2-7-3-15,9-8-3 16,-2-12-1-16,2-11-1 16,8-3-45-16,7 0-37 15,8 0-112-15</inkml:trace>
          <inkml:trace contextRef="#ctx0" brushRef="#br0" timeOffset="9047.75">10169 856 600 0,'0'0'15'16,"0"0"30"-16,0 0 43 16,0 0-68-16,0 0-10 15,0 0-10-15,-24 0-3 16,24 57-7-16,0 21 10 16,0 32 18-16,0 16-6 0,0 18-4 15,0 26-5-15,0 16 0 16,0 5 2-1,0-2-3-15,3-12-1 0,2-11-1 16,6-17 2-16,-6-21-2 16,3-18 0-16,-3-24 1 15,3-28 1-15,-6-25 1 16,6-19-2-16,-8-10 1 16,3-4-2-16,-3 0-11 15,0-4 0-15,0-37-56 16,-7-10-38-16,-7-5-33 15,1-4-127-15</inkml:trace>
          <inkml:trace contextRef="#ctx0" brushRef="#br0" timeOffset="9790.3598">10447 2009 427 0,'0'0'34'0,"0"0"-8"16,0 0 6-16,0 0-17 16,149-235 2-16,-112 173 2 15,-7-4 8-15,-5 6 10 16,-8 2-8-16,-15 3 4 15,-2 11-18-15,0 16 14 16,0 6-8-16,0 11-7 16,0 4 19-16,-6 7-19 15,2 0-5-15,-1 0-3 16,1 0-6-16,4 0-4 0,-5 0 0 16,5 0-5-16,0 18-5 15,0 6 4-15,0 6 0 16,0 0 8-16,9-7-2 15,14 7 3-15,5 5 2 16,-2 0-1-16,-4 5 0 16,-2-1 0-16,2-4 0 15,-9 9 0-15,1-7 0 16,1 2 1-16,-2-6-1 16,-4-7-3-16,1-8-30 15,-1-3-33-15,-2-9-19 16,9-6-30-16,-8 0-179 15</inkml:trace>
          <inkml:trace contextRef="#ctx0" brushRef="#br0" timeOffset="11748.4598">11222 1633 63 0,'0'0'409'0,"0"0"-322"16,0 0 21-16,0 0-34 15,0 0-29-15,0 0-13 16,0-7-13-16,0 14-16 15,-19 26-3-15,-2 13-5 16,10 4 1-16,2 5 4 16,9-6 0-16,0-3-3 15,0-4-11-15,0-9-3 0,13-7-7 16,10-13 0 0,-1-9-6-16,0-4 5 0,3 0 4 15,1-21 13-15,-7-20 8 16,-1-6 1-16,-5 0 0 15,-13-1 2-15,0 3 2 16,-4 0 10-16,-25 6 6 16,3 3 8-16,-2 14-13 15,10 9 6-15,10 0-13 16,4 11-7-16,4-2 0 16,0 4-2-16,0-8-7 15,0-3-9-15,29-6 4 16,13-2 8-16,4-3 1 15,1 4-1-15,-2 5-1 16,1-1-5-16,4 5 7 16,-10 9 0-16,1 0 3 0,-3 0-3 15,-7 0-2-15,6 0 5 16,-20 0 2 0,-2 0-2-16,-11 0 1 0,-1 0 1 15,-3-3 1-15,0-16 25 16,0-6-3-16,0-1-17 15,0 7-2-15,0 6 1 16,0 10 5-16,0-1-6 16,0 1 4-16,0 3 3 15,0 0-2-15,0 0-1 16,-7 0-8-16,-2 0-2 0,3 0 0 16,-3 0 0-1,5 0-6-15,0 10 5 0,4 3-4 16,0 4-3-16,0-3-6 15,0-4-3-15,0 0 0 16,0 0 0-16,4-10 0 16,9 0-2-16,-7 0 4 15,7-5 8-15,-1-20 6 16,-7-6 1-16,-5 8 0 16,0 3 6-16,0 7 2 15,0 2 12-15,0 7 8 16,-5 1 2-16,-16 3-11 15,2 0-5-15,-5 0-13 0,-2 22 2 16,4 17-3 0,-6 5-3-16,14 7 1 0,1 0 0 15,4 10 0-15,5-6 1 16,4 2 0-16,0-3 0 16,0-3 1-16,0-7 0 15,4-9 0-15,13-12 0 16,11-2-4-16,0-14-8 15,11-7 5-15,4 0 0 16,15-4 2-16,6-38 3 16,4-20-1-16,2-7 1 15,5-13 1-15,-9 2-6 16,-11 10 7-16,-15 8-8 16,-21 19 8-16,-14 14 0 0,-5 11 11 15,0 8 10-15,0 3 0 16,0 0 3-16,-5 7-12 15,-1 0 0-15,-2 0-9 16,-1 0-3-16,-7 0 0 16,0 1-3-16,2 26-3 15,1 8 4-15,-6 7 1 16,10-1-4-16,0 7 3 16,8 0 2-16,1-4 0 15,0-9-1-15,0 1-3 16,0-12-11-16,0-1 6 15,14-8 0-15,10-9-11 16,-1-6-1-16,17 0-8 0,4-21 2 16,11-30 16-16,6-7-21 15,3-3 1-15,7-9-6 16,-7 11 35-16,-18 2-10 16,-11 16 6-16,-19 11 6 15,-16 13 7-15,0 2 31 16,0 3 27-16,0 5-18 15,-5 0-21-15,-9 7-2 16,5 0 1-16,1 0-14 16,-3 0-2-16,3 0-7 15,-10 0-2-15,-1 14-2 16,14 13 0-16,-4-3-4 0,5 9 4 16,4-2-3-16,0 3 2 15,0 3-1-15,0-2-10 16,23-1-4-16,4 6 7 15,-3-1-5-15,12-3 4 16,-9 1 6-16,1 0 5 16,-11-10-8-16,-7-9 1 15,-1-2 4-15,-9-7 4 16,0-1 0-16,0 2 0 16,-4-2 11-16,-19-1-1 15,-9-1 11-15,4-2-5 16,5-4-8-16,6 0 3 15,11 0 2-15,6 0-10 0,0 0-2 16,0 0-1 0,0 0-11-16,4-25-12 0,25-15 19 15,-1-8-16-15,12-3 4 16,-1-2-5-16,4 4 2 16,-1-3 1-16,-3 6 6 15,-6 9 7-15,-10 2 4 16,-2 5-6-16,-5 7 7 15,-3 2 1-15,-9 7-1 16,-4 4 13-16,0 0 6 16,0 9 2-16,0 1 14 15,0 0-4-15,0 0-4 16,0 0-7-16,-4 0-11 0,-9 0-4 16,-8 11-10-16,4 10 2 15,4 13 2-15,4-3-4 16,9 6-1-16,0 3 1 15,0-5-1-15,0 1-13 16,0-2 5-16,13-7 0 16,13 11 2-16,13-6 9 15,6-3-9-15,-1 2 12 16,-2-4-6-16,-7-7 2 16,-11-1-7-16,-10-11 8 15,-14 2 2-15,0-2 1 16,-5 1 3-16,-31 8 33 15,4-7-27-15,-9-2 5 16,14-4 1-16,-7 1-6 0,0-1 0 16,5 0-6-16,8 5-3 15,2 0-5-15,-1 3-39 16,9-4-69-16,0-2-105 16</inkml:trace>
          <inkml:trace contextRef="#ctx0" brushRef="#br0" timeOffset="12535.52">13444 1508 561 0,'0'0'53'0,"0"0"56"0,0 0-70 16,0 0-22-16,0 0-9 15,0 0-6-15,-119 52 6 16,88-9-1-16,1 7-7 16,10 1 2-16,5 0-4 15,11-3 2-15,4-8-2 16,0-9 0-16,0-9-5 16,14-6-17-16,18-7-4 15,0-9-12-15,17 0-1 16,-2-17 18-16,-2-30-5 15,-9-5 14-15,-8-2-4 0,-5-7 4 16,-19 6 10 0,-4 6 4-16,0 8 0 0,0 0 10 15,-20 13 2-15,-5 6 17 16,6 3-1-16,3 13-1 16,9 2-4-16,3-2-17 15,4-2-6-15,0-2 0 16,0-12-4-16,11-3-9 15,24-12 5-15,2-7-3 16,-10-14 2-16,4-3 2 16,-2-4-8-16,-14 3 11 15,-4 9 4-15,-11 9 0 0,0 15 2 16,0 14 21 0,0 15 24-16,-11 0-16 0,-10 0-24 15,-13 23-7-15,0 20 0 16,2 0 3-16,4-3-3 15,15-9 1-15,9-1-1 16,4-3-6-16,0-6 4 16,0-4-2-16,26 6 4 15,4-1-2-15,5 3 3 16,6 1-6-16,-2-2 10 16,3 1-5-16,-10 1 2 15,-5 3-2-15,-3 4 0 16,-4 2 0-16,-4 2 1 15,-2 9-1-15,-1 2 2 16,3 3-2-16,-4-1 0 0,1-11 1 16,-3 1-1-16,6-12 0 15,-1 3-1-15,-1-13 1 16,4-9 0-16,-5 4 0 16,5-13-2-16,10 0-28 15,16 0-29-15,2-48-18 16,9-12-251-16</inkml:trace>
        </inkml:traceGroup>
        <inkml:traceGroup>
          <inkml:annotationXML>
            <emma:emma xmlns:emma="http://www.w3.org/2003/04/emma" version="1.0">
              <emma:interpretation id="{4F66AF0B-E4E0-4E4D-B227-E190EB0873C7}" emma:medium="tactile" emma:mode="ink">
                <msink:context xmlns:msink="http://schemas.microsoft.com/ink/2010/main" type="inkWord" rotatedBoundingBox="18248,3911 19517,3896 19525,4589 18256,4603"/>
              </emma:interpretation>
              <emma:one-of disjunction-type="recognition" id="oneOf4">
                <emma:interpretation id="interp4" emma:lang="" emma:confidence="1">
                  <emma:literal/>
                </emma:interpretation>
              </emma:one-of>
            </emma:emma>
          </inkml:annotationXML>
          <inkml:trace contextRef="#ctx0" brushRef="#br1" timeOffset="-89969.38">15084 1643 468 0,'0'0'24'0,"0"0"5"15,0 0 45-15,0 0 5 16,0 0-32-16,0 0-18 16,0 0 4-16,-5 0-7 15,5 0-9-15,0 0 4 0,0 0-3 16,0 0-2-16,0 0-8 15,0 0 0-15,0 0-6 16,0 0-2-16,0 0-2 16,18 0-2-16,13 0 4 15,20 0 1-15,12 0 2 16,11 0-4-16,3 0 5 16,10 0-3-16,-5-8 3 15,-1-1-4-15,-3-1 1 16,0 5 3-16,-18 1-7 15,-12-4 5-15,-18 4-3 16,-14 4 1-16,-11 0-9 0,-1 0 1 16,-4 0 0-16,0 0-6 15,4 0-7-15,-4 0 0 16,0-4-10-16,0-5-24 16,2-9-36-16,2-12-25 15,0-5-94-15,-4-1-114 16</inkml:trace>
          <inkml:trace contextRef="#ctx0" brushRef="#br1" timeOffset="-89383.13">15966 1236 243 0,'0'0'171'0,"0"0"-107"16,0 0 12-16,0 0-7 0,0 0-27 15,0 0-15-15,-8-9-7 16,8 5-18-16,0 4 0 15,0 0-2-15,8 0-2 16,17 0 2-16,11 0 8 16,5 0-8-16,10 0 4 15,-12 0-4-15,0 13 0 16,0 4 0-16,-3 3-2 16,-8 7 1-16,-9 1-8 15,-2 8 2-15,-11 1 1 16,-2 7-5-16,-4 1 5 15,0 3 2-15,0 2 4 0,-19-3 1 16,-8-2 0 0,-5 2 3-16,0-9 0 0,5 0 0 15,0-11-3-15,3 0 6 16,3-5-1-16,7-9 0 16,10-8-1-16,4 2 5 15,-8-3-6-15,8-4 0 16,0 0 0-16,0 0 7 15,0 0-9-15,0-20-1 16,0-11 0-16,0-6 8 16,0-2-9-16,0-2 21 15,0-9-5-15,0-1-2 16,0-2 0-16,0 1 2 16,0 4 3-16,-8 7-3 15,3 3 1-15,2 10-6 0,-1 6 5 16,4 5-8-16,-4 1-2 15,4 9-5-15,0 0-2 16,0 3 1-16,0-2-1 16,0 6-9-16,0-7-41 15,0-9-24-15,8-8-91 16,20-14-120-16</inkml:trace>
        </inkml:traceGroup>
        <inkml:traceGroup>
          <inkml:annotationXML>
            <emma:emma xmlns:emma="http://www.w3.org/2003/04/emma" version="1.0">
              <emma:interpretation id="{C936995D-8B2D-4EAE-8B39-D5C3822ABC69}" emma:medium="tactile" emma:mode="ink">
                <msink:context xmlns:msink="http://schemas.microsoft.com/ink/2010/main" type="inkWord" rotatedBoundingBox="20517,3262 22649,3237 22662,4326 20530,4351"/>
              </emma:interpretation>
              <emma:one-of disjunction-type="recognition" id="oneOf5">
                <emma:interpretation id="interp5" emma:lang="" emma:confidence="1">
                  <emma:literal/>
                </emma:interpretation>
              </emma:one-of>
            </emma:emma>
          </inkml:annotationXML>
          <inkml:trace contextRef="#ctx0" brushRef="#br1" timeOffset="-88302.1">17353 1398 558 0,'0'0'12'0,"0"0"-10"16,0 0 27-16,0 0-26 15,0 0 13-15,232-117 7 16,-136 67-13-16,-2-5-10 0,3 5-18 15,-10-2-45-15,-1 3-60 16,-19 5-140-16</inkml:trace>
          <inkml:trace contextRef="#ctx0" brushRef="#br1" timeOffset="-88522.15">17576 576 570 0,'0'0'54'16,"0"0"-54"-16,0 0 29 16,0 0 14-16,0 0-31 15,0 0-3-15,-27 100-1 16,15-16 0-16,1 7-4 15,0 2 5-15,3 5-2 16,-4 0 5-16,2-2-9 16,-9-4 6-16,5-17-2 0,2-15 2 15,-2-20-7 1,9-19-2-16,5-11 2 0,0-6-2 16,0-4 8-16,0 0 5 15,0 0 4-15,0-4 13 16,0-40-16-16,-9-21-11 15,-2-13-3-15,-1-10-2 16,12 0 2-16,0 0-1 16,0 8 1-16,0 10-4 15,8 14 3-15,7 2-8 16,9 12 6-16,0 11 3 16,1 1 6-16,-3 8-6 15,-3 9-3-15,4 4 0 0,-10 9 0 16,1 0-1-1,7 0-3-15,-1 0 6 0,3 0-1 16,9 18 0-16,3 17 2 16,3 23 0-16,-8-2-1 15,3 14 5-15,-6 1 0 16,-10 6-3-16,3-2 8 16,-11 4-7-16,0 2 1 15,-4-6 4-15,-5-1-6 16,5-15-1-16,-5-3 4 15,0-17-4-15,0-9-4 16,0-13-1-16,0-10-16 0,0-3-17 16,0-4-25-16,0 0-42 15,-9-7-160-15</inkml:trace>
          <inkml:trace contextRef="#ctx0" brushRef="#br1" timeOffset="-87905">18286 706 440 0,'0'0'69'0,"0"0"-6"15,0 0 45-15,0 0-49 16,0 0-22-16,0 0-5 16,-5 0-14-16,5 0-13 0,0 0 3 15,0 19 1-15,0 29-4 16,0 14 6-16,0 12 5 16,-4-2-7-16,4 2-4 15,0 3 0-15,-3-3-5 16,-1-7 0-16,4 0 0 15,-5-9 0-15,5-10 6 16,0-4-6-16,0-10 0 16,0-13-2-16,0-6 0 15,0-11 2-15,0 0 0 16,0-1-4-16,0-3-1 0,5 3-3 16,25-3 5-1,6 0 2-15,11 0 0 0,1-3-4 16,2-12-8-16,-2 4 0 15,2 0-9-15,-10 1-16 16,5 2-29-16,-10-4-31 16,-9-2-19-16,-1-3-181 15</inkml:trace>
          <inkml:trace contextRef="#ctx0" brushRef="#br1" timeOffset="-87215.61">19001 843 514 0,'0'0'28'15,"0"0"30"-15,0 0 13 16,0 0-45-16,0 0-2 15,0 0-12-15,0-8-1 16,0 8 2-16,0 0-1 16,-3 0 4-16,-1 0 0 15,-1 21-14-15,-4 21 6 16,8 4-3-16,-8 13-3 16,5-1 0-16,-2-5 2 15,6 9-4-15,0-7 0 16,0-1 3-16,0-3 0 0,0-3-2 15,0 3-1-15,0-5-2 16,0-10 0-16,19-2 2 16,0-7-10-16,-2-6-2 15,4-4 5-15,3 0 5 16,4-7-6-16,4-7-7 16,-2-3 6-16,9 0 9 15,2-3-7-15,2-27 4 16,-3-9 3-16,-3-1-2 15,3-4-5-15,-4-6 3 0,-17 4 4 16,-6-1 0 0,-2 0 9-16,-6-4 2 0,-5 0 19 15,0 1-10-15,0 7 2 16,0-1 10-16,0 8-4 16,0 2 6-16,0 14 0 15,-5 1 8-15,1 7-7 16,4-2-3-16,0 4-12 15,0-1-1-15,0 4-10 16,0 3-6-16,0 2-3 16,0-4 0-16,0 2-2 15,0 4 0-15,0 0-3 16,0 0-12-16,0 0-22 16,0 0-32-16,0 0-12 15,0-9-33-15,0-8-21 0,14 8-77 16</inkml:trace>
        </inkml:traceGroup>
        <inkml:traceGroup>
          <inkml:annotationXML>
            <emma:emma xmlns:emma="http://www.w3.org/2003/04/emma" version="1.0">
              <emma:interpretation id="{1E20B751-4355-4418-9BD9-4BDF05AE6AF1}" emma:medium="tactile" emma:mode="ink">
                <msink:context xmlns:msink="http://schemas.microsoft.com/ink/2010/main" type="inkWord" rotatedBoundingBox="24343,3104 29947,3039 29975,5479 24372,5544"/>
              </emma:interpretation>
              <emma:one-of disjunction-type="recognition" id="oneOf6">
                <emma:interpretation id="interp6" emma:lang="" emma:confidence="1">
                  <emma:literal/>
                </emma:interpretation>
              </emma:one-of>
            </emma:emma>
          </inkml:annotationXML>
          <inkml:trace contextRef="#ctx0" brushRef="#br1" timeOffset="-80192.9">24314 967 514 0,'0'0'14'16,"0"0"52"-16,0 0 3 15,0 0-29-15,0 0-18 0,0 0 2 16,-142 20-6 0,130 1-14-16,2 6 3 0,6 4-2 15,4-1-5-15,0 4-3 16,0-3-1-16,14-1-1 16,25-3-1-16,2-3-3 15,5-7-5-15,2 1-5 16,-6-2 5-1,-2 1 0-15,-11 1-4 0,-6 5 5 16,-7-3 4-16,-13-3-3 16,-3 10 11-16,0 3 2 15,-16-2 1-15,-26 3 8 16,-11 3-6-16,-2-8 15 16,5-8 2-16,-1-5-6 15,7-9-2-15,8-4-2 16,6 0-11-16,6 0-7 15,8-21-69-15,8-19-123 0</inkml:trace>
          <inkml:trace contextRef="#ctx0" brushRef="#br1" timeOffset="-79680.57">24339 879 186 0,'0'0'333'0,"0"0"-326"16,0 0 15-16,0 0 12 15,0 0-13-15,255-154-13 16,-194 123-8-16,-2 10-4 15,-8 10-51-15,-22 4-94 16</inkml:trace>
          <inkml:trace contextRef="#ctx0" brushRef="#br1" timeOffset="-79044.27">24542 1635 216 0,'0'0'6'15,"0"0"77"-15,0 0-12 16,0 0-24-16,217-101-29 16,-170 52-10-16,-8-7-3 0,-4-2-5 15,-6 0-4 1,-7 4 0-16,-5-3 4 0,-10 7 0 15,-7 7 14-15,0 12 17 16,0 18 9-16,0 3 14 16,0 10 3-16,0 0 2 15,-20 0-28-15,4 10-21 16,-3 21-7-16,3 17-6 16,6 6 7-16,6 5 2 15,4-6-6-15,0-2-2 16,0-5 2-16,0-7 7 15,5 0-7-15,20-12 4 16,4-1-8-16,-3-8 4 0,5-3-3 16,6-12-1-16,-6-3-22 15,8 0 10-15,2-6-39 16,-7-24 29-16,-3-9-15 16,-6-6 3-16,-11-2 31 15,-2 1 7-15,1-5 1 16,-10 4 10-16,1 11 6 15,0 11 3-15,-4 14-7 16,5 8-5-16,-4-1-8 16,8 4-4-16,2 0 3 15,7 0 2-15,-2 0-5 16,-2 0 8-16,2 0-2 16,0 14-2-16,3 3 0 15,-3 4-1-15,-1 2 0 0,3 3 1 16,0-11 3-16,-5 5-2 15,1-4-1-15,-2-1-23 16,-3-12-37-16,-2-3-131 16</inkml:trace>
          <inkml:trace contextRef="#ctx0" brushRef="#br1" timeOffset="-79893.7">24539 482 635 0,'0'0'65'16,"0"0"-21"-16,0 0 45 0,0 0-67 15,0 0-22-15,0 0-7 16,42 115 7-16,-33-31 0 16,-1 7 2-16,-5 14 0 15,-3 2-1-15,0 10 1 16,0-3 5-16,0-9-6 15,0-14-2-15,0-17-8 16,0-21-6-16,0-17-19 16,0-19-14-16,0-13-64 15,0-4-36-15,0-13-142 16</inkml:trace>
          <inkml:trace contextRef="#ctx0" brushRef="#br1" timeOffset="-82788.59">21419 1611 185 0,'0'0'60'16,"0"0"10"-16,0 0-20 15,0 0-27-15,0 0 2 16,0 0-15-16,0 0 7 16,0 0-5-16,17-12-3 15,-17 12 110-15,0 0-114 16,0 0 5-16,0 0 4 16,0 0 47-16,0 0-29 15,0 0-18-15,0 0 15 0,0 0-11 16,0 0 7-16,0 0-10 15,0 0-7-15,0 0-5 16,0 0 9-16,0 0-11 16,0 0 2-16,0 0-3 15,0 0 0-15,0 0-1 16,0 0 0-16,0 0-2 16,0 0 3-16,0 0-1 15,0 0-1-15,0 0 0 16,0 0 0-16,-4 8-12 15,-21 11 14-15,-1 1 6 16,-3 0-4-16,6-6-1 0,3-1 0 16,9-9 9-16,0-4-1 15,2 0 6-15,2 0 3 16,-2 0-4-16,0 0-6 16,4-4-7-16,5-9-1 15,0 9-3-15,0-6-5 16,0 9 8-16,0-3-12 15,0 0 10-15,0-3-1 16,19 3-3-16,1 1 5 16,0 3-5-16,2 0 6 15,-3 0-1-15,-3 0-6 16,1 33 3-16,-1 7-7 16,-12 18 8-16,-4 11 3 0,0 9 0 15,-4 7 0-15,-29-7-4 16,-2-4-1-16,-1 1-5 15,5-10-18-15,4-16-16 16,8-7-45-16,1-25-38 16,13-17-151-16</inkml:trace>
          <inkml:trace contextRef="#ctx0" brushRef="#br1" timeOffset="-80958.98">21742 756 539 0,'0'0'29'16,"0"0"-24"-16,0 0 10 16,0 0 6-16,221-216-3 15,-143 173 10-15,-2 4-10 16,-3 9-7-16,-10 16-5 15,-4 7-6-15,-11 7 0 16,-10 0-1-16,-5 30 1 16,-14 18-7-16,-7 9 7 15,-8 12 0-15,-4 5 8 16,-4-7-6-16,-31 9-2 16,-16-6 0-16,-4-7 7 0,-4-3 10 15,3-12-8-15,9-12 21 16,10-15 2-16,11-7-21 15,13-10 7-15,7-4 4 16,6 0-16-16,0 0-5 16,0 0-1-16,0 0 0 15,0 0 1-15,0 0-1 16,0 0-7-16,0 0-1 16,0 0 5-16,15 8 2 15,10 11-8-15,9 1 8 16,1 4 1-16,6 10 1 15,1-2 2-15,1 0-6 16,-4 2 2-16,5-2-4 16,-3-8 3-16,-4 2-7 0,0-9 0 15,-5-4-3 1,-2-9-6-16,-1-4 2 0,-3 0-1 16,9-4 2-16,-5-26 1 15,8-5 7-15,-3-8 7 16,-8-2-11-16,-12 2 7 15,-2-2 1-15,-13 7 6 16,0 10 9-16,0 6 9 16,-4 11 9-16,-11 1-16 15,-5 10 2-15,0 0-1 16,5 0-7-16,-10 0-6 16,9 0 0-16,3 21-2 15,3 7 0-15,6 5-2 0,1 7 1 16,3 2 1-16,0 2-3 15,0-4 3-15,16 1-1 16,6-6-1-16,15-5-14 16,-2-7 3-16,12-6 3 15,3-16-7-15,14-1-7 16,1 0-21-16,7-31 12 16,2-13 3-16,-11-6 12 15,-3-1 9-15,-14 0 7 16,-12-3 2-16,-13 2 0 15,-16 13 17-15,-5 8 12 16,0 8 18-16,0 6-17 16,0 9 8-16,-5 4-11 15,-16 4-18-15,-13 0 0 0,-5 0-6 16,0 6 2-16,-3 22-4 16,6 3 5-16,4 9-6 15,10 0 5-15,7 8-5 16,14 3-2-16,1-3 0 15,0 5-1-15,0-7 3 16,26 4-2-16,9 1-1 16,1 7-2-16,3 4 4 15,9 13 0-15,3 9-2 16,0 8 3-16,4 19 1 16,-12-3 1-16,-11 3-2 15,-13 6-6-15,-15-4 6 0,-4-23 0 16,0-14 0-16,-34-10 0 15,-19-20 5-15,7-7 2 16,-13-8 16-16,3-18-1 16,1-9 13-16,-4-4-6 15,2 0 5-15,-1-40-20 16,7-18-4-16,12-10-10 16,18-20-5-16,8-8 1 15,13-9-6-15,0-1 2 16,23 5-7-16,23 7 5 15,9 4-2-15,9-4-4 16,3 14-13-16,5-3 10 16,2 6 4-16,-7 6 1 0,-3 2 10 15,-9 11-1-15,-9 10 5 16,-2 8-6-16,-18 20 5 16,-10 5 2-16,-7 11 2 15,-5 4-3-15,-4 0-8 16,0 0 1-16,4 15 7 15,-2 17 1-15,-2 8 14 16,4 4 3-16,-4-3-8 16,5 6-2-16,-1-10-2 15,-1 1-3-15,1-11-3 16,0 0 0-16,1-7 1 16,-1-4-1-16,3-5-1 15,-2-7-27-15,3-4-49 0,-2-4-95 16,3-43-163-16</inkml:trace>
          <inkml:trace contextRef="#ctx0" brushRef="#br1" timeOffset="-82420.57">22092 777 153 0,'0'0'229'15,"0"0"-111"-15,0 0-16 16,0 0-35-16,0 0-22 16,0 0-27-16,4-4 4 15,1 8-21-15,-3 34 2 16,3 20 7-16,4 13 3 16,-5 16-5-16,-3 8-8 15,-1-3 3-15,0-4 7 0,0-10-8 16,0-3-2-16,-14-18-18 15,2-9-22-15,-1-21-26 16,7-11-51-16,-10-16-46 16</inkml:trace>
          <inkml:trace contextRef="#ctx0" brushRef="#br1" timeOffset="-80611.78">23676 823 573 0,'0'0'34'0,"0"0"0"15,0 0 28-15,0 0-43 16,0 0-18-16,0 0-1 0,-26 93 7 16,42-83-15-16,7-3 10 15,-3-3-3-15,2-4 1 16,-6 0-2 0,4 0-1-16,-2-11 3 0,-8-10 5 15,1-5-3-15,-11 3 2 16,0 5 1-16,0 3 6 15,0 10-9-15,0 5 7 16,0 0 3-16,0 0-9 16,0 0 2-16,0 0-9 15,0 0 4-15,-4 4-3 16,-3 21 2-16,7 5-27 0,0 2-84 16,0-8-70-1</inkml:trace>
          <inkml:trace contextRef="#ctx0" brushRef="#br1" timeOffset="-77950.58">25498 1433 94 0,'0'0'60'0,"0"0"-47"16,0 0 12-16,0 0 9 16,0 0 1-16,0 0-13 15,142 12 2-15,-119-28 2 16,-3-6 11-16,2-6-9 16,-2-10 2-16,4-3-19 0,-4-2-9 15,0-12 4-15,-5 1-5 16,-7-5 0-16,0 9 5 15,-4 10 6-15,-4 8 0 16,0 13 4-16,0 8 4 16,0 7 0-16,0 4 20 15,0 0-5-15,0 0 1 16,0 0 0-16,-12 0-23 16,-2 11-2-16,-6 12 1 15,-1 5-11-15,7 4 6 16,5 6-1-16,0-2-6 15,9 3 1-15,0-3 0 0,0-4-2 16,0 6 2 0,9-11-2-16,6 0 1 0,9 5 0 15,-3-3 7-15,-3-6-7 16,10 4-6-16,0-3 6 16,3 7 5-16,9 2-5 15,-6-2-5-15,-3-1 5 16,2-2 11-16,-12-3-11 15,-11-5-3-15,-10-3 2 16,0-6-8-16,0 4 9 16,0-5 14-16,0 4 16 15,-23 3 6-15,-14 2-9 16,2 0-6-16,1-9-11 16,-1-1 4-16,3-5-5 0,4-4-9 15,1 0-3-15,4 0-57 16,2-13-111-16,5-12-397 15</inkml:trace>
          <inkml:trace contextRef="#ctx0" brushRef="#br1" timeOffset="-78716.2">25753 977 479 0,'0'0'39'0,"0"0"32"16,0 0-15-16,0 0-23 16,0 0-33-16,0 0-5 15,-15 26 5-15,15-2-2 16,0-4 6-16,0-2-1 15,0-5-2-15,0-2 0 16,0-8-1-16,0 1 0 16,0-4 0-16,0 5 2 15,0-5 2-15,0 0-2 16,0 0 10-16,0 0-11 16,0 0 1-16,0 0 2 0,0 0-4 15,-4 0-75-15,-7 0-123 16</inkml:trace>
          <inkml:trace contextRef="#ctx0" brushRef="#br1" timeOffset="-73964.9">26738 1966 30 0,'0'0'265'0,"0"0"-260"16,0 0-5-16,0 0 21 16,0 0 8-16,0 0-2 15,0 0 12-15,54-12-2 16,-54 12-5-16,0 0-9 16,0 0 8-16,0 0-5 15,0 0-1-15,0 0 1 16,-5 0-1-16,-14 4 3 15,-1 6 3-15,0-2-10 16,1-5 2-16,-1 1 4 16,5-4 0-16,-1 0-8 15,4 0-2-15,4 0-4 16,8 0-5-16,0 0-8 0,0-12-7 16,0 3 1-1,0-5 6-15,0-2 2 0,8 2-1 16,8 4-1-16,0-1-1 15,-1 10 1-15,1 1-10 16,-2 0 0-16,5 0 7 16,-9 29 0-16,2 22 6 15,-8 14 3-15,-4 14-4 16,0 16-2-16,-40 10 5 16,-21 4-5-16,-15-5 0 15,-6-7-41-15,0-18-45 16,14-22-102-16</inkml:trace>
        </inkml:traceGroup>
      </inkml:traceGroup>
      <inkml:traceGroup>
        <inkml:annotationXML>
          <emma:emma xmlns:emma="http://www.w3.org/2003/04/emma" version="1.0">
            <emma:interpretation id="{AA967070-5706-4FF4-BC34-B2293DF44F3B}" emma:medium="tactile" emma:mode="ink">
              <msink:context xmlns:msink="http://schemas.microsoft.com/ink/2010/main" type="line" rotatedBoundingBox="19813,5501 32940,4642 33039,6163 19912,7023"/>
            </emma:interpretation>
          </emma:emma>
        </inkml:annotationXML>
        <inkml:traceGroup>
          <inkml:annotationXML>
            <emma:emma xmlns:emma="http://www.w3.org/2003/04/emma" version="1.0">
              <emma:interpretation id="{7C612926-D282-4B6A-B7AC-3E0C272652CB}" emma:medium="tactile" emma:mode="ink">
                <msink:context xmlns:msink="http://schemas.microsoft.com/ink/2010/main" type="inkWord" rotatedBoundingBox="19813,5501 25984,5097 26083,6619 19912,7023"/>
              </emma:interpretation>
              <emma:one-of disjunction-type="recognition" id="oneOf7">
                <emma:interpretation id="interp7" emma:lang="" emma:confidence="1">
                  <emma:literal/>
                </emma:interpretation>
              </emma:one-of>
            </emma:emma>
          </inkml:annotationXML>
          <inkml:trace contextRef="#ctx0" brushRef="#br1" timeOffset="-72367.06">16961 4071 151 0,'0'0'227'16,"0"0"-202"-16,0 0 53 15,0 0-31-15,15 195-10 0,24-171-5 16,7-11-8 0,10-9 5-16,-1-4-17 0,4 0 3 15,5-32-13-15,-6-14 3 16,1-10-3-16,-1-10-4 16,-8-2 0-16,-8-6-8 15,-10 9 10-15,-9 5-6 16,-4 4 11-16,-6 19-5 15,-6 13 13-15,2 14 5 16,-8 10-2-16,5 0-2 16,-2 0-1-16,-4 0-13 15,5 0-3-15,1 6 1 16,7 28 2-16,3 10 7 16,-6-1 2-16,9-1 2 15,-9-1-2-15,6 1-4 0,-6-9 0 16,-1-11-3-16,-2-7-2 15,-7-11 3-15,7-4 0 16,-3 0-3-16,-2 0 0 16,5-15-22-16,11-32 22 15,3-11-1-15,13-12 1 16,0 5-2-16,-3 4 1 16,-5 16 1-16,-1 22 0 15,-9 8-3-15,-3 11 3 16,-3 4-4-16,9 0-4 0,-6 0 1 15,6 0 6 1,5 16 1-16,5 10 0 0,2 9 2 16,-5-3 6-16,3-3-8 15,-4-5-1-15,-4-6-8 16,3-10-46-16,5-8-74 16,1 0-74-16</inkml:trace>
          <inkml:trace contextRef="#ctx0" brushRef="#br1" timeOffset="-72957.95">16677 3394 679 0,'0'0'22'0,"0"0"-14"16,0 0-8-16,0 0 6 16,268-225 11-16,-166 168-4 15,4 3-3-15,-12 6-9 16,-4 4 3-16,-15 13-4 16,-11 9-10-16,-20 11-22 0,-15 8-47 15,-16 3-19-15,-13 3-54 16,0 31-62-16</inkml:trace>
          <inkml:trace contextRef="#ctx0" brushRef="#br1" timeOffset="-73198.7399">17366 3064 454 0,'0'0'78'0,"0"0"-17"15,0 0 45-15,0 0-38 0,0 0-19 16,0 0-11-16,-29 0-17 15,29 0 3-15,-3 21-7 16,-1 24-5-16,-9 19 0 16,3 21 18-16,-2 9-14 15,2-3-1-15,-5 2-9 16,1-10-1-16,-7-8 2 16,1-16-7-16,1-9-3 15,-1-11-12-15,6-16-30 16,-2-14-37-16,-9-9-20 0,2 0-121 15</inkml:trace>
          <inkml:trace contextRef="#ctx0" brushRef="#br1" timeOffset="-71877.65">18204 3373 592 0,'0'0'23'16,"0"0"-14"-16,0 0 54 15,0 0-44-15,0 0-10 16,0 0-7-16,240-142 7 16,-175 105-9-16,5 6-4 15,-14 2-23-15,-1 7-57 16,-11 4-24-16,-14 13-138 0</inkml:trace>
          <inkml:trace contextRef="#ctx0" brushRef="#br1" timeOffset="-72106.03">18615 2861 580 0,'0'0'28'16,"0"0"88"-16,0 0-45 0,0 0-36 15,0 0-25-15,0 0-8 16,-19 66-2-16,19 8 4 15,0 5 2-15,0 10-3 16,0 6 3-16,0-2 5 16,0-2-8-16,0-9-3 15,0-4 2-15,0-8-6 16,0-15-5-16,-7-7-37 16,1-9-48-16,-8-17-67 15,-5-15-113-15</inkml:trace>
          <inkml:trace contextRef="#ctx0" brushRef="#br1" timeOffset="-71456.61">18615 3886 332 0,'0'0'45'15,"0"0"-35"-15,0 0 39 16,0 0-5-16,0 0-18 0,0 0 7 15,75 51-5 1,-46-51-2-16,-3-27 1 0,4-7 1 16,-4-13-19-16,-3-1 8 15,-3-7-12-15,0-3 13 16,-9 2-16-16,0 1 23 16,5 12-12-16,-11 8-2 15,-1 16 1-15,0 7-4 16,1 8-8-16,-5 4-1 15,4 0-4-15,2 0-4 16,7 0 9-16,3 16 2 16,5 7-2-16,4 8 3 15,-6 5 4-15,6 3-7 16,1 4 0-16,1 3 6 16,-9-1-12-16,1-2 6 0,-8-7-10 15,5-9-58-15,-7-12-27 16,0-10-78-16</inkml:trace>
          <inkml:trace contextRef="#ctx0" brushRef="#br1" timeOffset="-70747.4">19265 3444 413 0,'0'0'55'16,"0"0"-22"-16,0 0 29 15,0 0-44-15,0 0 8 0,0 0-2 16,14 113-14-16,-4-77-6 16,1 3 11-16,2-3-12 15,-6-8 5-15,2-5-6 16,1-5-1-16,-2-10-1 16,4-6 0-16,4-2-5 15,3 0 3-15,8 0 2 16,-8-21 11-16,6-14-7 15,-5-8 11-15,-5-1 0 16,-2 1 13-16,-2-8-7 16,-2 5 10-16,-9 13 4 15,2 6-7-15,-2 17 3 16,0 2-11-16,0 3-5 0,0 5 3 16,0 0 2-16,0 0 1 15,0 0-11-15,0 0 6 16,0 0-2-16,0 0 7 15,4 0-7-15,-4 0 7 16,4 0 16-16,2 0-6 16,-2 0-13-16,-2 0-4 15,-2 0 25-15,4 0-20 16,-4 0-2-16,0-1-14 16,0 1-1-16,0 0 3 15,5-3-3-15,-5-1-2 16,4-2 4-16,3 0-2 0,-2 2-2 15,-1-2 0 1,2-6-3-16,2 6-10 0,-3 2-11 16,-5-3-2-16,0 7 3 15,0 0-3-15,0 0 18 16,0 0-4-16,0 0-1 16,0 0-3-16,0 11-7 15,0 23 2-15,14 20 13 16,-8 7-2-16,1 7-6 15,-2 3 4-15,-5-1-13 16,0-4-6-16,0-8 0 16,0-14 9-16,0-8-4 15,0-8-16-15,4-14-15 0,6-10-46 16,10-4-54 0,11-22-164-16</inkml:trace>
          <inkml:trace contextRef="#ctx0" brushRef="#br1" timeOffset="-65235.75">19430 3766 92 0,'0'0'30'0,"0"0"8"15,0 0-6-15,0 0-1 16,0 0-12-16,0 0 8 15,0 0 4-15,10-33 7 16,-5 26-7-16,3 0-3 16,4 1-8-16,1-5-9 15,3 0 7-15,-6-8-11 16,6 2 8-16,-1 6-1 0,3-2-4 16,-7 0-4-16,0 3 1 15,2-5 7-15,-7 0-6 16,3 2 6-16,-2-5-6 15,0-3 9-15,-5 5 3 16,-2 2 1-16,0 0-6 16,0 1-5-16,0 0 7 15,0 1 0-15,0 8-1 16,0 4-4-16,0-4 4 16,0 4-10-16,0-1 4 15,0 1-3-15,0-4-2 16,0 4 2-16,0 0-3 15,0 0 1-15,0 0 1 0,0 0 1 16,0 0-3-16,0 0-4 16,0 0-4-16,0 0 4 15,0 0 2-15,0 0-2 16,0 0 0-16,0 9-9 16,0 11 6-16,0 16 3 15,0 3 4-15,0-3-1 16,0 5-3-16,0 6 1 15,0-4 1-15,0 0-1 16,4-7 0-16,3-6-1 16,6-12 0-16,-2 6 0 15,4-1 0-15,1-13-4 16,-1-1 4-16,10-9-8 16,4 0 6-16,5 0 2 0,8 0 2 15,6-23-1-15,3-9 6 16,-7-11 5-16,-2-1-12 15,-5-7-1-15,-6 1 1 16,-1 2 0-16,-11 9 1 16,-6 0-3-16,-4 9-5 15,0 7-1-15,-8 1 1 16,3 7-5-16,5 0 2 16,-6 7 4-16,6-7-5 15,2 3-3-15,2-1-1 0,2-3-6 16,-3 2 15-1,1 4-2-15,7 3 3 0,-10-4 4 16,2 7-1-16,-4-4 2 16,-2 1-1-16,-1 7-1 15,-1-7 0-15,0 7 2 16,-4 0-22-16,7 0-20 16,-7-7-51-16,0 0-194 15</inkml:trace>
          <inkml:trace contextRef="#ctx0" brushRef="#br1" timeOffset="-70305.67">20090 3343 495 0,'0'0'7'0,"0"0"59"15,0 0-26-15,0 0-28 16,0 0-11-16,0 0-1 15,0 0 8-15,-22 113-10 0,28-105 2 16,7-3 0 0,-1-5-4-16,2 0-4 0,7 0-8 15,-1-18 11-15,-1-12 5 16,-8-5 5-16,-6 0-3 16,-5 6 5-16,0 0 1 15,0 11 6-15,-16 11 19 16,-3 3-10-16,-3 4-1 15,-2 0-15-15,-5 18 1 16,2 16-6-16,3 15-1 16,1 3 6-16,7-5 5 15,16 4-10-15,0-1-2 16,0-11 2-16,26-7 5 16,22-4-6-16,11-9-1 15,15-11-2-15,-1-8-11 0,5-4-26 16,-1-43 3-16,-2-19-8 15,4-16-33-15,-13-16-49 16,-2-14-90-16</inkml:trace>
          <inkml:trace contextRef="#ctx0" brushRef="#br1" timeOffset="-69734.66">20609 3200 475 0,'0'0'13'0,"0"0"-10"16,0 0 12-16,0 0 6 15,0 0 13-15,0 0-18 16,218-45-13-16,-176 45 9 16,2 0-7-16,-10 0-3 15,3 0 2-15,-14 19-3 0,2 11-1 16,-8 4 4-1,0 10 4-15,4 3-6 0,-11 4 7 16,1 0-5 0,-2-3 3-16,-5-1-2 0,-4-8-5 15,3-6 0-15,-3-6 0 16,0-4 0-16,0-16-9 16,0-7-71-16,0 0-91 15</inkml:trace>
          <inkml:trace contextRef="#ctx0" brushRef="#br1" timeOffset="-70057.8">20837 2543 424 0,'0'0'70'0,"0"0"42"16,0 0-4-16,0 0-49 15,0 0-14-15,0 0-21 0,-35 23-20 16,22 28 15-16,3 13-2 16,3 15 1-1,3 9-8-15,-1 13-1 0,5 2-2 16,0 8-6-16,0-6 1 16,0-6 4-16,0-10-5 15,0-15-1-15,0-15-12 16,0-23-34-16,0-9-18 15,0-20-24-15,0-7-73 16,0 0-54-16</inkml:trace>
          <inkml:trace contextRef="#ctx0" brushRef="#br1" timeOffset="-69418.51">21203 2852 400 0,'0'0'23'0,"0"0"6"15,0 0-12-15,0 0-14 16,0 0-6-16,0 0 6 16,0-28 6-16,0 14 12 15,4 1 2-15,-4 2 8 16,0 4 12-16,0-3-6 16,0 10 12-16,0 0-16 15,0 0-14-15,0 0-11 16,0 0 1-16,0 0-9 0,0 0-2 15,-4 0-20 1,-11 20-21-16,4 11-35 0,2-10-76 16</inkml:trace>
          <inkml:trace contextRef="#ctx0" brushRef="#br1" timeOffset="-68557.11">21529 3140 306 0,'0'0'127'0,"0"0"-69"15,0 0 30-15,0 0-22 16,0 0-27-16,0 0-15 15,-110 213-2-15,98-165-19 16,12-1-2-16,0-7 2 16,0-2-3-16,0-7 0 15,16-3-4-15,4-9-20 16,4-5-16-16,-4-11-12 16,5-3 11-16,-8 0-17 15,0 0 19-15,-1-17 33 16,-5-13-1-16,-7-1 7 15,-4-2 3-15,0-4 2 0,0-1 12 16,0-3 0-16,-9-2 14 16,-7 3 2-16,6-2 3 15,1 11-8-15,9 6-5 16,0 1-15-16,0 9-4 16,0-4-1-16,9 4-6 15,17 0 4-15,8 6-6 16,-4-1 5-16,5 3-3 15,-3 7 2-15,0 0-13 16,-5 0 9-16,-4 0 3 16,2 20 2-16,-9 8 0 15,-1 6 4-15,-4 3-4 16,-2 9 2-16,-5 5 6 0,-2-5-5 16,-2 6 15-16,0-14 1 15,0 3-5-15,0-7 0 16,0-13-7-16,0-7 9 15,0-8-3-15,0-2-4 16,0-1 2-16,0-3 7 16,0 0 9-16,0 0 2 15,0 0-5-15,0-17-24 16,4-26 8-16,0-20-8 16,12-11 3-16,5-10-3 15,-3-4-5-15,7 18-2 16,-5 20-2-16,-5 17 2 0,-3 22-1 15,-4 7-2 1,-3 4-2-16,-2 0-3 0,10 0-13 16,-3 4 23-16,6 20 5 15,8 19 6-15,-9-1-4 16,1 2 0-16,-2 3 2 16,-1 1-3-16,-1-8 1 15,0 4-1-15,-4-13-1 16,1-4-4-16,-3-10-24 15,-2-5-66-15,-4-8-11 16,0-4-176-16</inkml:trace>
          <inkml:trace contextRef="#ctx0" brushRef="#br1" timeOffset="-63694.3">22351 3543 429 0,'0'0'76'0,"0"0"-47"15,0 0 37-15,0 0-34 16,0 0-14-16,0 0-1 16,85-92-6-16,-51 45 13 15,1-4-9-15,-3-6-5 16,-4-7 17-16,-1-2-19 15,-4-6 3-15,-2-2 0 16,-7 7-9-16,-2 13 9 16,-8 9-11-16,1 21 0 15,-5 8 4-15,0 11 4 16,0 5 3-16,0 0 7 16,0 0-17-16,0 0 10 0,0 0-7 15,0 0-4-15,-5 0-3 16,-6 11 3-16,2 6-3 15,0 7 2-15,9 4-8 16,0-2 9-16,0 8-2 16,0-2-5-16,21 1 6 15,3 5-7-15,7 9-4 16,2-11 4-16,-3 14-1 16,0-7-2-16,-4-2 0 15,-2 6 5-15,-14-2-4 16,-1-2 4-16,-9-3-3 15,0-5 9-15,0-8-4 0,0 2 1 16,-23-7 3-16,-6-1 7 16,-2-6 12-16,0-10 13 15,0 1 3-15,-2-6-14 16,7 0 7-16,5 0-9 16,7 0-9-16,-2 0-9 15,7-6-1-15,-1-3-13 16,1 4-40-16,3-5-21 15,-4 3-135-15</inkml:trace>
        </inkml:traceGroup>
        <inkml:traceGroup>
          <inkml:annotationXML>
            <emma:emma xmlns:emma="http://www.w3.org/2003/04/emma" version="1.0">
              <emma:interpretation id="{96AAB612-1241-4E24-B2AB-58C0BA327A45}" emma:medium="tactile" emma:mode="ink">
                <msink:context xmlns:msink="http://schemas.microsoft.com/ink/2010/main" type="inkWord" rotatedBoundingBox="26949,5560 29119,5418 29172,6232 27003,6374"/>
              </emma:interpretation>
              <emma:one-of disjunction-type="recognition" id="oneOf8">
                <emma:interpretation id="interp8" emma:lang="" emma:confidence="1">
                  <emma:literal/>
                </emma:interpretation>
              </emma:one-of>
            </emma:emma>
          </inkml:annotationXML>
          <inkml:trace contextRef="#ctx0" brushRef="#br1" timeOffset="-57481.93">23995 2871 746 0,'0'0'4'0,"0"0"-2"16,0 0-2-16,0 0 21 16,0 0-1-16,0 0-12 15,0 0 2-15,0 0 0 16,0 17 0-16,-19 18 3 15,-8 8-4-15,3 5-8 16,-5 3 5-16,8 9-1 16,-4 4-4-16,6-8 6 0,10-3-7 15,2-5-2-15,7-3 1 16,0-9 1 0,0-7-6-16,0-12 2 0,4-8-5 15,18-8-8-15,3-1 10 16,0 0 7-16,-2-14-3 15,-6-15 1-15,3-7 2 16,-7-1 0-16,-8 3 3 16,-5-6 2-16,0-2 2 15,0-4-5-15,-29-4-1 16,3 11 10-16,3 8-1 16,2 10 1-16,10 8-5 15,6-1-2-15,5-3-4 16,0-2-1-16,0-1-1 0,37-12-2 15,12 1-3 1,15 8 4-16,7-1 3 0,0 7-1 16,-2 11-3-16,-5 6-2 15,-9 0-3-15,-13 10 2 16,-2 34 0-16,-11 3 5 16,-11 14 1-16,-6 5 0 15,-8-7 1-15,-4 10 1 16,0-17 1-16,0-12-1 15,0-10 2-15,0-13 6 16,0-14-4-16,0-3 11 16,0 0 1-16,0 0-1 15,0 0 0-15,0-39 6 16,0-37-22-16,0-15 0 16,25-2 0-16,13 12 0 0,5 19-3 15,-4 23 0-15,-8 15-2 16,2 9 1-16,-7 15-3 15,-1 0-3-15,1 0 6 16,3 18-2-16,-4 26 3 16,1 17 2-16,-1 10 1 15,-7 11-1-15,3 1 1 16,-1-4 0-16,-5 8-38 16,5-17-26-16,2-3-65 15,-2-20-81-15</inkml:trace>
          <inkml:trace contextRef="#ctx0" brushRef="#br1" timeOffset="-57113.03">25649 2861 535 0,'0'0'37'0,"0"0"11"16,0 0 47-16,0 0-52 0,0 0-23 15,0 0-11-15,-21-9 12 16,21 9-9-16,0 0 4 16,-4 0-2-16,0 0-2 15,-4 6-11-15,-5 25 1 16,3 22 1-16,-2 6 1 15,-5 12-5-15,1 3 2 16,2-3 0-16,2-4 0 16,3 0-1-16,5-10 5 15,1-5-5-15,3-13-10 16,0-8-37-16,0-4-23 16,0-17-85-16,0-10-60 0</inkml:trace>
          <inkml:trace contextRef="#ctx0" brushRef="#br1" timeOffset="-56633.7">25844 2841 333 0,'0'0'222'0,"0"0"-167"15,0 0 58-15,0 0-56 16,0 0-16-16,0 0-22 15,-11 0-11-15,-2 0 3 16,-3 20-10-16,1 14 4 16,-5 7-5-16,4 10 5 15,1 3-4-15,2-1 2 16,2 8-3-16,6-3-3 0,5 8 3 16,0-6 0-16,0-5 0 15,0-9-1-15,21-3-19 16,-7-11 12-16,11-8-17 15,-5-9 20-15,-1-12-15 16,9-3 16-16,4 0-1 16,-1-27-1-16,-3-11 8 15,-8-3-2-15,-2-2 10 16,-10 0-6-16,-3-6 0 16,-5 2 4-16,0 9 11 15,-9 7 5-15,-17 0-11 0,-9 12-2 16,-5 4-2-16,-4 15-7 15,1 0-2-15,5 0-3 16,4 24 3-16,8 17-2 16,13-9-7-16,6 15-24 15,7 3-16-15,0-12-54 16,12-1-90-16</inkml:trace>
        </inkml:traceGroup>
        <inkml:traceGroup>
          <inkml:annotationXML>
            <emma:emma xmlns:emma="http://www.w3.org/2003/04/emma" version="1.0">
              <emma:interpretation id="{A41A1F46-3B2C-4F01-932C-83F6F0D4C43F}" emma:medium="tactile" emma:mode="ink">
                <msink:context xmlns:msink="http://schemas.microsoft.com/ink/2010/main" type="inkWord" rotatedBoundingBox="29447,5974 29773,5953 29776,6012 29451,6033"/>
              </emma:interpretation>
              <emma:one-of disjunction-type="recognition" id="oneOf9">
                <emma:interpretation id="interp9" emma:lang="" emma:confidence="0">
                  <emma:literal>~</emma:literal>
                </emma:interpretation>
                <emma:interpretation id="interp10" emma:lang="" emma:confidence="0">
                  <emma:literal>_</emma:literal>
                </emma:interpretation>
                <emma:interpretation id="interp11" emma:lang="" emma:confidence="0">
                  <emma:literal>-</emma:literal>
                </emma:interpretation>
                <emma:interpretation id="interp12" emma:lang="" emma:confidence="0">
                  <emma:literal>v</emma:literal>
                </emma:interpretation>
                <emma:interpretation id="interp13" emma:lang="" emma:confidence="0">
                  <emma:literal>u</emma:literal>
                </emma:interpretation>
              </emma:one-of>
            </emma:emma>
          </inkml:annotationXML>
          <inkml:trace contextRef="#ctx0" brushRef="#br1" timeOffset="-53286.39">26277 3326 419 0,'0'0'63'16,"0"0"-30"-16,0 0 44 15,0 0-34-15,0 0-14 0,0 0-6 16,0 9-2-16,0-5-5 16,0-4-6-16,0 0-6 15,3 0-4-15,10 0-2 16,7 0 2-16,2 0 8 15,11 0-2-15,6 0 4 16,-4 0-2-16,6-4-5 16,-15-5 5-16,-7-1-3 15,-3 1-4-15,-8 5 2 16,-8-1 2-16,5 5-2 16,-5 0-3-16,0 0 2 0,0 0 4 15,0-2-5 1,0 2-1-16,0 0 0 0,0 0 0 15,7 0-24-15,2-3-31 16,1-1-35-16,1-3-10 16,-6-6-175-16</inkml:trace>
        </inkml:traceGroup>
        <inkml:traceGroup>
          <inkml:annotationXML>
            <emma:emma xmlns:emma="http://www.w3.org/2003/04/emma" version="1.0">
              <emma:interpretation id="{2CF63769-C16F-47E6-B2D5-4DD7B0C137C4}" emma:medium="tactile" emma:mode="ink">
                <msink:context xmlns:msink="http://schemas.microsoft.com/ink/2010/main" type="inkWord" rotatedBoundingBox="30097,5109 32958,4922 33025,5946 30164,6134"/>
              </emma:interpretation>
              <emma:one-of disjunction-type="recognition" id="oneOf10">
                <emma:interpretation id="interp14" emma:lang="" emma:confidence="1">
                  <emma:literal/>
                </emma:interpretation>
              </emma:one-of>
            </emma:emma>
          </inkml:annotationXML>
          <inkml:trace contextRef="#ctx0" brushRef="#br1" timeOffset="-55207.78">27008 3264 446 0,'0'0'66'16,"0"0"-49"-16,0 0 47 0,0 0-40 15,0 0-12-15,0 0 2 16,174-87-4-16,-128 57 9 15,-2-1-1-15,-10 4 2 16,-6 2 6-16,-5-2-7 16,2 0 4-16,-9 2 3 15,-2 3-13-15,-2 5-1 16,-3 7-8-16,-5 5 1 16,-4 1-5-16,0 4 10 15,0-9-5-15,0 6 16 16,0 1-2-16,0-2-5 15,0-3 4-15,0 0 3 16,-9-4-13-16,-17 2 0 16,-14-5-6-16,0 1 1 15,1 2-3-15,7 4 0 16,5 1 0-16,6 6 0 0,6 0 2 16,0 0-2-16,3 0-1 15,-1 0 0-15,8 0-6 16,-8 6 4-16,-3 16 0 15,-5 10-4-15,-5 11 7 16,1 3-1-16,2 9 0 16,7 2-1-16,0-7 2 15,12 6-4-15,4-9 2 16,0-10-13-16,0-5-2 16,0-13 3-16,0-10-5 15,9-1-2-15,11-8 1 0,10 0 5 16,7-27 9-1,-2-29 4-15,8-13-2 0,-2-14 4 16,-6-1 1-16,4-5-1 16,-9-5 4-16,-5 0-3 15,-1 4-1-15,-13 10 4 16,0 11 4-16,-6 22 10 16,-5 19 5-16,0 8-6 15,0 17-1-15,0 3 3 16,0 0-13-16,0 0-1 15,0 0 0-15,0 0-5 16,0 0-3-16,0 0 2 16,0 23-9-16,0 16 4 0,0 11 6 15,0 7-1 1,0 7 2-16,0-2-1 0,0 2 0 16,0 8 0-16,0-4-2 15,4 2-1-15,12-2-2 16,-6-3-6-16,6-8 1 15,3-8-6-15,1-3-4 16,9-21-4-16,2-11-7 16,-1-14 17-16,15 0-5 15,-1-19 8-15,6-33-7 16,1-6 17-16,-3-4-1 16,-9-3 2-16,-7 5 5 15,-9 8-5-15,-7 5 13 16,-9 7-2-16,-7 6 13 15,0 14 3-15,0 1-1 0,-2 10-6 16,-19 9 1-16,-6 0-11 16,-1 0-7-16,-4 0-3 15,-4 20-1-15,10 14-1 16,3 0 2-16,2 1 0 16,5 7 0-16,8 0-3 15,2-5 3-15,6 0 0 16,0-8-4-16,0-6-5 15,0-6-5-15,6-11-11 16,7-6 2-16,7 0 3 16,2 0-8-16,7-6 13 15,-3-26 6-15,7-5 7 0,-11 4 0 16,3 4 2-16,-11 10 4 16,-1 6-4-16,-6 13 0 15,-7 0 0-15,9 0 0 16,-2 0 1-16,7 0-1 15,7 13 2-15,8 14-2 16,-3 0 0-16,8 0 3 16,1-10-1-16,-5-1-2 15,5-12-2-15,1-4-2 16,-1 0-12-16,0-20-4 0,4-24-47 16,6-13-16-1,-10-7 8-15,-1-5-108 0,-9-6 32 16,-13 4 45-16</inkml:trace>
          <inkml:trace contextRef="#ctx0" brushRef="#br1" timeOffset="-54735.04">28207 2750 595 0,'0'0'32'15,"0"0"5"-15,0 0 16 16,0 0-46-16,0 0 3 16,200-86-4-16,-131 60-6 15,-13 9 2-15,-1 1-2 16,-1 4-33-16,-15 11-58 16,-8 1-34-16,-11 0-217 15</inkml:trace>
          <inkml:trace contextRef="#ctx0" brushRef="#br1" timeOffset="-54967.42">28436 2481 98 0,'0'0'101'0,"0"0"-8"16,0 0 52-16,0 0-41 15,0 0-16-15,0 0-6 16,-95-147-25-16,90 147-17 16,0 0-19-16,0 0-11 15,-3 18-7-15,-4 16 2 16,3 13-1-16,-2 7 4 15,2 6-6-15,7 6 0 16,-2 2 3-16,4 5-3 16,0-1-1-16,0 6 0 0,0 5-1 15,0 2-1 1,0-2-1-16,0-7-1 0,0-14-21 16,4-20-14-16,2-16-27 15,-1-22-66-15,0-4-67 16</inkml:trace>
          <inkml:trace contextRef="#ctx0" brushRef="#br1" timeOffset="-54232.45">28816 3102 223 0,'0'0'155'0,"0"0"-145"16,0 0 36-16,0 0-35 15,0 0 6-15,0 0 12 16,5-213 22-16,-5 189 10 16,0 3-1-16,0 3 0 15,-20 2-10-15,-4 7-26 16,-6 9 7-16,-6 0-23 0,-4 0 0 16,-3 4-5-1,-4 28-3-15,3 11 0 0,9 8 0 16,4 3 0-16,2 2 0 15,15-8 0-15,-2-2 3 16,9 0-2-16,7-10-1 16,0-8-4-16,0-9 1 15,0-8-5-15,18-11-9 16,22 0 4-16,12-23 10 16,6-19 1-16,6-9 2 15,-9 11 1-15,-10 10-1 16,0 6-2-16,-15 17 0 15,-5 7 2-15,-6 0-2 16,-3 0 1-16,0 0-1 16,-2 0 0-16,3 3 2 15,-1 20 0-15,5-8-2 0,-2 2 0 16,1-3-31 0,6-10-44-16,-1-4-40 0,5 0-37 15</inkml:trace>
          <inkml:trace contextRef="#ctx0" brushRef="#br1" timeOffset="-54046.35">29835 3010 621 0,'0'0'98'0,"0"0"-5"15,0 0-35 1,0 0-47-16,0 0-9 0,0 0-4 15,-70-37-16-15,2 35-88 16,-34 2-193-16</inkml:trace>
        </inkml:traceGroup>
      </inkml:traceGroup>
    </inkml:traceGroup>
    <inkml:traceGroup>
      <inkml:annotationXML>
        <emma:emma xmlns:emma="http://www.w3.org/2003/04/emma" version="1.0">
          <emma:interpretation id="{23F87A0E-F0DC-4F51-98BE-269904E6E30F}" emma:medium="tactile" emma:mode="ink">
            <msink:context xmlns:msink="http://schemas.microsoft.com/ink/2010/main" type="paragraph" rotatedBoundingBox="3075,7935 18025,7659 18056,9338 3106,9615" alignmentLevel="1"/>
          </emma:interpretation>
        </emma:emma>
      </inkml:annotationXML>
      <inkml:traceGroup>
        <inkml:annotationXML>
          <emma:emma xmlns:emma="http://www.w3.org/2003/04/emma" version="1.0">
            <emma:interpretation id="{FBFFAD81-89B7-40EE-9524-051DBCBE19A4}" emma:medium="tactile" emma:mode="ink">
              <msink:context xmlns:msink="http://schemas.microsoft.com/ink/2010/main" type="inkBullet" rotatedBoundingBox="3075,7935 4194,7915 4224,9529 3105,9550"/>
            </emma:interpretation>
            <emma:one-of disjunction-type="recognition" id="oneOf11">
              <emma:interpretation id="interp15" emma:lang="" emma:confidence="0">
                <emma:literal>↳</emma:literal>
              </emma:interpretation>
            </emma:one-of>
          </emma:emma>
        </inkml:annotationXML>
        <inkml:trace contextRef="#ctx0" brushRef="#br1" timeOffset="-6409.4">-20 5254 248 0,'0'0'168'0,"0"0"-161"15,0 0 48-15,0 0 8 16,0 0-22-16,0 0-6 16,0 0 1-16,0 0 8 15,10 0-3-15,-4 0-4 16,-6-4-2-16,4 4-6 15,-4 0 4-15,0 0-17 16,5 0 5-16,-5 0 18 0,4 0-15 16,-4 0-11-16,4 0-1 15,-4 0-3-15,0 0-9 16,0 0-1-16,0 0-2 16,0 19-12-16,0 30 6 15,0 25 9-15,0 15 0 16,0 6 0-16,0 2-1 15,0 11-3-15,-4 8 3 16,-5 1-1-16,-1-3 2 16,0-17 1-16,-3-3 0 15,9-12-1-15,-5-13 0 16,0-9 0-16,5-8 1 16,-5-19-1-16,5-2 2 0,4-7 1 15,0-6-3-15,0-9 0 16,0-2 0-16,0-7 2 15,0 0-2-15,0 0-1 16,0 0-1-16,0 0 0 16,0 0-1-16,0 0-3 15,0 0-10-15,4 0-8 16,31 0 10-16,11 0 14 16,14-11 0-16,-1-7-3 15,14-1 0-15,-1-4-6 16,1 3-4-16,4-2 4 15,-13 9 4-15,-1-1 5 0,-12 1-4 16,-4 13-1-16,-13-10 4 16,-9 5 0-16,1 1-3 15,-17 4 4-15,-5 0 0 16,1 0 1-16,-5 0-1 16,0 0 1-16,0 0 1 15,0 0 0-15,0 0-1 16,0 0 1-16,0 0-2 15,0-2-10-15,0 0-10 16,0-9-50-16,0 1 5 16,0-12-47-16,0-6-142 15</inkml:trace>
        <inkml:trace contextRef="#ctx0" brushRef="#br1" timeOffset="-5764.89">652 6053 417 0,'0'0'41'15,"0"0"13"-15,0 0-18 16,0 0-33-16,0 0 1 0,0 0-4 15,68 0 12 1,-28 0-6-16,10 0-2 0,-4 0 2 16,1 15 1-16,-4 13-3 15,-14-2-4-15,-3 0-1 16,-3 6 1-16,-8 3 2 16,-15 12-1-16,0 10 0 15,0 12 9-15,-15 6 3 16,-16-2-5-16,-12 4 14 15,4-7-9-15,6-17 1 16,7-8-3-16,3-9 20 16,12-20-14-16,3-4 4 15,8-7-6-15,0-5 6 0,0 0 3 16,0 0 2-16,0 0 8 16,0 0-4-16,0 0-13 15,-5-7-4-15,-3-27-12 16,3-1-1-16,1-12-5 15,0-11 5-15,4-10 0 16,-5-1 6-16,-3-6-6 16,8 0 0-16,-11-3 12 15,6 5-7-15,-4-2-3 16,0 11 8-16,-4 10-1 16,9 6 7-16,-5 14-3 15,5 7-2-15,4 14 2 16,0 2-4-16,-7 7-7 15,7 0-1-15,-5 3-1 0,5 1-1 16,0 0-1-16,0 0-18 16,0 0-33-16,0 0-40 15,12 0-148-15,18-17-97 16</inkml:trace>
      </inkml:traceGroup>
      <inkml:traceGroup>
        <inkml:annotationXML>
          <emma:emma xmlns:emma="http://www.w3.org/2003/04/emma" version="1.0">
            <emma:interpretation id="{37B73615-EE7D-426E-B7DF-70611CF9D08F}" emma:medium="tactile" emma:mode="ink">
              <msink:context xmlns:msink="http://schemas.microsoft.com/ink/2010/main" type="line" rotatedBoundingBox="6095,8044 18028,7824 18056,9338 6123,9559"/>
            </emma:interpretation>
          </emma:emma>
        </inkml:annotationXML>
        <inkml:traceGroup>
          <inkml:annotationXML>
            <emma:emma xmlns:emma="http://www.w3.org/2003/04/emma" version="1.0">
              <emma:interpretation id="{6BFF4E4D-8709-4850-B0A8-73BE1E90957C}" emma:medium="tactile" emma:mode="ink">
                <msink:context xmlns:msink="http://schemas.microsoft.com/ink/2010/main" type="inkWord" rotatedBoundingBox="6096,8121 9654,8055 9675,9191 6117,9257">
                  <msink:destinationLink direction="with" ref="{6147607F-D86D-4CBA-A8B3-1E33D7D2E99F}"/>
                </msink:context>
              </emma:interpretation>
              <emma:one-of disjunction-type="recognition" id="oneOf12">
                <emma:interpretation id="interp16" emma:lang="" emma:confidence="1">
                  <emma:literal/>
                </emma:interpretation>
              </emma:one-of>
            </emma:emma>
          </inkml:annotationXML>
          <inkml:trace contextRef="#ctx0" brushRef="#br1" timeOffset="-2905.06">4236 6304 515 0,'0'0'30'0,"0"0"-27"0,0 0 17 16,0 0-6-16,0 0-7 15,238-152-3-15,-183 136-4 16,-12 2-42-16,-1 11-37 16,-10-7-139-16</inkml:trace>
          <inkml:trace contextRef="#ctx0" brushRef="#br1" timeOffset="-2246.52">5189 6027 388 0,'0'0'15'0,"0"0"36"15,59-227 9-15,-41 138-22 16,-4 1-1-16,-6 9 8 15,-8 20-4-15,0 21-6 16,0 18 0-16,0 13 7 0,0 7-3 16,0 0-9-1,0 0-8-15,0 0-22 0,0 7-7 16,0 51 0-16,0 21 7 16,-9 26 1-16,-4 13 4 15,0 1 2-15,4 9-1 16,-3-10-3-16,12-11-3 15,0-19 0-15,0-21 0 16,0-15 0-16,21-15-16 16,6-23-12-16,1-3 7 15,2-11-11-15,-6 0-5 16,3 0 22-16,-10-25 11 16,-6-12 2-16,-3-10 2 15,-8-2 6-15,0 7-6 16,0 3 1-16,-4 3 7 0,-15 4 6 15,10 5 2 1,5 4 3-16,0 4-17 0,4-5-2 16,0 1 4-16,0-10-7 15,30-1 3-15,8 4-2 16,8 9-6-16,-7 10 7 16,-1 9-11-16,-7 2 4 15,2 0-22-15,-7 20 20 16,-7 17-2-16,0 5 11 15,-6 9-3-15,-4 1 4 16,1-3 1-16,-6 2-1 16,0-8-5-16,-4-6-12 0,0-10-30 15,0 4 5 1,0-6-34-16,0-11-53 16,-8-10-98-16</inkml:trace>
          <inkml:trace contextRef="#ctx0" brushRef="#br1" timeOffset="-1920.4">5430 5742 512 0,'0'0'51'15,"0"0"-26"-15,0 0 21 16,0 0-32-16,0 0-14 15,0 0-3-15,23 30 2 0,0-30-1 16,5 0-3 0,-11 0 5-16,0 0 2 0,-8-16 8 15,0-11 7-15,-9 4-14 16,0 2 15-16,0 5-8 16,0 5-8-16,-16 7 9 15,-3 4 10-15,6 0-20 16,-3 0-1-16,4 0-2 15,7 19-18-15,0 14-39 16,5 9-5-16,0-3-86 16</inkml:trace>
          <inkml:trace contextRef="#ctx0" brushRef="#br1" timeOffset="-3657.05">2975 5583 426 0,'0'0'94'0,"0"0"-29"16,0 0 20-16,0 0-14 15,0 0-15-15,0 0-1 16,-16-20-9-16,16 20-6 15,0 0-7-15,0 0 4 16,0 0-10-16,0 0-16 16,0 0-11-16,0 9 0 15,0 53-9-15,0 33 9 16,0 27 18-16,0 7-7 0,0-13-9 16,-2-10 3-16,0-12-2 15,-2-23 2-15,-1-13-5 16,5-20-24-16,-4-16-21 15,4-18-14-15,0-4-16 16,0 0-19-16,0-8-39 16,0-49-30-16,22-20-220 15</inkml:trace>
          <inkml:trace contextRef="#ctx0" brushRef="#br1" timeOffset="-3163.37">3474 5497 463 0,'0'0'92'0,"0"0"-19"0,0 0 41 15,0 0-53-15,0 0-27 16,0 0 2-16,0 0-25 16,0 0 6-16,-26 15-3 15,5 13-10-15,-8 22 3 16,-2 14-7-16,-2 17 2 15,7 10 2-15,5 7 1 16,4 5-5-16,4-8 0 16,8-10 0-16,5-11-1 15,0-12 1-15,0-17-1 0,5-4-6 16,17-13-8-16,11-4-10 16,2-16-3-16,2-3 3 15,6-5-4-15,4 0 8 16,-5-13 15-16,1-16-5 15,-9-9 0-15,0 3 10 16,-17-1 1-16,-4-4 7 16,-13 9-5-16,0 4 6 15,0-3 8-15,-13 9 14 16,-23 3-11-16,4 3 0 16,-10 6-1-16,3 9-10 15,1 0-5-15,-3 0-1 16,9 24-2-16,5 2-5 0,4 3-10 15,5 12-6 1,1-4-16-16,7 10-36 0,8-2-67 16,2-13-115-16</inkml:trace>
          <inkml:trace contextRef="#ctx0" brushRef="#br1" timeOffset="-1432.6498">5900 6128 486 0,'0'0'79'0,"0"0"-28"15,0 0 25-15,0 0-51 16,145-199-9-16,-73 152-12 16,2 5-2-16,13 2-2 15,-10 12-18-15,-9 0-144 16,-4 9-273-16</inkml:trace>
          <inkml:trace contextRef="#ctx0" brushRef="#br1" timeOffset="-1639.1498">6062 5379 470 0,'0'0'172'0,"0"0"-164"16,0 0 35-16,0 0-43 16,0 0 0-16,0 0 10 15,20 240-9-15,-15-153 9 16,3 18 0-16,-8 8-4 15,0 7-2-15,0-12-2 16,0-3 2-16,0-30-4 0,0-9-2 16,0-27-49-16,0-19-27 15,0-7-61-15,-8-13-107 16</inkml:trace>
        </inkml:traceGroup>
        <inkml:traceGroup>
          <inkml:annotationXML>
            <emma:emma xmlns:emma="http://www.w3.org/2003/04/emma" version="1.0">
              <emma:interpretation id="{DCB31E6E-3730-4357-86BB-E985DE21B75C}" emma:medium="tactile" emma:mode="ink">
                <msink:context xmlns:msink="http://schemas.microsoft.com/ink/2010/main" type="inkWord" rotatedBoundingBox="10362,8283 12977,8234 12998,9368 10383,9417"/>
              </emma:interpretation>
              <emma:one-of disjunction-type="recognition" id="oneOf13">
                <emma:interpretation id="interp17" emma:lang="" emma:confidence="1">
                  <emma:literal/>
                </emma:interpretation>
              </emma:one-of>
            </emma:emma>
          </inkml:annotationXML>
          <inkml:trace contextRef="#ctx0" brushRef="#br1" timeOffset="-5.6499">8914 5619 268 0,'0'0'129'16,"0"0"-20"-16,0 0-9 15,0 0-17-15,0 0-24 16,0 0-24-16,-44-51-16 16,44 51-19-16,0 12 0 15,0 31 0-15,0 23 1 16,0 17 4-16,0 14-2 15,0 1 2-15,5 3 1 16,12-8-6-16,-2-9 2 16,8-10-6-16,-10-19-10 15,4-4-42-15,-4-13-70 16,2-20-33-16,4-13-90 0</inkml:trace>
          <inkml:trace contextRef="#ctx0" brushRef="#br1" timeOffset="-228.05">7849 6347 302 0,'0'0'180'0,"0"0"-167"15,0 0 51-15,0 0-20 16,0 0-18-16,0 0 12 16,-64-191-2-16,43 171-6 15,-8 6-7-15,-2 1-1 16,-11 13 0-16,-12 0-2 16,-1 0-11-16,-9 10-3 15,-1 23-6-15,1 17 8 16,9 5-4-16,16-3 0 15,3 3-2-15,17 6-2 0,15-1 0 16,4-4 0-16,0-11 0 16,4-13-2-16,19-4-4 15,18-13-21-15,5-11 11 16,9-4-2-16,-1 0 9 16,5-26 5-16,-3-31 4 15,-3-17 6-15,-2-10-4 16,-12-21-2-16,-1-12 5 15,-19-7-4-15,-6 6 3 16,-13 5-1-16,0 14 6 16,0 28 6-16,0 24-2 15,0 24 11-15,0 16 3 16,0 7-5-16,0 0-11 0,0 0-11 16,-5 0-4-16,5 30-6 15,-4 32 8-15,-2 22 2 16,2 22 5-16,4 11-2 15,0-7 0-15,0 2 1 16,0-5-3-16,14-16-1 16,18-11 2-16,8-11 0 15,3-19-4-15,6 1-4 16,2-23-20-16,-2-9-3 16,7-19 13-16,3 0-18 15,-1-8 18-15,2-39 13 16,-10-9 2-16,-3-2 1 15,-17-8 4-15,-12 4-1 0,-14-1 1 16,-4 11 1 0,0 14 4-16,0 7 1 0,-12 7-1 15,-7 19 11-15,-2 5-8 16,-7 0-2-16,5 5-10 16,-10 29-8-16,6 11 8 15,4 5 2-15,13-7-2 16,1-1-7-16,9-4 7 15,0-15 0-15,0-1-13 16,0-13-1-16,0-3 1 16,0-6-13-16,15 0 4 15,8 0 16-15,-5-11 6 0,0-15 2 16,10 6 4-16,-15-4-2 16,6 15 2-16,0 1-3 15,-6 7-1-15,9 1-2 16,-1 0-2-16,8 0-1 15,-3 0 3-15,12 9-3 16,-2 11 5-16,6 3-2 16,3-5 1-16,6-5-1 15,-7-12-16-15,2-1-61 16,5 0 16-16,-11-42-30 16,1-17 22-16,-10-12-85 15,-7-16-124-15</inkml:trace>
          <inkml:trace contextRef="#ctx0" brushRef="#br1" timeOffset="216.79">8751 6025 546 0,'0'0'41'16,"0"0"-26"-16,0 0 17 15,0 0 3-15,0 0-15 16,222-194-7-16,-148 154-3 15,-3 5-8-15,-5 8-2 0,-8 14-69 16,-16 13-78 0,-19 0-245-16</inkml:trace>
          <inkml:trace contextRef="#ctx0" brushRef="#br1" timeOffset="671.09">9390 6424 220 0,'0'0'103'0,"0"0"-52"15,0 0 60-15,0 0-55 0,0 0-37 16,90-199-4-16,-86 154 3 16,-4-3 2-16,0 2 12 15,0 9-12-15,-9 5-3 16,-24 14-13-16,-2 9 9 15,-10 9-9-15,-3 0-4 16,0 35-9-16,2 12 9 16,-1 3 13-16,17 8-5 15,13-3-2-15,5-5-5 16,12-7-1-16,0-7-1 16,0-12 1-16,16-11-3 15,12-7-11-15,3-6 5 16,4 0 6-16,3 0 1 0,-2-19 4 15,0-5 5 1,-1 0-5-16,-1 8 9 0,-8 11-11 16,3-1 11-16,-6 6-11 15,-1 0 0-15,10 0-1 16,-9 23-2-16,9 1 3 16,-9 4 3-16,9 9-3 15,-5 1-23-15,14 6-99 16,8-19-70-16,11-6-119 15</inkml:trace>
        </inkml:traceGroup>
        <inkml:traceGroup>
          <inkml:annotationXML>
            <emma:emma xmlns:emma="http://www.w3.org/2003/04/emma" version="1.0">
              <emma:interpretation id="{383C89E6-856C-4F56-95FF-62D72EB90140}" emma:medium="tactile" emma:mode="ink">
                <msink:context xmlns:msink="http://schemas.microsoft.com/ink/2010/main" type="inkWord" rotatedBoundingBox="13738,7903 15442,7871 15460,8870 13756,8901"/>
              </emma:interpretation>
              <emma:one-of disjunction-type="recognition" id="oneOf14">
                <emma:interpretation id="interp18" emma:lang="" emma:confidence="1">
                  <emma:literal/>
                </emma:interpretation>
              </emma:one-of>
            </emma:emma>
          </inkml:annotationXML>
          <inkml:trace contextRef="#ctx0" brushRef="#br1" timeOffset="2178.08">10582 6176 357 0,'0'0'131'15,"0"0"-107"-15,0 0 57 16,0 0-18-16,0 0-26 15,0 0 11-15,19-90-9 16,17 7-8-16,10-28-12 16,-6-5-9-16,-7 9 10 15,-11 1-9-15,-14 3 2 0,-8 11-4 16,0 19-8 0,0 32 2-16,0 14 1 0,-4 16 8 15,-7 11-1-15,5 0 2 16,-3 0-4-16,0 0-9 15,-2 11-6-15,-10 40-22 16,3 20 22-16,4 26 6 16,10-3 2-16,4 7 6 15,0-3-8-15,18-6 0 16,21-3 0-16,3-6-8 16,4-8-9-16,-2-17-3 15,8-18 2-15,-7-18-13 16,-3-18-8-16,-3-4 3 15,-1 0-3-15,-15-31 24 16,5-8 11-16,-15-7 1 0,-13-9 3 16,0 4 4-16,0 4-1 15,-28-4 5-15,-4 4-2 16,5 6 8-16,8-1-2 16,7 19 4-16,11 5-15 15,1 0 2-15,0 10-3 16,0-4-1-16,21 4-6 15,17 7 3-15,9 1-1 16,-2 0-1-16,1 0-2 16,3 21 8-16,-8 5 0 0,4 7 0 15,-12 14 0 1,-7 2 1-16,-7 7 1 0,0-4 2 16,-10 3-1-16,4-1-3 15,-7-19 1-15,5-8-1 16,-2-14 3-16,-5-8-1 15,1-5-2-15,2 0-13 16,6 0-16-16,-3-15 29 16,15-29 0-16,-1-13 13 15,-6-4-12-15,1-3 1 16,0 3 10-16,-6 13-11 16,-9 9 7-16,5 16 5 15,-9 10-4-15,4 12 8 0,-4 1-9 16,0 0 1-1,1 0 3-15,-1 0-12 0,0 0-9 16,5 0 0-16,8 18 4 16,6 10 5-16,2 10 6 15,1-2-5-15,3 2 1 16,-2-6 0-16,3-4-2 16,2-5-2-16,-1-12-16 15,5-7-2-15,0-4-29 16,4 0 5-16,4-23-13 15,2-16-30-15,0-11 1 16,-15 2-90-16,1-3 114 16,-15 6-83-16,-13 3 145 15,0 3 70-15,0 9 25 0,0 6 2 16,0 7 13-16,0 7-34 16,0 5 0-16,-4 5-8 15,-1 0 6-15,1 0-25 16,-3 0-14-16,-5 0 2 15,2 0-30-15,-3 9-6 16,4 21-2-16,0 6-3 16,9 3 4-16,0 1 0 15,0-3 1-15,0 0-1 16,9-2-13-16,13-2 1 16,0 0 8-16,7-1-13 15,-6 2 2-15,0-3 9 16,-4 2 0-16,-6-9 1 15,-1 2-7-15,-8-1 10 16,-4-3 2-16,0-3 0 0,0-2 2 16,-4-1 1-16,-21-1 7 15,-10-6 14-15,-4 3-11 16,-16-12 3-16,0 0-8 16,0 0 2-16,-1-21-10 15,13-24 0-15,-4-5-16 16,16-14-35-16,3 12-73 15,6 2-142-15</inkml:trace>
        </inkml:traceGroup>
        <inkml:traceGroup>
          <inkml:annotationXML>
            <emma:emma xmlns:emma="http://www.w3.org/2003/04/emma" version="1.0">
              <emma:interpretation id="{25BD841D-6341-46D7-8D7D-F3D8DE87BD96}" emma:medium="tactile" emma:mode="ink">
                <msink:context xmlns:msink="http://schemas.microsoft.com/ink/2010/main" type="inkWord" rotatedBoundingBox="16370,8484 18040,8453 18056,9338 16386,9369"/>
              </emma:interpretation>
              <emma:one-of disjunction-type="recognition" id="oneOf15">
                <emma:interpretation id="interp19" emma:lang="" emma:confidence="0">
                  <emma:literal>y</emma:literal>
                </emma:interpretation>
                <emma:interpretation id="interp20" emma:lang="" emma:confidence="0">
                  <emma:literal>Z</emma:literal>
                </emma:interpretation>
                <emma:interpretation id="interp21" emma:lang="" emma:confidence="0">
                  <emma:literal>v</emma:literal>
                </emma:interpretation>
                <emma:interpretation id="interp22" emma:lang="" emma:confidence="0">
                  <emma:literal>w</emma:literal>
                </emma:interpretation>
                <emma:interpretation id="interp23" emma:lang="" emma:confidence="0">
                  <emma:literal>V</emma:literal>
                </emma:interpretation>
              </emma:one-of>
            </emma:emma>
          </inkml:annotationXML>
          <inkml:trace contextRef="#ctx0" brushRef="#br1" timeOffset="3816.1">13203 6148 481 0,'0'0'22'15,"0"0"-13"-15,0 0 25 16,0 0 26-16,0 0-4 16,0 0 1-16,0 0-8 15,0 0-4-15,0 0-8 0,0 0 1 16,0 0-7-16,0 0-2 16,0 0-11-16,0 0-13 15,0 0-5-15,0 0-5 16,0 0-10-16,36 0 9 15,31-12 6-15,39-10 3 16,17 0 2-16,14-2-5 16,-4 5-8-16,-2 1-9 15,-13 4-10-15,-13 11 6 16,-14-3-12-16,-18 6-4 16,-18 0-6-16,-19 0 6 15,0 0-6-15,-22 0-1 0,-4 0 11 16,-6 0-14-16,-4 0-13 15,0 0-20-15,0 0-100 16</inkml:trace>
          <inkml:trace contextRef="#ctx0" brushRef="#br1" timeOffset="4368.84">14259 5781 7 0,'0'0'286'16,"0"0"-251"-16,0 0-8 16,0 0 10-16,0 0-13 0,0 0 15 15,35 0-12-15,8 0-15 16,8 6 0 0,11 1-4-16,7-1 3 15,-4 5-2-15,-1 5-1 0,-6 8-1 16,-7 2-5-16,-11 3-1 15,-4 21-1-15,-12 8 6 16,-13 1 4-16,-6 16 16 16,-5-12-17-16,0 7 11 15,-29 3-2-15,-18-2-4 16,-12-2 5-16,-1-7-7 16,11-17-1-16,8-13 6 0,18-13-7 15,11-10 11 1,4-9-6-16,5 0 16 0,-1 0 9 15,-7-22-17 1,3-26-16-16,-1-13-6 0,9-6 10 16,0-13-11-16,0 6 1 15,-4 3-1-15,-8 9 7 16,-4 5-7-16,-3 6 3 16,2 14 6-16,-12 5-3 15,8 7 12-15,-2 7 4 16,-1 6-7-16,12 1-10 15,2-2 9-15,-3 13-14 16,13-4 1-16,-5-2-1 16,5 2 0-16,0-1-1 15,0 1-29-15,0-1-65 0,0-8-109 16,18-4-158-16</inkml:trace>
        </inkml:traceGroup>
      </inkml:traceGroup>
    </inkml:traceGroup>
    <inkml:traceGroup>
      <inkml:annotationXML>
        <emma:emma xmlns:emma="http://www.w3.org/2003/04/emma" version="1.0">
          <emma:interpretation id="{095B0EEC-2177-4B8D-AA7E-E7474A25E140}" emma:medium="tactile" emma:mode="ink">
            <msink:context xmlns:msink="http://schemas.microsoft.com/ink/2010/main" type="paragraph" rotatedBoundingBox="3012,10675 26381,9240 26518,11477 3150,12912" alignmentLevel="1"/>
          </emma:interpretation>
        </emma:emma>
      </inkml:annotationXML>
      <inkml:traceGroup>
        <inkml:annotationXML>
          <emma:emma xmlns:emma="http://www.w3.org/2003/04/emma" version="1.0">
            <emma:interpretation id="{A311FD08-AF9F-4E51-87FC-9D11F26110AE}" emma:medium="tactile" emma:mode="ink">
              <msink:context xmlns:msink="http://schemas.microsoft.com/ink/2010/main" type="inkBullet" rotatedBoundingBox="3012,10675 4051,10611 4149,12202 3110,12265"/>
            </emma:interpretation>
            <emma:one-of disjunction-type="recognition" id="oneOf16">
              <emma:interpretation id="interp24" emma:lang="" emma:confidence="0">
                <emma:literal>↳</emma:literal>
              </emma:interpretation>
            </emma:one-of>
          </emma:emma>
        </inkml:annotationXML>
        <inkml:trace contextRef="#ctx0" brushRef="#br1" timeOffset="-61643.59">-55 7985 312 0,'0'0'137'16,"0"0"-75"-16,0 0-5 15,0 0-18-15,0 0-5 0,0 0 7 16,0 0-2-16,0 0-15 16,0 0-5-16,0 0 4 15,0 0-6-15,0 0-3 16,0 0-8-16,0 0 5 15,0 0-11-15,0 0 0 16,0 0-6-16,0 12 2 16,0 23 4-16,0 17 1 15,0 17-1-15,0 9 3 16,0 6-2-16,0-1 0 16,0 11 1-16,0-1-2 15,0 1 0-15,-8-4 1 16,-1-11-1-16,-3-14 0 15,8-14 0-15,-5-23 4 16,9-15-3-16,0 6 2 0,0-15-3 16,0-4-3-16,0 7 1 15,0-7 2-15,0 0 0 16,0 0-1-16,0 0 0 16,0 0-3-16,9 0 4 15,20 0 2-15,14 0-2 16,4 0 0-16,8 0 0 15,9 0 0-15,4-11 5 16,-4-8-4-16,-5 6-1 16,5 4-10-16,0-1-1 15,0 1 4-15,-5-1-1 16,-15 6-2-16,-11-1 2 0,-16 5-1 16,-3 0 5-16,-7 0-1 15,-7 0 1-15,0 0 2 16,0 0 2-16,0 0-1 15,0 0 1-15,0 0-13 16,0 0-8-16,4 0-36 16,-4-4-25-16,0-7-50 15,0 6-210-15</inkml:trace>
        <inkml:trace contextRef="#ctx0" brushRef="#br1" timeOffset="-61105.03">588 8598 106 0,'0'0'69'16,"0"0"10"-16,0 0 7 15,0 0-45-15,0 0-8 16,0 0-11-16,217 96-12 15,-170-54-9-15,-17 6 2 16,-1 10 3-16,-7 3-1 16,-13 13-4-16,-5-3 5 15,-4 10 12-15,0-10-1 0,-4 3 4 16,-27-8 4 0,2-11 0-16,-1-4 3 0,7-14-9 15,8-11 11-15,6-11-7 16,1-14 0-16,8 3-1 15,0-4 6-15,0 0 3 16,0 0-8-16,0 0 12 16,-5 0-19-16,1 0-13 15,0-28-1-15,-1-10 2 16,1-3-4-16,0-14-5 16,-2-6 5-16,6 1 0 15,-6-4 1-15,2 7 1 16,-5 3-2-16,5 3 4 0,-5 9-4 15,0 9 3 1,5 5 13-16,-5 9-5 0,5 3-4 16,4 10-5-16,0-2 2 15,0 2-4 1,0 3-4-16,0-4-4 0,0-7-42 16,4-13-41-16,40-19-142 15</inkml:trace>
      </inkml:traceGroup>
      <inkml:traceGroup>
        <inkml:annotationXML>
          <emma:emma xmlns:emma="http://www.w3.org/2003/04/emma" version="1.0">
            <emma:interpretation id="{CEB416C9-7DCF-4817-91E5-5673DAC26BFE}" emma:medium="tactile" emma:mode="ink">
              <msink:context xmlns:msink="http://schemas.microsoft.com/ink/2010/main" type="line" rotatedBoundingBox="6520,10825 26403,9604 26518,11477 6635,12698"/>
            </emma:interpretation>
          </emma:emma>
        </inkml:annotationXML>
        <inkml:traceGroup>
          <inkml:annotationXML>
            <emma:emma xmlns:emma="http://www.w3.org/2003/04/emma" version="1.0">
              <emma:interpretation id="{29CD4209-59B6-406A-A37E-F07726B779A1}" emma:medium="tactile" emma:mode="ink">
                <msink:context xmlns:msink="http://schemas.microsoft.com/ink/2010/main" type="inkWord" rotatedBoundingBox="6537,11107 10265,10878 10341,12114 6613,12343">
                  <msink:destinationLink direction="with" ref="{AFB91112-EF14-4725-BFC4-D3830433F8F6}"/>
                </msink:context>
              </emma:interpretation>
              <emma:one-of disjunction-type="recognition" id="oneOf17">
                <emma:interpretation id="interp25" emma:lang="" emma:confidence="1">
                  <emma:literal/>
                </emma:interpretation>
              </emma:one-of>
            </emma:emma>
          </inkml:annotationXML>
          <inkml:trace contextRef="#ctx0" brushRef="#br1" timeOffset="-59132.35">5615 9266 203 0,'0'0'161'16,"0"0"-60"-16,0 0-53 0,80-214-1 16,-49 116-26-16,2-8 8 15,-11-5 11-15,-3 5 6 16,-12 7-21-16,-3 15-6 16,-4 25-1-16,0 22 2 15,0 14 6-15,0 9 1 16,0 14-3-16,0 0-1 15,0 0-8-15,0 0-15 16,0 0-1-16,0 0-3 16,0 11-4-16,0 20 6 0,0 20 2 15,0 23-4 1,0 18 9-16,12 16-6 0,5 3 2 16,5-6 0-16,3-16-1 15,5-14 0-15,3-7 0 16,2-11-5-16,3-12 2 15,-2-18-32-15,-4-7 3 16,-6-12-8-16,-8-8 14 16,-2 0 6-16,-3-8 11 15,0-32 9-15,-9-8 1 16,-4-9 3-16,0 9 2 16,0 1-5-16,-9 8 10 15,-12 8 9-15,0 7 7 16,8 5-6-16,9 10-8 15,0 4-2-15,4 0-11 0,0-3 0 16,0-1 0 0,0-5-12-16,13-3-9 0,24 0 1 15,-5 6 4-15,4 11 12 16,-12 0-14-16,8 0 3 16,-6 17 2-16,-5 25 8 15,-5 5 0-15,2 8 5 16,-9 1 1-16,-5-11-1 15,-4 6 0-15,4-18 3 16,-4 5-3-16,0-14-3 16,5-4 2-16,-1-13-51 15,-4-7-44-15,4 0-52 16,2-10-163-16</inkml:trace>
          <inkml:trace contextRef="#ctx0" brushRef="#br1" timeOffset="-58838.85">6164 8631 277 0,'0'0'255'16,"0"0"-156"-16,0 0-63 16,0 0-36-16,0 0-2 15,0 0-3-15,-18 24 0 16,36-24-2-16,-5 0 7 15,1 0 7-15,-1-24 11 16,2-9 21-16,-15 5-14 0,0-5-10 16,0 10 4-16,0 5-6 15,0 10-11-15,-9 2 7 16,3 6-9-16,2 0-10 16,4 0-57-16,0 32-40 15,0 0-28-15,0 7-194 16</inkml:trace>
          <inkml:trace contextRef="#ctx0" brushRef="#br1" timeOffset="-58533.67">6526 8288 357 0,'0'0'56'0,"0"0"-14"16,0 0-14-16,0 0-3 15,0 208 20-15,0-115-13 16,0 13 4-16,0 10 12 16,0-4-21-16,0-7-13 15,0-12-13-15,0-6 2 16,12-16-1-16,-3-16 6 15,-1-13-8-15,1-10-13 16,1-14-35-16,-3-16-29 16,14-2-3-16,-8-20-29 0</inkml:trace>
          <inkml:trace contextRef="#ctx0" brushRef="#br1" timeOffset="-58360.07">6602 8945 392 0,'0'0'177'16,"0"0"-57"-16,0 0-52 16,0 0-38-16,0 0-20 15,0 0-10-15,149-236 0 0,-62 158-4 16,5 17-67 0,2 9-58-16,-9 16-79 0</inkml:trace>
          <inkml:trace contextRef="#ctx0" brushRef="#br1" timeOffset="-60319.62">3767 8404 137 0,'0'0'49'16,"0"0"14"-16,0 0-30 16,0 0-2-16,0 0-14 15,0 0 16-15,160 51 0 0,-132 8 11 16,-15 20-10 0,0 14-14-16,-13 18 13 0,0-1 5 15,0 3-6-15,-13-20-7 16,-19-6-3-16,0-8 7 15,-15-5-2-15,-2-8 14 16,0-12-3-16,-2-2-16 16,-4-10 6-16,5-18-6 15,10-11-5-15,2-13 3 16,8 0 3-16,-4-9-10 16,13-29-13-16,12 1-4 15,9-5 1-15,0 3-5 16,0 0 4-16,9 6-3 15,17 6 1-15,3 4-2 16,10-1 1-16,3 9 2 0,-1 3 5 16,9 5-2-16,-5 4-6 15,-3 3 2-15,2 0 6 16,-2 0-1-16,-6 23-10 16,5 1 6-16,1 4-10 15,-3-2-1-15,12-2-36 16,4-1-26-16,0-8-11 15,0-12-45-15</inkml:trace>
          <inkml:trace contextRef="#ctx0" brushRef="#br1" timeOffset="-50622.98">3872 8527 270 0,'0'0'69'16,"0"0"21"-16,0 0-24 15,0 0-36-15,0 0 15 0,0 0-15 16,0 0 2-16,4 0 7 16,-4 0 4-16,0 0-15 15,0 5-6-15,0 0-7 16,0 8-6-16,-9 2-1 16,-5 5-6-16,1-7 2 15,-9 5 5-15,-3 6-6 16,4-6 0-16,-1-1-1 15,-3-1 6-15,4-8-1 16,12 6 2-16,-7-14-4 16,4 6 4-16,6-6 4 15,-7 0-10-15,5 0 7 16,-5 0 1-16,-2 0-4 16,6-6-3-16,4-1-4 0,-4-5 0 15,9-3-3 1,-9 4 3-16,5-2-5 0,4 2 1 15,-4-6 4-15,4-3 0 16,0-3 1-16,0 4 3 16,0-1-4-16,0 2-1 15,0 9-3-15,0-6 1 16,0 0-4-16,0 1-2 16,13 0 4-16,-5 2 1 15,1 0 3-15,6 7 0 16,-1-5-2-16,-1 6 0 15,-9-5 1-15,9 9 2 16,2-4-3-16,4 4 1 0,-6 0-1 16,9 0 1-16,-9 0 2 15,11 0-5-15,-2 0 5 16,-4 8-1-16,6 1 1 16,-6 10 0-16,5 1 0 15,0 2 0-15,-6-5 0 16,-2 3 0-16,4-6 0 15,-6-1 0-15,0 6 1 16,4 0-2-16,-8-6 4 16,7 1-3-16,-12 6 0 15,5-7-3-15,-5 5 3 16,1-1 0-16,-1-2 0 0,-4 4 0 16,4 4 0-16,-4-9 3 15,0 10-7-15,0-5 9 16,0 3-5-16,0-2 1 15,0 7 1-15,0-4-2 16,0 5 1-16,0 4-9 16,0-4 8-16,-8 4-5 15,-14 9-28-15,6-1-21 16,-10-9-29-16,0 1-89 16</inkml:trace>
          <inkml:trace contextRef="#ctx0" brushRef="#br1" timeOffset="-59876.36">4381 8925 333 0,'0'0'148'16,"0"0"-62"-16,0 0-26 15,0 0-39-15,0 0-4 16,0 0-4-16,-154 149 1 16,141-89-2-16,-3 10-12 15,13 4 3-15,3-7-2 16,0-4-1-16,19-2-2 15,20-16-1-15,3-6 2 0,-4-12 1 16,10-12-10-16,3-15-12 16,-1 0 22-16,1-15 4 15,-3-36 2-15,-6-15-6 16,-8-6 6-16,-17-14 5 16,-17-4-4-16,0-4 15 15,0 1 8-15,-32 10-7 16,-9 10-7-16,-9 21-1 15,-1 16 8-15,6 17 1 16,13 14-21-16,15 5-3 16,8 0-5-16,-1 1-15 15,10 49-71-15,0 11-35 0,0 12-7 16,0-4-222-16</inkml:trace>
          <inkml:trace contextRef="#ctx0" brushRef="#br1" timeOffset="-48300.43">5070 9129 245 0,'0'0'63'0,"0"0"-2"16,0 0 38-16,0 0-53 15,0 0 3-15,0 0-13 16,0 1-6-16,0-1 1 16,0 0 2-16,0 0-7 15,0 0-9-15,0 0-7 16,0 0-1-16,0 0-8 0,0 0-1 15,0 0-3 1,9 0 3-16,4 0-1 0,11 0 1 16,2 0 4-16,8 0-3 15,-4-1 2-15,8-3-1 16,-2-8-1-16,1 5 1 16,-3-6 1-16,0 9-2 15,-8 1 2-15,3-3-3 16,-7 2 0-16,-4 2 0 15,1 2 1-15,-10 0-1 16,0 0 0-16,-5 0 2 16,0 0-2-16,1 0 1 15,-1 0 0-15,-4 0 8 16,0 0-6-16,0 0 9 0,0 0 0 16,0 0 3-16,4 0-3 15,-4 0-9-15,0 0 4 16,0 0-4-16,0 0-1 15,0 0-1-15,0 0-1 16,0 0 4-16,0 0-2 16,0 0-1-16,0 0-1 15,0 0 0-15,0 0-2 16,0 0 2-16,0 0 4 16,0 0 1-16,0 0-5 15,0 0 0-15,0 0 0 16,0 0 4-16,0 0-4 15,0 0-11-15,0 0-40 0,0 0-74 16,0 0-174-16</inkml:trace>
        </inkml:traceGroup>
        <inkml:traceGroup>
          <inkml:annotationXML>
            <emma:emma xmlns:emma="http://www.w3.org/2003/04/emma" version="1.0">
              <emma:interpretation id="{D945216C-1D09-4905-ABE2-62CC36E28969}" emma:medium="tactile" emma:mode="ink">
                <msink:context xmlns:msink="http://schemas.microsoft.com/ink/2010/main" type="inkWord" rotatedBoundingBox="11700,11063 16017,10798 16094,12052 11777,12318">
                  <msink:destinationLink direction="with" ref="{AFB91112-EF14-4725-BFC4-D3830433F8F6}"/>
                </msink:context>
              </emma:interpretation>
              <emma:one-of disjunction-type="recognition" id="oneOf18">
                <emma:interpretation id="interp26" emma:lang="" emma:confidence="1">
                  <emma:literal/>
                </emma:interpretation>
              </emma:one-of>
            </emma:emma>
          </inkml:annotationXML>
          <inkml:trace contextRef="#ctx0" brushRef="#br1" timeOffset="-56947.93">8592 9450 572 0,'0'0'9'0,"0"0"70"0,0 0 24 16,0 0-42-16,0 0-25 16,0 0-13-16,0 0-12 15,23 0-9-15,-23-11-1 16,17-20 5-16,1-16 4 16,15-35 12-16,8-20-8 15,-5-9 1-15,0-10-9 16,1 0-3-16,-4 10 1 15,-3 18-2-15,4 16 1 16,-17 22-1-16,1 15-1 16,-10 13-1-16,-3 18 0 15,-1 1 2-15,-4 8-2 0,0 0-3 16,0 0 2-16,0 0 1 16,0 0-3-16,0 0 0 15,0 0-6-15,1 17-1 16,23 24-2-16,2 24 12 15,7 19 3-15,-5 11 5 16,8 6-7-16,-8 5-1 16,3 1 2-16,0-2-1 15,-8-22-1-15,0-12-10 16,-10-19-19-16,0-21-10 16,-8-8-23-16,-5-13-35 15,0-10-48-15,-5 0-117 16</inkml:trace>
          <inkml:trace contextRef="#ctx0" brushRef="#br1" timeOffset="-56773.39">8714 9195 599 0,'0'0'50'15,"0"0"4"-15,0 0-10 16,0 0-44-16,0 0-6 15,0 0 6-15,209-149 5 16,-112 99 1-16,-3 4-6 16,8 9-85-16,-20 6-68 15,-6 8-188-15</inkml:trace>
          <inkml:trace contextRef="#ctx0" brushRef="#br1" timeOffset="-56113.68">10012 8926 480 0,'0'0'14'0,"0"0"60"16,0 0-17-16,0 0-33 15,0 0 29-15,0 0-8 16,10-181-17-16,-38 172-2 15,-14 5-7-15,-5 4-8 0,-13 0-11 16,1 17 0 0,-5 22 4-16,9 11-8 0,10 11 4 15,13 17 0-15,0-3 0 16,22 3 4-16,5-4 4 16,5-19-8-16,0-8-3 15,0-8 0-15,28-12-6 16,4-14-11-16,3-13 0 15,11 0-1-15,5-18-2 16,4-44 11-16,4-21 12 16,-8-26 0-16,-7-17-6 15,2-13 6-15,-20 4 0 0,-1 6 4 16,-16 9-1 0,-5 36-3-16,-4 23 5 0,0 37 10 15,0 15 20-15,0 9 3 16,0 0-9-16,0 0-2 15,0 0-12-15,0 0-9 16,0 6-6-16,-4 41-3 16,-9 18 3-16,-2 19 0 15,9 8 0-15,2-6 3 16,4 9 3-16,0 3-4 16,0-7-4-16,0 7 5 15,0-12-7-15,0-5 5 16,14-4-2-16,5-16-7 15,-1-10-8-15,1-13 0 16,8-17-4-16,-8-1-8 0,17-12-12 16,0-8 6-1,5 0 5-15,4 0-38 0,1-18 32 16,4-9-18-16,-8-4-43 16,10-12-118-16</inkml:trace>
          <inkml:trace contextRef="#ctx0" brushRef="#br1" timeOffset="-54359.33">10875 9086 222 0,'0'0'65'15,"0"0"-1"-15,0 0 41 16,0 0-48-16,0 0-15 15,0 0-9-15,9-108 17 16,-9 90-3-16,0-5-14 16,0 3 6-16,-9 2-13 15,-19 9-5-15,-4-2-3 16,-8 4-6-16,-8 7-8 16,-16 0 0-16,2 22-1 15,-8 21 0-15,2 12-3 16,13 5-4-16,11 1 4 15,7 3 0-15,19-2-1 0,5-9 1 16,13-1 0-16,0-20-5 16,0 0-6-16,18-14-6 15,5-8-2-15,13-10-7 16,3 0 13-16,5 0-8 16,9-36 15-16,3-20 6 15,3-22 1-15,-4-15-1 16,-7-28 0-16,-4-8 0 15,-14-6 3-15,2 2 1 16,-19 1 4-16,-7 17 4 16,-2 33 6-16,-4 27 4 15,0 35 6-15,0 16 10 16,0 4-11-16,0 0-2 16,0 0-10-16,0 0-15 0,0 24-4 15,-9 20 4-15,-5 26 2 16,5 9-1-16,0 7 2 15,5 12-3-15,4-1 1 16,0 2 0-16,0 2-2 16,4-4 1-16,18-18-1 15,9-9-9-15,4-22-6 16,1-17-9-16,0 2-1 16,0-19-3-16,9-10-9 15,6-4-6-15,-2 0 28 16,-2-34-9-16,-12-14 10 0,-11-14 15 15,-6-4 0 1,-14 3 0-16,-4-2 2 0,0 7 0 16,0 15 4-16,0 13 3 15,0 13-1-15,0 6-8 16,0 3 0-16,6 8-2 16,5 0 1-16,8 0-5 15,4 0-7-15,-1 0 11 16,3 0 1-16,5 12 1 15,-4 12 0-15,3 6 0 16,-2 0 2-16,-3-1 2 16,-1-1-4-16,-1-6 5 15,6-8-3-15,-11 1 3 0,2-7-5 16,9-8 3-16,3 0-1 16,14 0-2-1,15-32 0-15,-1-14 1 0,5-10 3 16,-20-3 1-16,-5 8 2 15,-19 12-2-15,-15 7 0 16,-5 14-1-16,0 5 18 16,0 3 9-16,-25 10-6 15,2 0-8-15,-5 0 0 16,9 0-7-16,-2 19-10 16,2 9 2-16,9 7-2 15,1 8 2-15,4-2-2 16,5 3-1-16,0-1 0 15,0-3 1-15,9-5-1 0,13-7-5 16,3-4-13 0,2-10-1-16,14-14-18 0,5 0-11 15,12-4 18-15,12-38-37 16,2-14 17-16,-3-14-11 16,-6 0-36-16,-22-4-17 15,-13 18 107-15,-28 10 8 16,0 18 1-16,0 15 97 15,-5 9-4-15,-18 4-26 16,4 0-7-16,6 0-2 16,0 0-28-16,-2 13-15 15,7 19-8-15,8 6-1 16,0 8-7-16,0-4 3 0,0 4-9 16,13-4 6-16,19-5-4 15,10 5-6-15,-2-10-3 16,7-5 1-16,-2 1-5 15,-6-4 8-15,-10-2-11 16,-20-7 15-16,-5 2-20 16,-4-2 17-16,0 9 8 15,-22-1 19-15,-18 5 19 16,-4-6-6-16,5-1-2 16,3-18-9-16,13-3 2 15,9 0-5-15,4 0-4 16,6-14-14-16,4-23-8 15,0-10 6-15,28-17-7 16,11-2-7-16,9 2-7 0,7-4 2 16,-2 2 4-1,-2 4-8-15,-6 2 23 0,-4 0-7 16,-11 10 9-16,-5 9 0 16,-15 12 6-16,-10 18-2 15,0 7 40-15,0 4-4 16,0 0 8-16,0 0-15 15,-15 11-20-15,-18 24-5 16,-2 17 1-16,8 2-9 16,8 8 3-16,6-6-1 0,13-1-2 15,0-7-2 1,0-8 0-16,9-7 0 0,18-9-7 16,9-2-10-1,-5-2 2-15,7 4 2 0,-11 0-5 16,-4 3 14-16,-10-7-14 15,-8 8 1-15,-5 2 15 16,0 2 4-16,-5 11 4 16,-32-8 1-16,-7-3 9 15,-1 2-9-15,3-12 2 16,1-3-7-16,8-15-35 16,7-4-131-16,3 0-371 15</inkml:trace>
        </inkml:traceGroup>
        <inkml:traceGroup>
          <inkml:annotationXML>
            <emma:emma xmlns:emma="http://www.w3.org/2003/04/emma" version="1.0">
              <emma:interpretation id="{3426A9BA-F782-47B4-AC0C-79DCC168E25A}" emma:medium="tactile" emma:mode="ink">
                <msink:context xmlns:msink="http://schemas.microsoft.com/ink/2010/main" type="inkWord" rotatedBoundingBox="17115,10778 18864,10670 18931,11758 17182,11865">
                  <msink:destinationLink direction="with" ref="{AFB91112-EF14-4725-BFC4-D3830433F8F6}"/>
                </msink:context>
              </emma:interpretation>
              <emma:one-of disjunction-type="recognition" id="oneOf19">
                <emma:interpretation id="interp27" emma:lang="" emma:confidence="1">
                  <emma:literal/>
                </emma:interpretation>
              </emma:one-of>
            </emma:emma>
          </inkml:annotationXML>
          <inkml:trace contextRef="#ctx0" brushRef="#br1" timeOffset="-52994.85">14008 9182 493 0,'0'0'20'16,"0"0"-11"-16,0 0 65 16,0 0-29-16,86-279 6 15,-40 173-11-15,0-19-5 16,-9-15-5-16,-1-3 6 16,-13 18-22-16,0 27-5 15,-14 39 7-15,-5 32 4 16,-4 18 3-16,0 9 5 15,0 0 3-15,0 0-13 16,0 0-12-16,0 0-6 0,-4 41 0 16,-21 24-14-16,4 26 14 15,3 8 5-15,10 2-4 16,8-4-1-16,0 0 0 16,4-14-7-16,24-12-22 15,8-5 16-15,3-11-20 16,4-15 4-16,2-17-2 15,-8-12-3-15,-1-11-2 16,-1 0 6-16,-6-20 14 16,-15-26 16-16,-5-14 4 0,-9 3-4 15,0-10 4 1,0 15 0-16,-19 5 4 0,6 5-6 16,-3 15 6-16,16-1-6 15,0 8-2-15,0 2 0 16,35 5-2-16,4 2 2 15,6 7-6-15,-1 4-6 16,-7 0 6-16,-2 4 6 16,6 30 0-16,-14 9-5 15,-2-3 5-15,0 8 5 16,-8-3-1-16,-2 2 7 16,-7-10-4-16,2-3 1 15,-1-6 2-15,-5-15-7 0,1-3 2 16,-5-10-5-1,4 0 0-15,-4 0 0 0,13 0-2 16,-3-10-13 0,18-31 15-16,-5-16 9 15,6 6 1-15,-7-4-9 0,-9 3 8 16,-1 10-9-16,-4 11 0 16,-8 7 3-16,0 19 7 15,0 5 10-15,0 0 0 16,0 0-20-16,0 0 1 15,0 0-1-15,5 0-5 16,0 18-4-16,10 15 9 16,-1 0 5-16,7 0-4 15,-1 2-1-15,2-7 3 0,5-9-3 16,1-6-2-16,4-7-21 16,6-6 3-16,5 0-11 15,8-41 5-15,-2-10-10 16,-2-5-23-16,-8-9 12 15,-15 1 16-15,-13 3 15 16,-11 9 16-16,0 12 4 16,0 16 19-16,0 14 28 15,-15 6 15-15,6 4-26 16,-7 0-11-16,9 0-10 16,-6 0-7-16,7 0-9 15,-2 24 0-15,3 7-3 16,5 11 0-16,0 1 0 15,0 1-2-15,0-10 1 16,18 3-6-16,8-10-16 0,3 11 2 16,-3-11 3-1,-2 2-7-15,3-3 16 0,-9-6-17 16,-4 0 15-16,-4-3-15 16,-10 1 24-16,0 1-2 15,0-1 4-15,-10 1 15 16,-14-1 29-16,-6-5-8 15,-8-6-7-15,12-4-4 16,-6 1 3-16,5-4-2 16,2 0-10-16,7 0-12 15,1 0-4-15,8-4-10 16,1-3-37-16,-7 0-99 0,5-1-274 16</inkml:trace>
        </inkml:traceGroup>
        <inkml:traceGroup>
          <inkml:annotationXML>
            <emma:emma xmlns:emma="http://www.w3.org/2003/04/emma" version="1.0">
              <emma:interpretation id="{E1A758CD-7E8A-4676-A360-1BAF6F27F420}" emma:medium="tactile" emma:mode="ink">
                <msink:context xmlns:msink="http://schemas.microsoft.com/ink/2010/main" type="inkWord" rotatedBoundingBox="19962,10805 21979,10682 22018,11322 20002,11446"/>
              </emma:interpretation>
              <emma:one-of disjunction-type="recognition" id="oneOf20">
                <emma:interpretation id="interp28" emma:lang="" emma:confidence="1">
                  <emma:literal/>
                </emma:interpretation>
              </emma:one-of>
            </emma:emma>
          </inkml:annotationXML>
          <inkml:trace contextRef="#ctx0" brushRef="#br1" timeOffset="-44489.24">16810 8464 574 0,'0'0'9'16,"0"0"-3"-16,0 0 39 15,0 0-16-15,0 0-13 16,0 0-11-16,37 4 13 16,18-4 13-16,9 0-19 15,10 0 16-15,11-13-14 16,11-6-4-16,13-5-4 16,13-3-4-16,11 3 4 0,8 2-6 15,5-2 0-15,-18 8 3 16,-12-1-3-16,-13 3 0 15,-22 2-17-15,-5 3-1 16,-21-7 10-16,-7 3-7 16,-22 4-10-16,-6 4-13 15,-11-5 2-15,-9 1 1 16,0-10 16-16,0 2-36 16,0 2-10-16,-19 6-1 15,-6-9 15-15,1 5 32 16,-3-1 19-16,-2 2 30 15,6 0 45-15,0 6-11 0,9-3 1 16,0 5-11-16,7-1 7 16,1 5-17-16,2 0-16 15,4-4-7-15,0 4-10 16,0 0-11-16,0 0-4 16,0 0-3-16,36 0-2 15,15 0 9-15,13 0 4 16,0 0-1-16,2 0-3 15,-2 0-1-15,-13 0-6 16,-12 9 1-16,-8 14-12 16,-15 11-3-16,-3 11 19 0,-13 6 0 15,0 10 2 1,0 3-1-16,-35 1 2 0,-6-1 1 16,-2-3-1-16,4-9 5 15,11-12-5-15,9-17 13 16,6-3-11-16,6-12 3 15,1-1 9-15,6-7-4 16,0 0 3-16,-4 0 10 16,-2 0 2-16,2-4-17 15,-5-20-2-15,4-18-7 16,4-10 0-16,-3-2 0 16,4-13 4-16,0 7-4 15,0 3 2-15,0 9 9 16,-5 14-1-16,1 2 5 0,4 14-2 15,-4 4 4-15,1 8-1 16,-2 2-9-16,5 3-7 16,0 1 0-16,0-4 0 15,0 4-3-15,0 0-23 16,0-5-26-16,0 5-58 16,0-4-168-16</inkml:trace>
        </inkml:traceGroup>
        <inkml:traceGroup>
          <inkml:annotationXML>
            <emma:emma xmlns:emma="http://www.w3.org/2003/04/emma" version="1.0">
              <emma:interpretation id="{3A1967BD-E714-4C4D-962A-1A0F01C9AD36}" emma:medium="tactile" emma:mode="ink">
                <msink:context xmlns:msink="http://schemas.microsoft.com/ink/2010/main" type="inkWord" rotatedBoundingBox="24400,9727 26403,9604 26518,11477 24515,11600"/>
              </emma:interpretation>
              <emma:one-of disjunction-type="recognition" id="oneOf21">
                <emma:interpretation id="interp29" emma:lang="" emma:confidence="1">
                  <emma:literal/>
                </emma:interpretation>
              </emma:one-of>
            </emma:emma>
          </inkml:annotationXML>
          <inkml:trace contextRef="#ctx0" brushRef="#br1" timeOffset="-43347.2698">21861 8019 292 0,'0'0'304'16,"0"0"-290"-16,0 0 51 0,0 0 12 16,0 0-41-1,0 0-13-15,21 0-3 0,-21 0-4 16,-15 0 2-16,-11 9-6 15,-7 4 13-15,6-13-3 16,0 6-7-16,-1-6-1 16,5 0 0-16,7 0-1 15,-4 0-7-15,10-6 3 16,-3-7-9-16,5-5 0 16,4-2-8-16,4-4-1 0,0-7 9 15,0 2 0 1,0-3 0-16,20 1 0 15,14 8-3-15,-7-4 3 0,11 7-2 16,0 6-1-16,-1 9 3 16,-2 5-3-16,0 0-2 15,0 0 2-15,1 15-3 16,-1 25 2-16,-5 12 3 16,-1 13 2-16,-8 10 1 15,-11 8 3-15,-6 10-3 16,-4-6-2-16,0 1 2 15,0-5-1-15,-13-13 0 16,-22-1 3-16,-2-3-1 16,-16-12 0-16,-6 1 5 15,-3-7 2-15,-2-14-2 0,-2-3 4 16,0-21-12-16,2-10 9 16,4 0-8-16,5 0 1 15,12-20-2-15,8-4 0 16,13-7 0-16,2 3-2 15,11-4-1-15,5 4-6 16,4-6 3-16,0 7 5 16,0-9-2-16,19 8 0 15,14 1-1-15,2 3-1 16,6 9 0-16,-4 2 2 16,7 4-5-16,-1 9 7 15,4 0-1-15,1 0-7 16,7 27 8-16,0 15 2 0,0-9-2 15,0 13 1-15,-4-4 0 16,0-2 1-16,-8-5-1 16,-2-3-1-16,-2-9-9 15,-9-1-7-15,-5-8-12 16,-6-4-20-16,0-10-8 16,-6 0-49-16,-3-24-45 15,-6-21-127-15</inkml:trace>
          <inkml:trace contextRef="#ctx0" brushRef="#br1" timeOffset="-42404.39">22257 7182 450 0,'0'0'30'0,"0"0"-5"16,0 0 31-16,0 0-31 15,0 0-15-15,0 0-9 16,0 0 9-16,0 0 1 0,0 0 26 15,0 0 4 1,0 0-7-16,-4 11-1 0,-16-7-17 16,5-4-3-16,-1 0 3 15,4 0 5-15,-2-4-13 16,1-14-3-16,6 1 1 16,2 1-6-16,5-6-4 15,0 9 2-15,0-2 2 16,0 0 0-16,0 7-2 15,0 2 4-15,12-2-4 16,1 3 2-16,-3 5-2 16,2 0-1-16,1 0-3 15,-2 0 4-15,-2 0 1 0,-7 0-3 16,2 0 3 0,0 0-2-16,-4 10 6 0,0-7-4 15,0 3 2-15,0 2 5 16,0 3-3-16,-4-3 7 15,-19-3-3-15,4 1-6 16,0-2 3-16,2-4 1 16,1 0-1-16,4 0-3 15,3 0 0-15,4 0-1 16,0-15-1-16,1-4-8 16,4 2 1-16,0 2 6 15,0 2 1-15,0-6-1 0,14 4-1 16,11 10-3-16,4-3-1 15,-3 8 3-15,5 0-3 16,2 0-3-16,-3 28 9 16,1 9 0-16,-2 9-2 15,-9 16 3-15,-15 3 0 16,-5-1 4-16,0 4-4 16,-5 2 0-16,-34-4 7 15,-10-2-6-15,-6-14 1 16,4-7 0-16,4-11 2 15,20-12-1-15,7-16 6 16,15-4 12-16,5 0-2 16,0 0-19-16,0-10-6 15,0-14 3-15,18-2 3 0,12-1 0 16,11 7 1-16,1 2 0 16,6 4-1-16,2 8 0 15,-2-7 0-15,3 5 1 16,0 8-1-16,-8-10-3 15,-2 8-15-15,-6 2-19 16,-5-4-12-16,-4 0-45 16,-5 1-40-16,-4-8-189 15</inkml:trace>
          <inkml:trace contextRef="#ctx0" brushRef="#br1" timeOffset="-41869.81">22852 7138 487 0,'0'0'44'15,"0"0"22"-15,0 0 55 16,0 0-62-16,0 0-26 16,0 0-1-16,0-3-8 15,0 3 1-15,0 0-9 16,0 0-1-16,-16 23-12 15,0 4 0-15,2 1-3 16,5 0 0-16,4 12-1 16,5-7 0-16,0 0 1 15,0 6 1-15,0-8-1 16,9-4-1-16,10 1 1 0,3-4 0 16,-2-5-4-16,13-8-9 15,-6-5-3-15,3-6 11 16,3 0-15-16,2 0 13 15,7-32 2-15,-3-5 4 16,2-5 1-16,-6-4 0 16,-10-1 1-16,-2 2 2 15,-12 3 3-15,-6 0-5 16,-5 1 3-16,0 10-3 16,0 5 11-16,-9 2-4 15,-11 7-2-15,-11-2 9 0,1 0-11 16,-15 6-1-16,1 2 3 15,2 6-3-15,-6 5-3 16,14 0 0-16,-3 0-1 16,11 0-7-16,-3 20-27 15,6 16-21-15,7 3-50 16,6 3-74-16,1-1-162 16</inkml:trace>
        </inkml:traceGroup>
      </inkml:traceGroup>
    </inkml:traceGroup>
    <inkml:traceGroup>
      <inkml:annotationXML>
        <emma:emma xmlns:emma="http://www.w3.org/2003/04/emma" version="1.0">
          <emma:interpretation id="{67BBD539-F6BD-4ADF-9E3B-5DA08E8387D7}" emma:medium="tactile" emma:mode="ink">
            <msink:context xmlns:msink="http://schemas.microsoft.com/ink/2010/main" type="paragraph" rotatedBoundingBox="21696,12174 33682,11458 33798,13399 21812,14115" alignmentLevel="2"/>
          </emma:interpretation>
        </emma:emma>
      </inkml:annotationXML>
      <inkml:traceGroup>
        <inkml:annotationXML>
          <emma:emma xmlns:emma="http://www.w3.org/2003/04/emma" version="1.0">
            <emma:interpretation id="{595EA2F0-5653-4ED2-A380-D5616E0DBD9E}" emma:medium="tactile" emma:mode="ink">
              <msink:context xmlns:msink="http://schemas.microsoft.com/ink/2010/main" type="inkBullet" rotatedBoundingBox="21722,12608 22454,12564 22504,13400 21772,13444"/>
            </emma:interpretation>
          </emma:emma>
        </inkml:annotationXML>
        <inkml:trace contextRef="#ctx0" brushRef="#br1" timeOffset="-8279.3">18569 10019 480 0,'0'0'7'0,"0"0"45"15,0 0 16-15,0 0-29 16,0 0-16-16,0 0-12 15,0 0-11-15,-14 19-2 16,28-18-1-16,17 4 3 16,4-2 3-16,9 3 20 15,-2 2-20-15,6 1 7 0,-2 2-5 16,-1 2-3-16,-3-3 0 16,-10-1-1-16,-6-1 0 15,-1-7-1-15,-5 9 0 16,-5-6-2-16,-7 5-3 15,-2-3-10-15,-6 7-35 16,0 5-6-16,0-1-5 16,-19 4-22-16,-17-12-128 15</inkml:trace>
        <inkml:trace contextRef="#ctx0" brushRef="#br1" timeOffset="-8075.84">18600 10293 271 0,'0'0'72'0,"0"0"-21"0,0 0 30 16,0 0-40-16,0 0-29 16,0 0-12-16,-4 4-6 15,27-4 4-15,14 0 2 16,6 0 2-16,3 0 0 16,10 0 3-16,-6 0-5 15,6-17 0-15,-13-2-31 16,-4 1-67-16,-4-5-44 15</inkml:trace>
        <inkml:trace contextRef="#ctx0" brushRef="#br1" timeOffset="-7721.79">18911 9909 392 0,'0'0'55'16,"0"0"25"-16,0 0-15 15,0 0-28-15,0 0-20 16,0 0-10-16,-28-5-7 16,28 5-5-16,19 0-6 15,17 0 11-15,11 14 0 16,8 10 2-16,-4 2 1 16,4 1 0-16,-12 8-2 15,2 1-1-15,-14-4-4 16,-7 19 1-16,-13-1 3 0,-11 8 0 15,0-2 6-15,0 11-5 16,-35 0 13-16,-12 1 4 16,-5-4-3-16,1-6-2 15,11-13-7-15,9-16-4 16,15-11 2-16,12-12-4 16,4-6-37-16,0 0-62 15,0-24-91-15</inkml:trace>
      </inkml:traceGroup>
      <inkml:traceGroup>
        <inkml:annotationXML>
          <emma:emma xmlns:emma="http://www.w3.org/2003/04/emma" version="1.0">
            <emma:interpretation id="{F1EEF1E4-A5E7-4072-B41C-12BB4B9405F1}" emma:medium="tactile" emma:mode="ink">
              <msink:context xmlns:msink="http://schemas.microsoft.com/ink/2010/main" type="line" rotatedBoundingBox="23930,12041 33682,11458 33798,13399 24046,13982"/>
            </emma:interpretation>
          </emma:emma>
        </inkml:annotationXML>
        <inkml:traceGroup>
          <inkml:annotationXML>
            <emma:emma xmlns:emma="http://www.w3.org/2003/04/emma" version="1.0">
              <emma:interpretation id="{4F11780D-F61E-48A1-B76A-1344AF3D7304}" emma:medium="tactile" emma:mode="ink">
                <msink:context xmlns:msink="http://schemas.microsoft.com/ink/2010/main" type="inkWord" rotatedBoundingBox="23930,12041 29223,11724 29339,13665 24046,13982"/>
              </emma:interpretation>
              <emma:one-of disjunction-type="recognition" id="oneOf22">
                <emma:interpretation id="interp30" emma:lang="" emma:confidence="1">
                  <emma:literal/>
                </emma:interpretation>
              </emma:one-of>
            </emma:emma>
          </inkml:annotationXML>
          <inkml:trace contextRef="#ctx0" brushRef="#br1" timeOffset="-3079.05">24909 9890 513 0,'0'0'83'0,"0"0"-73"15,0 0 42-15,0 0-16 0,0 0-20 16,239-106-9 0,-172 90-1-16,-2-5-5 0,-1 3-2 15,0-2-33-15,-9 1-80 16,-4 6-86-16</inkml:trace>
          <inkml:trace contextRef="#ctx0" brushRef="#br1" timeOffset="-3307.09">24929 9533 344 0,'0'0'118'0,"0"0"-93"16,0 0 40-16,0 0-11 15,0 0-36-15,0 0 2 16,164-105-9-16,-142 99-4 16,2 3-6-16,1 3 1 15,0 0 0-15,-4 0-2 16,3 0 0-16,-8 9-4 0,0 13-1 16,-3 1 5-16,-3 9 2 15,-1 1 4-15,-9 5 9 16,0-2 7-16,0 10 2 15,0-8-1-15,0 7-8 16,0-2 0-16,-5 3-8 16,-8 1-3-16,7-6-2 15,-5 1 0-15,2-3-2 16,0 0 3-16,2-10-1 16,3 2-4-16,-1-1 2 0,1-13-9 15,4 2-20 1,0-15-2-16,-1 3-28 0,-4-7-11 15,-4 0-29-15,2 0-87 16</inkml:trace>
          <inkml:trace contextRef="#ctx0" brushRef="#br1" timeOffset="-2511.06">26075 9473 419 0,'0'0'77'16,"0"0"10"-16,0 0 8 16,0 0-34-16,0 0-17 15,0 0 1-15,-93 0-4 16,74 0-20-16,-1 10-3 15,-5 12-4-15,6 10-8 16,-5 11-2-16,2 9-1 16,2 3-2-16,4 13-1 15,3-4 1-15,7 6-1 16,2-4 0-16,4-9 5 0,0-2-5 16,0 0 0-16,0-9-7 15,0-4-4-15,0-5-20 16,10-4-6-16,10-9 15 15,5-7-16-15,-2-7 4 16,9-6 2-16,-2-4 12 16,5 0 13-16,0-4 5 15,-6-29 2-15,-3 0 1 16,-1-9 0-16,-9 1 0 16,-8 4 14-16,-8 5 13 0,0 0 12 15,0 8-1 1,-16 6 0-16,-23 9-7 0,-10-2-18 15,-6 11-6-15,1 0-8 16,-1 0-2-16,0 28 2 16,-5 6-44-16,-11 17-35 15,-6-1-49-15,-11 11-116 16</inkml:trace>
          <inkml:trace contextRef="#ctx0" brushRef="#br1" timeOffset="-3760.91">24236 9654 527 0,'0'0'53'0,"0"0"46"15,0 0-30-15,0 0-52 16,0 0-5-16,0 0-6 15,213-185-5-15,-156 158-1 16,2 7 2-16,0 6-2 16,-3 1-3-16,-6 9-39 15,-10 4-72-15,-11 0-52 16</inkml:trace>
          <inkml:trace contextRef="#ctx0" brushRef="#br1" timeOffset="-3990.3">24385 9632 472 0,'0'0'56'16,"0"0"41"-16,0 0-13 16,0 0-46-16,0 0-17 15,0 0 0-15,-101 31-4 16,80-8-2-16,8 5-6 0,3-1-3 16,6-3-5-16,4-1 1 15,0 1-2-15,0-2 1 16,0-7-3-16,23 3-6 15,9 0 4-15,3-9 3 16,8 2 1-16,2 1 5 16,-4-5-4-16,4 2 4 15,-10 9-2-15,-9-5-3 16,3 5 0-16,-13 3-1 16,-6 6 0-16,-6 0 0 0,-4 10 1 15,0 1 7 1,0-6 0-16,-22 10-4 0,-7-10 6 15,-5-5-8-15,5-3 1 16,-2-9-2-16,5-6 12 16,-3-5-6-16,-2-4 1 15,-2 0-7-15,3 0-8 16,4-33-44-16,1-13-62 16,9 0-103-16</inkml:trace>
          <inkml:trace contextRef="#ctx0" brushRef="#br1" timeOffset="-5569.4798">22301 9709 164 0,'0'0'336'0,"0"0"-269"16,0 0 51-16,0 0-43 16,0 0-30-16,0 0-14 15,0-4-12-15,0 4-12 16,0 0 3-16,0 0-2 16,0 13 1-16,-14 25-2 15,-20 22-3-15,-1 9 1 16,3 1-3-16,5-9-1 15,11-7 1-15,0-2 3 16,10-10-8-16,-3-7 6 16,9-11-6-16,0 0 3 0,0-20-1 15,0 2-4 1,0-2-2-16,5-4-2 0,19 4 9 16,11-4 3-16,7 0-3 15,14 0 4-15,8-4-1 16,5-14-2-16,-2-5-2 15,-3 2 0-15,-8 4-2 16,-11 3-3-16,0 10-1 16,-15 0 3-16,-5-1 2 15,-6 1-6-15,-7 2-8 16,-4 2 7-16,-8 0-14 16,0 0 4-16,0 0-6 15,0 0-7-15,0 0-4 16,0 0-31-16,0 0-27 0,-20 0-45 15</inkml:trace>
          <inkml:trace contextRef="#ctx0" brushRef="#br1" timeOffset="-5218.42">22510 9806 256 0,'0'0'242'16,"0"0"-188"-16,0 0 15 15,0 0-20-15,0 0-37 0,0 0-6 16,0 41-5-16,0 2 7 16,0 14 11-16,0 2-1 15,0 10-8-15,-9 5-5 16,-1 0-2-16,1 0 0 15,0-3-2-15,6-8-1 16,-1-5 7-16,4-16-7 16,0-1-3-16,0-13 3 15,0-5 3-15,0-5-3 16,0-8-7-16,0-7-12 16,0-3-23-16,0 0-46 15,12 0-23-15,2-9-102 16</inkml:trace>
          <inkml:trace contextRef="#ctx0" brushRef="#br1" timeOffset="-4522.28">23351 9968 400 0,'0'0'52'0,"0"0"-6"16,0 0 28-16,0 0-35 15,51-184-1-15,-47 152 0 0,0-6 1 16,-4 10-2-16,0-4-2 16,0 0-21-16,0 5 12 15,-24 3-16-15,-7-3 7 16,-4 8-16-16,-5 4 8 15,-4 10-9-15,1 5 3 16,1 0-1-16,-8 0 0 16,11 9 2-16,2 26-2 15,9 0-4-15,8 7 0 16,8 4 0-16,12 0 2 16,0 1 0-16,0 0-9 15,20-1 2-15,22 0-12 16,11-8 5-16,2-5 5 0,0-2-1 15,0 1 1-15,0-3-2 16,-8 2 8-16,-4 3-5 16,-12-2-10-16,-7-4-2 15,-8 3 9-15,-12 3 2 16,-4-2 3-16,0 0 4 16,0-1 2-16,-4-8 0 15,-16 2 6-15,-5-6-3 16,-5-1 16-16,-9-5 17 15,-4-3-5-15,-4-9 4 16,0-1-2-16,-2 0 0 16,8 0 7-16,1-14-23 15,8-14 2-15,16 1-2 0,4-10-14 16,12-1 1 0,0 1-4-16,0-9-1 0,16 8 1 15,19-7-3-15,6 7 3 16,2-5-1-16,4 11-16 15,-1-7 0-15,2 12-12 16,-13-3-9-16,-1 12-7 16,-2 3-15-16,0 6-42 15,-9 3-60-15</inkml:trace>
          <inkml:trace contextRef="#ctx0" brushRef="#br1" timeOffset="-1768.62">23891 10627 226 0,'0'0'83'0,"0"0"-61"15,0 0 62-15,0 0-51 16,0 0-11-16,0 0-5 16,18-31 4-16,-18 31 0 15,5 0 3-15,-5 0 6 16,0 0-10-16,0 0-3 15,0 0-6-15,0 0-1 16,0 0 2-16,0 0-5 16,0 0 6-16,0 0 4 15,0 0 5-15,0 0-1 16,0 0 3-16,-9 0-12 0,0 0 0 16,8 0 15-16,-3 0 1 15,-2 0-25-15,1-6 2 16,1-18 8-16,4 2-8 15,0 3-5-15,0 2 0 16,0-2 0-16,0 4 0 16,15 6 0-16,-1 4-1 15,-2 5 1-15,2 0 0 16,4 0-9-16,2 0 2 16,-3 14 6-16,4 20-6 0,-8-3 7 15,-9 13 0 1,-4 0 8-16,0 7-6 0,-17 10 2 15,-30 0-2-15,-12 3-2 16,-11 0-5-16,-17 2-38 16,-12-7-21-16,-11-3-131 15,-4-19-163-15</inkml:trace>
          <inkml:trace contextRef="#ctx0" brushRef="#br1" timeOffset="-6799.53">20897 9400 134 0,'0'0'273'16,"0"0"-211"-16,0 0 25 0,0 0 1 15,0 0-20-15,0 0-26 16,0-51 7-16,0 51-18 16,0 0-20-16,0 0 42 15,0 0-22-15,-5 0-18 16,5 0 3-16,0 0-16 16,0 0-4-16,-4 36-2 15,4 29 6-15,-4 14 2 16,4 11-2-16,0 0-1 15,-2 3 1-15,-2-5 1 16,-5-3 1-16,-3-7-2 16,4-3 1-16,-4-15-1 15,3-14 4-15,4-11-3 0,0-15 1 16,5-5-2-16,-4-8 1 16,4-5-1-16,0 2-4 15,0-4-16-15,0 0-1 16,0 0-32-16,0 0-21 15,0 0-53-15,0-4-52 16,28-25-59-16</inkml:trace>
          <inkml:trace contextRef="#ctx0" brushRef="#br1" timeOffset="90.76">21342 10631 143 0,'0'0'55'0,"0"0"-3"0,0 0-2 15,0 0-3-15,0 0 2 16,0 0-5-16,6 0-14 16,-6 0-7-16,0 0-1 15,0 0-1-15,4 0-2 16,-4 0-4-16,0 0-5 16,0 0 7-16,0 0-15 15,0 0 2-15,0 0 7 16,0 0-11-16,0 0-1 15,0 0-8-15,0 0 9 16,0 0 10-16,0 0-4 16,0 0-2-16,0 6 9 15,-10-2-2-15,-6 0-2 0,3-4 4 16,3 0-1-16,-6 0-1 16,3 0 5-16,1 0-10 15,8 0 6-15,-2 0-10 16,2-8 0-16,4-2 8 15,0 6-9-15,0-9-1 16,0-1 2-16,5 1 0 16,24-4-1-16,-2 3-2 15,6 6 1-15,-11 7-1 16,2 1 1-16,-5 0-13 16,-3 0 8-16,0 5 1 15,-7 23 4-15,0 10 0 16,-9 13 16-16,0 8 2 15,0 11 2-15,-34-6-16 0,-1 10-4 16,-5-4-16-16,9-19-112 16,7-18-252-16</inkml:trace>
          <inkml:trace contextRef="#ctx0" brushRef="#br1" timeOffset="-6161.41">21597 9761 42 0,'0'0'265'0,"0"0"-214"15,0 0 40-15,0 0-27 16,0 0-25-16,0 0-4 15,-51-5-14-15,31 5 16 16,-7 5 4-16,-1 9-24 16,0 6 2-16,1 1 8 0,4 3-4 15,-6 7-1 1,7 7-19-16,2 4 9 0,1-1-10 16,3 5-1-16,3-9 0 15,1 5-2-15,12-8 2 16,0 3-1-16,0-5 0 15,0-1 0-15,0 3 0 16,26-8-2-16,8-6 0 16,0 4-3-16,11-7-15 15,-3-6 12-15,2-8-3 16,-2-3 2-16,2 0 5 16,5 0-9-16,-9-20 11 15,-3-11 2-15,-2 0 0 16,-6-4 2-16,-11-11 3 0,-2 2-1 15,-7-7 6-15,-7-2 26 16,-2 4-13-16,0 5-7 16,0 9 1-16,0 5 4 15,-6 7-14-15,-10 0 12 16,-3 10-1-16,-1 2-6 16,-1 0-10-16,-2 9 7 15,-2-6-9-15,4 8 0 16,-8 0-2-16,3 0-2 15,-3 0-28-15,2 0-14 16,-2 4-32-16,6 20-52 16,12-1-35-16</inkml:trace>
        </inkml:traceGroup>
        <inkml:traceGroup>
          <inkml:annotationXML>
            <emma:emma xmlns:emma="http://www.w3.org/2003/04/emma" version="1.0">
              <emma:interpretation id="{7ACB63B3-41FE-447F-B1B5-0D1C01439CE5}" emma:medium="tactile" emma:mode="ink">
                <msink:context xmlns:msink="http://schemas.microsoft.com/ink/2010/main" type="inkWord" rotatedBoundingBox="29794,12078 30790,12018 30836,12785 29839,12844"/>
              </emma:interpretation>
              <emma:one-of disjunction-type="recognition" id="oneOf23">
                <emma:interpretation id="interp31" emma:lang="" emma:confidence="1">
                  <emma:literal/>
                </emma:interpretation>
              </emma:one-of>
            </emma:emma>
          </inkml:annotationXML>
          <inkml:trace contextRef="#ctx0" brushRef="#br1" timeOffset="1346.3799">26705 9900 391 0,'0'0'55'0,"0"0"10"15,0 0 5-15,0 0-19 16,0 0-4-16,0 0-14 16,0 0-9-16,-56-23-11 15,56 23 5-15,0 0-1 16,0 0-1-16,0 0 3 15,0 0-8-15,0 0 3 16,0 0-6-16,0 0-6 16,0 0-2-16,0 0-9 15,5 0-3-15,34 0 12 16,16 0 3-16,16 0-2 16,3-10 7-16,6-8-8 0,-2 5 3 15,-7-4-3-15,0 0 0 16,-7-1-9-16,-15-1-10 15,-4 6-10 1,-14-2-10-16,-11 2-24 0,-10-10-15 16,-10-1-13-16,0 1-102 15</inkml:trace>
          <inkml:trace contextRef="#ctx0" brushRef="#br1" timeOffset="1834.25">27259 9436 294 0,'0'0'78'0,"0"0"6"0,0 0-21 16,0 0-35-16,0 0-17 15,0 0-7-15,13-14 1 16,21 14 0-16,7 0-4 16,6 0 2-16,0 0-3 15,0 0 9-15,-4 20-9 16,-4 11 0-16,-11 10 0 15,-5 7 4-15,-11 2 0 16,-12 11-1-16,0 8 5 16,0-3 2-16,-16 3 10 15,-19-4-15-15,0-8 6 16,5-12 5-16,1-14-2 0,8-8 0 16,16-12-1-1,5-7-3-15,0-4 7 0,0 0 4 16,0 0 5-16,0-47-23 15,-5-20 0-15,5-14 2 16,0-3-2-16,0-3-3 16,0 7 9-16,0 11-8 15,6 8 5-15,-6 11 7 16,0 9-6-16,0 10 10 16,0 1-12-16,0 16 6 15,0 4-9-15,0 2 4 16,0 4-6-16,0 0-8 15,0 3-23-15,0 1-21 16,0 0-90-16,0 0-35 16,20 0-137-16</inkml:trace>
        </inkml:traceGroup>
        <inkml:traceGroup>
          <inkml:annotationXML>
            <emma:emma xmlns:emma="http://www.w3.org/2003/04/emma" version="1.0">
              <emma:interpretation id="{B09A2922-1398-4945-8DCA-934DC5C43E41}" emma:medium="tactile" emma:mode="ink">
                <msink:context xmlns:msink="http://schemas.microsoft.com/ink/2010/main" type="inkWord" rotatedBoundingBox="31431,11783 33693,11648 33795,13350 31532,13486"/>
              </emma:interpretation>
              <emma:one-of disjunction-type="recognition" id="oneOf24">
                <emma:interpretation id="interp32" emma:lang="" emma:confidence="1">
                  <emma:literal/>
                </emma:interpretation>
              </emma:one-of>
            </emma:emma>
          </inkml:annotationXML>
          <inkml:trace contextRef="#ctx0" brushRef="#br1" timeOffset="2232.32">28365 9093 57 0,'0'0'461'0,"0"0"-414"15,0 0 68-15,0 0-42 16,0 0-34-16,0 0-20 16,0 6-13-16,-4 35-6 15,0 14 5-15,-1 2 3 16,1 12-4-16,4 5-2 16,0 4 1-16,0 2 0 15,0 3-2-15,0-5 0 16,0-8 5-16,-3-7-6 15,-6-16-2-15,4-8 1 16,-4-16-6-16,5-7-9 0,-1-6-22 16,2-8-36-16,3-2-58 15,0 0-110-15</inkml:trace>
          <inkml:trace contextRef="#ctx0" brushRef="#br1" timeOffset="2523.54">28660 9168 453 0,'0'0'63'16,"0"0"16"-16,0 0 19 16,0 0-53-16,0 0-37 15,0 0-8-15,0 9 0 0,0 42 0 16,0 8 17-16,0-1-4 15,0 5-1-15,0 2-6 16,0 6-2-16,0-3 0 16,0 1-2-16,0-13-4 15,-9-9 0-15,-1-15-14 16,1-8-20-16,2-10-17 16,-2-10-41-16,1-4-7 15,0 0-84-15</inkml:trace>
          <inkml:trace contextRef="#ctx0" brushRef="#br1" timeOffset="3140.17">28683 9195 180 0,'0'0'189'16,"0"0"-117"-16,0 0-2 15,0 0-15-15,0 0-34 16,0 0-8-16,4-18-13 15,5 18 0-15,-3 10 0 16,7 21 2-16,-1 7 12 16,2-2-7-16,2 3-1 15,0 1-4-15,3-3 3 16,1 1-5-16,-2-6 5 16,-3 0-5-16,0-9 1 15,-3-3-2-15,-8-11 1 16,5 0-5-16,-2-5 4 0,2-4 1 15,5 0 3-15,-2-8 1 16,8-26-1-16,-1-8 5 16,-3-7-1-16,-2 7 5 15,1-5-3-15,-5 11 4 16,-1 2-6-16,2 10 7 16,-2 4-10-16,-3 9 2 15,3 5-5-15,-2 2 0 16,-3 1 4-16,-4 3-4 15,0-4 0-15,0 4-1 16,4 0-3-16,1 0 3 16,2 0-7-16,2 4 4 15,1 20 3-15,-1 11 5 0,-5 1 6 16,-4 15 5-16,0-4-12 16,0 1 12-16,0 6-13 15,0-2 5-15,0-2-6 16,0 1-1-16,0 0 0 15,0-9 2-15,0 4-3 16,0-18 0-16,0 0 0 16,0-9 0-16,0-6-2 15,0 1-9-15,0-13-12 16,0-1-11-16,0 4-31 16,0-4-16-16,0 0-62 15</inkml:trace>
          <inkml:trace contextRef="#ctx0" brushRef="#br1" timeOffset="4872.4398">29730 9259 508 0,'0'0'68'0,"0"0"52"16,0 0-39-16,0 0-27 16,0 0-15-16,0 0-8 15,0-7-17-15,0 7-13 16,0 18-1-16,0 17-1 15,-8 21 1-15,3 2 3 16,2-4-2-16,-5 2 0 16,3-1 3-16,5-7-4 15,-4-7 1-15,4 0-1 16,0-8 1-16,-3-5-1 16,3 3 0-16,0-14-5 0,0 0 2 15,-4-8 2-15,4 0 0 16,0 0 0-16,0-9-4 15,0 4 4-15,0 2 1 16,0-2 1-16,0-4-1 16,0 4-1-16,0-4 1 15,-5 5-1-15,5 5-2 16,0-1 3-16,0 0 0 16,0 6 1-16,0-1-1 15,-4 3-1-15,3 1-1 16,-4-1 2-16,5 3-4 15,-9 0 3-15,2-6 0 16,-1-1 1-16,3-4 0 0,1-4 0 16,1-4 1-1,3-1 0-15,0 0 1 0,0 0 6 16,0 0-8-16,0 0-1 16,0 0-4-16,0 0 5 15,0 0 0-15,0 0-1 16,0 0 0-16,0-14 1 15,0-1 0-15,0-7-2 16,12-13 0-16,3 4-1 16,-1-15 1-16,-4-5 0 15,-3 0 1-15,2-9-2 16,-5 5 0-16,-4 4 2 0,0-1 1 16,0 7 0-1,0 2 0-15,0 6 0 0,0 6 0 16,0-3 0-16,0 2 0 15,0 1 0-15,0 7 0 16,0-4 0-16,0 9-1 16,0 1 2-16,0 4-1 15,4 11 0-15,-4-12 0 16,0 13 0-16,0-2 0 16,0 1 0-16,0 3-1 15,0 0 0-15,0 0-4 16,0 0 0-16,0 0-3 15,0 0 3-15,0 13 2 16,0 18 3-16,0 7 0 16,0 9 2-16,0 0-2 0,-8 1 1 15,3 10 1-15,1-2 0 16,4-1-1-16,0 4-1 16,0-1 0-16,0-3-1 15,0-5-3-15,0-3 4 16,4-11-14-16,5-2 1 15,-2-13 3-15,2-7-13 16,1-4 4-16,-1-3 3 16,11-7 10-16,-10 0 4 15,11 0 1-15,-5-4-8 16,-3-19 7-16,-3-12-2 16,-6 3 3-16,-4-2-4 0,0-1 5 15,0 5 0-15,0-1 2 16,0 8 1-16,-13 0 2 15,7-1-1-15,2 6-2 16,4 3 3-16,0 1-3 16,0 2 4-16,0 2-11 15,0 6 5-15,0-6-3 16,0 7 2-16,0-4-1 16,9-1-1-16,5 8 2 15,2 0-1-15,0 0-2 16,-1 0-2-16,0 4 2 15,-1 14-4-15,1 10 2 16,-6-5 2-16,-7 1 0 0,6 8 3 16,-3-9 1-1,-5 1 0-15,3-5 0 0,-3 1 0 16,4-5 0-16,5-2-1 16,-5-2-2-16,3-6-16 15,-2-5-5-15,3 0-8 16,2 0 25-16,6 0 6 15,5-16 1-15,-2-12 0 16,1-7 4-16,-1 6-1 16,-3 3-3-16,0-2 1 15,-6 13-1-15,-1-4 1 16,-5 10 18-16,0-3 20 0,-4 2-17 16,3 10 10-16,-3 0-2 15,0 0 2-15,0 0-6 16,0 0 1-16,0 0-19 15,0 0 2-15,0 0-7 16,-20 36-3-16,5 16 3 16,-5 4-3-16,8 11 0 15,2 10 0-15,-7 5 1 16,10 10-1-16,-2 2 0 16,9 3 2-16,0-6-2 15,0-6 0-15,0-11-4 16,0-13 7-16,0-16-3 15,0-12 0-15,0-14 0 16,0-15 0-16,0-4-9 16,0 0 1-16,0 0-18 0,-6-23-22 15,-10-18-40-15,3-10-38 16,6-6-250-16</inkml:trace>
          <inkml:trace contextRef="#ctx0" brushRef="#br1" timeOffset="5441.91">30076 9514 355 0,'0'0'160'0,"0"0"-143"15,0 0 31-15,0 0-14 16,0 0-16-16,0 0-4 0,200-110-5 16,-136 91-7-16,-9 15 1 15,-5-6-3-15,-6 10-1 16,-14 0-45-16,-14 0-22 15,-7 0-50-15,-9 0-115 16</inkml:trace>
          <inkml:trace contextRef="#ctx0" brushRef="#br1" timeOffset="5215.52">30165 9252 428 0,'0'0'68'15,"0"0"-24"1,0 0 25-16,0 0-43 0,0 0-17 15,0 0 0-15,16-10-7 16,-11 42-1-16,3 4 27 16,-2 15-19-16,-1-4 7 15,-1 8-3-15,-4 6-6 16,0-9 5-16,0 8-12 16,0-6 3-16,0-3-3 15,0-8 1-15,0-4 1 16,0-8-1-16,0-8-1 15,0-11-10-15,0-11-22 16,0-1-35-16,0 0-21 0,0 0-11 16,0-1-98-1</inkml:trace>
          <inkml:trace contextRef="#ctx0" brushRef="#br1" timeOffset="5884.49">30268 9885 217 0,'0'0'18'0,"0"0"40"15,0 0-15-15,0 0-13 16,0 0 14-16,0 0-13 16,56-18-7-16,-35-9-14 15,8-1-5-15,-8 0-2 16,-2-1 0-16,-4 3 6 15,-3 2 17-15,-3 6-1 16,-9 4 9-16,0 4-3 16,0 5 3-16,0 1 11 15,0 0-6-15,0 0 3 16,0 4-21-16,-5 0-1 16,-6 0-7-16,-5 0-4 0,-2 4-1 15,4 19 1-15,2 5-9 16,8 8 0-16,0 2-6 15,4 3 6-15,0 1-1 16,0 4 1-16,16-17-2 16,2 10-1-16,11-16-17 15,-2 1-18-15,2-4-11 16,-5-6-51-16,-2-6-29 16,-3-8-226-16</inkml:trace>
        </inkml:traceGroup>
      </inkml:traceGroup>
    </inkml:traceGroup>
  </inkml:traceGroup>
</inkml:ink>
</file>

<file path=ppt/ink/ink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48:42.81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2225157-2A5D-461A-BD6F-8470F294734D}" emma:medium="tactile" emma:mode="ink">
          <msink:context xmlns:msink="http://schemas.microsoft.com/ink/2010/main" type="inkDrawing" rotatedBoundingBox="4693,2715 14938,2574 14943,2982 4698,3123" shapeName="Other"/>
        </emma:interpretation>
      </emma:emma>
    </inkml:annotationXML>
    <inkml:trace contextRef="#ctx0" brushRef="#br0">0 134 201 0,'0'0'4'0,"0"0"1"0,0 0-2 0,0 0 10 0,0 0 31 0,0 0-2 0,0 0-15 0,0 0 3 0,0-118-12 15,0 118-15 1,0 0-1-16,0 0 0 0,0 0 5 16,0 0-14-16,0 0 11 15,0 0-4-15,0 0 0 16,0 0-1-16,4 0 1 15,5 0 0-15,1 0 0 16,9 0-2-16,-6 0 2 16,8 0 0-16,8 0-5 15,6 3 5-15,3 3 4 16,13 2 2-16,8-5-5 16,9 1 0-16,1 3 10 15,12-1-11-15,0 4 1 16,12-1 5-16,1 2-6 15,8 0 1-15,-4 2 2 0,8-1-1 16,-7-4-1-16,2 3 5 16,-11 0-4-16,-1-2-1 15,1 2 11-15,-9 1-11 16,-9-1 5-16,4 7-6 16,1-4 6-16,-9 5-6 15,9-3 1-15,-5 3 6 16,7-2-4-16,-8 3-2 15,0-5-1-15,1-1 0 16,-3-3-1-16,-1-5 7 16,0 2-9-16,0-4 8 15,5 0-6-15,3-4 1 16,3 0 0-16,12 0 0 0,3 0 2 16,8 0 2-16,-8 0-2 15,21 0-2-15,-9 0-1 16,1-8 1-16,8 0 2 15,-1-2-1-15,5-3-1 16,0 5 0-16,-6-1-4 16,9-1 4-16,-7 7 1 15,-1-2 1-15,-5-3-4 16,0 7 2-16,-3-3 0 16,-8 4 1-16,-5 0 4 15,-7 0-3-15,-5 0-2 16,3 0 0-16,2 0-2 15,-9 0 1-15,1 0 2 16,-3 0 2-16,1 0-3 0,-4 0-1 16,-8 0-1-16,0 0 1 15,4 0 1-15,5 0 0 16,-1 0 0-16,5-9 1 16,-3 2-1-16,-6 1 0 15,-1-3 4-15,-2 0-4 16,9 2-1-16,-1-4-2 15,8-5 3-15,6 2 2 16,26-6-2-16,-3 6 0 16,-2-5-3-16,6 0 7 15,-3 6-4-15,3-2 0 16,-5-4-3-16,-9 4 2 0,-6 0 2 16,-17 6-1-16,3 1 1 15,-8 1 1-15,1 3-2 16,-14 1-2-16,5 0 0 15,4 3 0-15,1 0 2 16,-6-3-2-16,1 3 2 16,6 0 0-16,-3 0 4 15,-2 0-7-15,-1-5 6 16,-6 5-3-16,-12 0 0 16,4 0 1-16,-4 0-2 15,9 0 1-15,-1 0 0 16,-4 0-2-16,0 0 1 15,1 0 1-15,-2 0 0 0,-3 0 0 16,4 0 0-16,0 0 0 16,4 0-2-16,-3 0 3 15,0 0-1-15,-4 0 5 16,-9 8-5-16,4 2-1 16,-5 5-1-16,7 0 1 15,0-2-5-15,-6-2 6 16,4-4 0-16,-6-3 1 15,5 0-1-15,-11-4 0 16,3 0 4-16,-11 0 1 16,3 0-3-16,-3 0 3 15,-5 0-4-15,-2 0 2 0,3 0-1 16,0-4-1 0,1 0-1-16,4 1 1 0,-1 3 1 15,-4-4-2-15,1 4 3 16,-10 0-3-16,8 0 1 15,-11-3-1-15,3-1 2 16,-6 4-2-16,1 0 1 16,-4 0-1-16,0 0 5 15,0 0 0-15,0 0-2 16,0 0 9-16,5-4-11 16,-5 4 8-16,0 0-5 15,0 0 3-15,0 0-3 16,0 0-1-16,0 0 0 0,0 0-2 15,0 0-2-15,0-4-13 16,0-17-53-16,0-24-369 16</inkml:trace>
  </inkml:traceGroup>
</inkml:ink>
</file>

<file path=ppt/ink/ink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49:24.72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FB91112-EF14-4725-BFC4-D3830433F8F6}" emma:medium="tactile" emma:mode="ink">
          <msink:context xmlns:msink="http://schemas.microsoft.com/ink/2010/main" type="inkDrawing" rotatedBoundingBox="7237,12822 17470,12231 17479,12392 7247,12983" semanticType="underline" shapeName="Other">
            <msink:sourceLink direction="with" ref="{29CD4209-59B6-406A-A37E-F07726B779A1}"/>
            <msink:sourceLink direction="with" ref="{D945216C-1D09-4905-ABE2-62CC36E28969}"/>
            <msink:sourceLink direction="with" ref="{3426A9BA-F782-47B4-AC0C-79DCC168E25A}"/>
          </msink:context>
        </emma:interpretation>
      </emma:emma>
    </inkml:annotationXML>
    <inkml:trace contextRef="#ctx0" brushRef="#br0">0 661 320 0,'0'0'168'15,"0"0"-162"-15,0 0 5 0,0 0 31 16,0 0-24-16,0 0-2 16,0 0-5-16,55 0-9 15,-15 0 11-15,11 0 12 16,9 0-7-16,-7 0-2 15,21 0 2-15,3 0 4 16,13 0-11-16,20-11-3 16,14 0 4-16,16-9 4 15,14 7-9-15,3-6 4 16,5 4-10-16,-5-2 5 16,-12 2-4-16,0 7-2 15,-17 2 0-15,-9 6 1 16,-5 0 1-16,-7 0-1 0,8 0-1 15,0 0 5-15,8 0-5 16,-4 0 0-16,9-8 0 16,12-2 0-16,14 5-2 15,7-8 2-15,-3 4 2 16,-7-5-2-16,0-3 0 16,-6 0 0-16,4-1 0 15,8 5 2-15,-8-1-2 16,-2 5-2-16,-6 5 2 15,1-2 5-15,-10 6-5 16,-9 0 0-16,-11 0 0 16,-6 0 0-16,-5 0 0 0,2 0-1 15,3 0 1 1,3 0 0-16,1 0-1 0,7 0 0 16,-2-1 1-16,8-3-3 15,9-4 3-15,-8 8 0 16,-4 0 4-16,-8 0-4 15,-8 0-3-15,-5-1 2 16,8-14 1-16,11-7-9 16,-4 2 6-16,-1-1-4 15,2 1 5-15,-6 2 0 16,-6-2 0-16,0 4 1 16,1 5 1-16,-8-1 0 0,8 7 0 15,1-1 0 1,-5 2 0-16,0-1 1 0,6 5-2 15,-2 0 1-15,1 0-1 16,4 0 1-16,-4 0 1 16,3-4-1-16,-2 4 0 15,-19-4-1-15,-6 4 4 16,-7 0-6-16,-10 0 6 16,-19 0-5-16,-3 0 2 15,-9 0-7-15,-2 0 7 16,-1 0 1-16,2 0 3 15,7-11-4-15,13 2 0 16,3 0 2-16,8-4-1 16,5 4-1-16,-7-5 0 15,-2 10 2-15,-5-9-2 16,-13 13-1-16,-9-7 1 0,-9-1 7 16,0 8-5-16,-10-2 2 15,2 2-2-15,-4 0-1 16,-7 0 3-16,1 0-1 15,-5 0-3-15,0 0 2 16,4-4-2-16,-4 4 2 16,0 0-2-16,0 0-3 15,0 0-22-15,0-3-42 16,0-12-70-16,-35-16-371 16</inkml:trace>
  </inkml:traceGroup>
</inkml:ink>
</file>

<file path=ppt/ink/ink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0:16.86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16F3EC5-BDFC-49CA-9144-7A3BB4418FD2}" emma:medium="tactile" emma:mode="ink">
          <msink:context xmlns:msink="http://schemas.microsoft.com/ink/2010/main" type="writingRegion" rotatedBoundingBox="29934,13098 34152,13181 34088,16464 29869,16381"/>
        </emma:interpretation>
      </emma:emma>
    </inkml:annotationXML>
    <inkml:traceGroup>
      <inkml:annotationXML>
        <emma:emma xmlns:emma="http://www.w3.org/2003/04/emma" version="1.0">
          <emma:interpretation id="{81EB49DA-1EB6-41D6-8DBC-7A3633EEC9A5}" emma:medium="tactile" emma:mode="ink">
            <msink:context xmlns:msink="http://schemas.microsoft.com/ink/2010/main" type="paragraph" rotatedBoundingBox="29586,13749 33148,12292 33579,13345 30017,14802" alignmentLevel="1"/>
          </emma:interpretation>
        </emma:emma>
      </inkml:annotationXML>
      <inkml:traceGroup>
        <inkml:annotationXML>
          <emma:emma xmlns:emma="http://www.w3.org/2003/04/emma" version="1.0">
            <emma:interpretation id="{D6FA1E1B-6D02-4C33-A1E4-775E9AD65153}" emma:medium="tactile" emma:mode="ink">
              <msink:context xmlns:msink="http://schemas.microsoft.com/ink/2010/main" type="line" rotatedBoundingBox="29586,13749 33148,12292 33579,13345 30017,14802"/>
            </emma:interpretation>
          </emma:emma>
        </inkml:annotationXML>
        <inkml:traceGroup>
          <inkml:annotationXML>
            <emma:emma xmlns:emma="http://www.w3.org/2003/04/emma" version="1.0">
              <emma:interpretation id="{05CEB82D-C867-4CB6-9BAB-EA693B2D3ED3}" emma:medium="tactile" emma:mode="ink">
                <msink:context xmlns:msink="http://schemas.microsoft.com/ink/2010/main" type="inkWord" rotatedBoundingBox="29586,13749 33148,12292 33579,13345 30017,14802"/>
              </emma:interpretation>
              <emma:one-of disjunction-type="recognition" id="oneOf0">
                <emma:interpretation id="interp0" emma:lang="" emma:confidence="1">
                  <emma:literal/>
                </emma:interpretation>
              </emma:one-of>
            </emma:emma>
          </inkml:annotationXML>
          <inkml:trace contextRef="#ctx0" brushRef="#br0">28177 10747 30 0,'0'0'485'0,"0"0"-468"0,0 0 59 16,0 0-5-16,0 0-56 15,0 0-15-15,26 0 0 16,29 0 6-16,19-8 4 16,26-11 1-16,19-4 5 15,17-5-8-15,18 4-7 16,6-7 5-16,5 7-3 16,0 6-2-16,-2 5-1 15,-22 2 4-15,-22 11-4 16,-27 0-3-16,-32 0-4 0,-27 0-5 15,-18 0 6 1,-12 0-12-16,-3 0-4 16,0 0 18-16,0 4 4 0,-3 6 0 15,-41 0-8 1,-20 4-62-16,-13 3-12 0,-26-6-52 16,-14 2-119-16</inkml:trace>
          <inkml:trace contextRef="#ctx0" brushRef="#br0" timeOffset="389.95">28345 10901 446 0,'0'0'50'0,"0"0"-48"0,0 0 5 15,0 0-4-15,0 0 51 16,0 0-14-16,170 0-7 15,-98 0-4-15,12-4-11 16,15-16-1-16,7 1-12 16,14-4-3-16,20-1 0 15,9-4 1-15,5 1-6 16,-6 0 2-16,-21-5-21 16,-25 12-12-16,-32 7 20 15,-21 0 14-15,-23 7-7 16,-17 2 7-16,-5 4 12 15,-4 0 8-15,0 0 12 16,0 0-8-16,0 0-2 0,0 0-8 16,0 0-4-16,0 0-1 15,3 0-4-15,-3 0-10 16,0 0 8-16,0 0-6 16,0 0-47-16,0 0-51 15,0 0-75-15</inkml:trace>
          <inkml:trace contextRef="#ctx0" brushRef="#br0" timeOffset="567.52">30345 10517 117 0,'0'0'459'0,"0"0"-424"0,0 0 36 16,0 0-39-16,0 0-32 15,0 0-24-15,0-2-36 16,-21 2-110-16</inkml:trace>
          <inkml:trace contextRef="#ctx0" brushRef="#br0" timeOffset="13936.95">28152 10442 452 0,'0'0'21'16,"0"0"9"-16,0 0 29 16,0 0-21-16,0 0 0 15,0 0-1-15,0 0-1 16,-80 0-15-16,50 0-3 16,-14 0 19-16,-11 5-19 0,-16 22 2 15,-10 1-7-15,-9 9 8 16,-4 3-9-16,-6 4 0 15,1 6 4-15,5 6-5 16,4 5-4-16,13-6-2 16,13 9 19-16,13-6-21 15,6 0 0-15,6 3-1 16,9 7-2-16,1-1 0 16,7 1-1-16,2-3 1 15,7 5-1-15,7-5 1 16,6 4 0-16,0-9-6 15,0 1 6-15,0-2-3 0,23-12 2 16,9 0 1-16,7-10-12 16,8-6 9-16,0-4-2 15,-5-7-6-15,-2-9 2 16,-4-11 1-16,-9 4-7 16,-6-4 8-16,-10 0 1 15,-11 0-16-15,0 0 5 16,0 0 1-16,0 0-19 15,-5 0-24-15,-30 0-81 16,-7 0-75-16</inkml:trace>
          <inkml:trace contextRef="#ctx0" brushRef="#br0" timeOffset="14310.95">26732 11846 460 0,'0'0'51'0,"0"0"11"16,0 0-1-16,0 0-37 16,0 0-24-16,0 0 0 15,41 23 0-15,-2 8 5 16,7-8-3-16,2 1 0 16,-1 4 1-16,-8-10-3 15,1-9 2-15,-14-3-2 16,3-6-1-16,-2 0 1 0,-7-10 1 15,3-22 15 1,2-18-11-16,-5-1-5 0,-5-1 8 16,1 1 12-16,-6 5-14 15,-2 13 19-15,-2 2-15 16,-6 3 11-16,0 8 5 16,0 6-14-16,0 6-7 15,0-3-4-15,0 11-1 16,0 0-1-16,0 0-21 15,0 0-42-15,0 0-55 16,0 0-83-16</inkml:trace>
        </inkml:traceGroup>
      </inkml:traceGroup>
    </inkml:traceGroup>
    <inkml:traceGroup>
      <inkml:annotationXML>
        <emma:emma xmlns:emma="http://www.w3.org/2003/04/emma" version="1.0">
          <emma:interpretation id="{3690595C-E8FF-4F87-BD31-036EF5BF7B25}" emma:medium="tactile" emma:mode="ink">
            <msink:context xmlns:msink="http://schemas.microsoft.com/ink/2010/main" type="paragraph" rotatedBoundingBox="30138,14553 34124,14632 34088,16464 30102,16385" alignmentLevel="1"/>
          </emma:interpretation>
        </emma:emma>
      </inkml:annotationXML>
      <inkml:traceGroup>
        <inkml:annotationXML>
          <emma:emma xmlns:emma="http://www.w3.org/2003/04/emma" version="1.0">
            <emma:interpretation id="{7968F64E-5AD4-448C-BCE2-5082899732ED}" emma:medium="tactile" emma:mode="ink">
              <msink:context xmlns:msink="http://schemas.microsoft.com/ink/2010/main" type="line" rotatedBoundingBox="30138,14553 34124,14632 34088,16464 30102,16385"/>
            </emma:interpretation>
          </emma:emma>
        </inkml:annotationXML>
        <inkml:traceGroup>
          <inkml:annotationXML>
            <emma:emma xmlns:emma="http://www.w3.org/2003/04/emma" version="1.0">
              <emma:interpretation id="{74BDD3BF-5EEF-4E60-B6B2-3D4B93A796A0}" emma:medium="tactile" emma:mode="ink">
                <msink:context xmlns:msink="http://schemas.microsoft.com/ink/2010/main" type="inkWord" rotatedBoundingBox="30132,14864 31857,14898 31832,16174 30107,16140"/>
              </emma:interpretation>
              <emma:one-of disjunction-type="recognition" id="oneOf1">
                <emma:interpretation id="interp1" emma:lang="" emma:confidence="1">
                  <emma:literal/>
                </emma:interpretation>
              </emma:one-of>
            </emma:emma>
          </inkml:annotationXML>
          <inkml:trace contextRef="#ctx0" brushRef="#br0" timeOffset="15065.97">27437 12541 203 0,'0'0'35'0,"0"0"-4"16,0 0 60-16,0 0-32 16,55-227-9-16,-55 193-4 15,0 3-8-15,-9 7-2 16,-12 1-14-16,-13 14 25 15,-8 5-18-15,-1 4-15 16,-12 0 15-16,4 8-22 16,-3 20 1-16,9 10-6 15,5 6 3-15,9 4-4 16,11 9 4-16,10-12-5 16,10-4-1-16,0 2-8 15,0-7 0-15,26 3 4 0,13-12 5 16,6 0 2-16,6-3-2 15,2-3 0-15,2 3 0 16,-4-1-2-16,-6 1-5 16,-19 5 1-16,-5 2 1 15,-13 7-2-15,-8-1-1 16,0 4-3-16,-4 2 11 16,-28 2 9-16,-11-7-4 15,-4-1 5-15,-1-19 15 16,2 0 7-16,-3-13 13 0,4-5-2 15,-5 0 4 1,8-14-12-16,3-36 2 0,9-11-9 16,9-3-24-16,13 2 2 15,8 3-6-15,0 12 0 16,11 10-4-16,23 0 2 16,0 10-2-16,8 10-4 15,-5 10-10-15,-1 3-9 16,0 4-7-16,2 0-13 15,4 0-19-15,-3 0-71 16,-7 0-74-16</inkml:trace>
          <inkml:trace contextRef="#ctx0" brushRef="#br0" timeOffset="20536.28">27428 12359 251 0,'0'0'70'0,"0"0"-12"16,0 0-1-16,0 0-18 15,0 0-18-15,0 0-8 16,5 0-1-16,-5 0 3 16,0 0 2-16,0 0-4 0,0 0-4 15,0 0-2-15,4 0 0 16,-4 0 11-16,0 10-7 15,0 13 9-15,0-3 12 16,0 8-20-16,-16 3-4 16,-7 2-5-16,-6-2 1 15,-6 3 1-15,-1-6-3 16,-5 0 2-16,-8-1 0 16,7-5-1-16,-2-5-6 15,-4 0-27-15,11-3-37 16,-8-10-56-16,1-4-125 15</inkml:trace>
          <inkml:trace contextRef="#ctx0" brushRef="#br0" timeOffset="63407.11">27130 13417 432 0,'0'0'20'16,"0"0"-13"-16,0 0 40 16,0 0 12-16,0 0-21 0,0 0-9 15,0 0-12-15,0 0-11 16,0 0-2-16,4 0-4 15,15 4-1-15,21 9 1 16,18-3 1-16,18 4 0 16,18-8-1-16,21-2 3 15,7-4-2-15,11 0-1 16,-1 0 1-16,-1-4 1 16,-2-12 0-16,-10 2 1 15,-14 1-3-15,-16 4-1 16,-24 4 0-16,-18 5-5 15,-18 0 0-15,-15 0 6 16,-5 0-15-16,-9 0 10 0,0 0 3 16,0 0 2-1,0 0 0-15,0 0 0 0,0 0-1 16,-5 0-5-16,-25 0-2 16,-14 0-38-16,-15 10-31 15,-12-6 7-15,-12 5-66 16,-18 0-156-16</inkml:trace>
        </inkml:traceGroup>
        <inkml:traceGroup>
          <inkml:annotationXML>
            <emma:emma xmlns:emma="http://www.w3.org/2003/04/emma" version="1.0">
              <emma:interpretation id="{D4DEC13C-5E75-4D53-9106-FDBF2E2CEF69}" emma:medium="tactile" emma:mode="ink">
                <msink:context xmlns:msink="http://schemas.microsoft.com/ink/2010/main" type="inkWord" rotatedBoundingBox="30391,16332 31645,16356 31643,16416 30389,16391"/>
              </emma:interpretation>
              <emma:one-of disjunction-type="recognition" id="oneOf2">
                <emma:interpretation id="interp2" emma:lang="" emma:confidence="0">
                  <emma:literal>_</emma:literal>
                </emma:interpretation>
                <emma:interpretation id="interp3" emma:lang="" emma:confidence="0">
                  <emma:literal>-</emma:literal>
                </emma:interpretation>
                <emma:interpretation id="interp4" emma:lang="" emma:confidence="0">
                  <emma:literal>=</emma:literal>
                </emma:interpretation>
                <emma:interpretation id="interp5" emma:lang="" emma:confidence="0">
                  <emma:literal>.</emma:literal>
                </emma:interpretation>
                <emma:interpretation id="interp6" emma:lang="" emma:confidence="0">
                  <emma:literal>B</emma:literal>
                </emma:interpretation>
              </emma:one-of>
            </emma:emma>
          </inkml:annotationXML>
          <inkml:trace contextRef="#ctx0" brushRef="#br0" timeOffset="64237.87">27217 13648 363 0,'0'0'9'0,"0"0"-5"16,0 0 4-16,0 0-8 15,0 0 8-15,0 0 20 16,169 55-1-16,-67-45-15 16,8-10 3-16,13 0-8 15,-2 0 8-15,-1 0-8 16,-10-10-1-16,-10 2 0 16,-14-1-6-16,-13 5 1 15,-18 1-1-15,-18-1 3 16,-9 4-1-16,-16 0 2 15,-4 0 7-15,-8 0 12 16,0 0-8-16,0 0 14 16,0 0 0-16,0 0 4 0,0 0-5 15,0 0-21-15,0 0 5 16,0 0 0-16,0 0 0 16,0 0 0-16,0 0 5 15,0 0-14-15,0 0 1 16,0 0 4-16,0 0-8 15,0 0 3-15,0 0-7 16,0 0 8-16,0 0-4 16,0 0 0-16,0 0-6 15,0 0 5-15,0 0 0 16,0 0-5-16,0 0-3 16,0 0-3-16,0 0 3 0,0 0 8 15,0 0-11-15,0 0 8 16,0 0 1-16,0 0 3 15,0 0 3-15,0 0-2 16,0 0 0-16,0 0 5 16,-4 0-2-16,-3 0-2 15,-2 0-1-15,0 0 3 16,8 0-4-16,-4 0-5 16,5 0 5-16,0 0 0 15,0 0 0-15,0 0-2 16,0 0-7-16,0 0-1 15,0 0 9-15,0 0-16 16,0 0 16-16,-4 0-2 16,4 0 3-16,0 0 0 15,0 0 0-15,0 0 0 0,0 0-8 16,-4 0 8-16,4 0 0 16,0 0 1-16,0 0-1 15,0 0 0-15,0 0-5 16,0 0 4-16,-5 0-16 15,2 0-11-15,-1 0-5 16,0 0-6-16,-1 0-4 16,3 0 17-16,2 0-12 15,-9 0-10-15,0 0-7 16,-1 4-13-16,-6-1-32 16</inkml:trace>
        </inkml:traceGroup>
        <inkml:traceGroup>
          <inkml:annotationXML>
            <emma:emma xmlns:emma="http://www.w3.org/2003/04/emma" version="1.0">
              <emma:interpretation id="{EBA5ECC9-5C8F-4B05-85FA-E49AC4EB4153}" emma:medium="tactile" emma:mode="ink">
                <msink:context xmlns:msink="http://schemas.microsoft.com/ink/2010/main" type="inkWord" rotatedBoundingBox="30865,14568 34124,14632 34097,15963 30839,15899"/>
              </emma:interpretation>
              <emma:one-of disjunction-type="recognition" id="oneOf3">
                <emma:interpretation id="interp7" emma:lang="" emma:confidence="1">
                  <emma:literal/>
                </emma:interpretation>
              </emma:one-of>
            </emma:emma>
          </inkml:annotationXML>
          <inkml:trace contextRef="#ctx0" brushRef="#br0" timeOffset="15288.37">27672 12864 607 0,'0'0'22'0,"0"0"21"16,0 0 6-16,0 0-26 16,0 0-14-16,0 0-6 15,220-106-3-15,-180 93-31 16,5-2-84-16,-11 11-91 15</inkml:trace>
          <inkml:trace contextRef="#ctx0" brushRef="#br0" timeOffset="15916.69">28345 12966 495 0,'0'0'7'0,"0"0"31"16,0 0 25-16,78-204-17 15,-54 133-5-15,0-10-13 16,-8-3-5-16,-7 1-15 0,-3 9 11 16,-2 23-3-1,0 23 0-15,-4 14 6 0,0 10 1 16,0 4-3-1,0 0-1-15,0 0-19 0,0 0-1 16,0 35 1-16,-13 23 3 16,-3 12-1-16,2 6-1 15,7 10 1-15,7 4-2 16,0 4 0-16,0-1-1 16,0-10-1-16,16-13 0 15,10-15-10-15,3-12-8 16,-3-16-3-16,4-13 0 0,-1 1-20 15,0-15 3 1,-3 0 5-16,-5 0-7 0,-7-29 1 16,-9-13 24-16,-5-4 9 15,0-9 8-15,0 3 0 16,-11 1 0-16,-2 5 19 16,6 13 10-16,3 7-1 15,4 2-1-15,0 5-19 16,0 6-5-16,0-2-3 15,16 7 0-15,10-3-1 16,-3 11 1-16,6 0 0 16,2 0 0-16,0 0 0 15,1 15 1-15,0 8-1 16,-6 9-4-16,-5 2 2 16,-8 2-6-16,-3 0 6 0,-1-2-16 15,-7-11-12-15,3-1-29 16,-5-11-46-16,0-3-115 15</inkml:trace>
          <inkml:trace contextRef="#ctx0" brushRef="#br0" timeOffset="16248.36">28667 12328 80 0,'0'0'509'0,"0"0"-492"16,0 0 14 0,0 0-22-16,0 0-6 0,0 0-3 15,9 3 0-15,7 4 4 16,-2-7-4-16,2 0 0 16,-1 0-3-16,5-27 2 15,-4-1 2-15,-3-6 5 16,-13 6-4-16,0 4 11 15,0 6-3-15,0 9 26 16,0 5-4-16,0 4-1 16,0 0-28-16,-9 0-2 15,-7 27-1-15,6 6-6 16,-4 8-54-16,12-5-55 0,2-11-74 16</inkml:trace>
          <inkml:trace contextRef="#ctx0" brushRef="#br0" timeOffset="16691.66">29056 12647 508 0,'0'0'91'0,"0"0"2"16,0 0 16-16,0 0-58 0,0 0-25 15,0 0-25-15,110-88 10 16,-35 55-11-16,4-3-21 15,12-6-60-15,-17 6-104 16,-10 2-342-16</inkml:trace>
          <inkml:trace contextRef="#ctx0" brushRef="#br0" timeOffset="16558.49">29211 11914 653 0,'0'0'26'0,"0"0"53"15,0 0-21-15,0 0-41 16,0 0-4-16,0 0-6 0,-45 256 2 15,41-154 4 1,-2-1 6-16,2 2-10 0,-1 13 3 16,-2-10-8-16,7 1 5 15,0-10-7-15,0-22-2 16,0-16-12-16,0-17-28 16,0-14-8-16,0-15-40 15,0-13-61-15,0 0-16 16</inkml:trace>
          <inkml:trace contextRef="#ctx0" brushRef="#br0" timeOffset="17835.85">30464 12884 345 0,'0'0'24'16,"0"0"49"-16,0 0 13 16,0 0-19-16,0 0-2 15,0 0-15-15,-140-103-15 16,100 103 4-16,-3 0-14 16,-2 0 1-16,-6 5-9 15,11 24-15-15,-5 2 8 16,1 14-5-16,5-2-1 15,11 0-2-15,5-1 1 16,12-11-3-16,6-7 0 0,5-3-8 16,0-10 6-16,0 8-12 15,0-19 8-15,16 4-11 16,12-4 7-16,-1 0 0 16,12-41 3-16,1-6 4 15,-1-19-4-15,-3-3 1 16,-10-10-6-16,-1-3 12 15,-11-3 2-15,-5 2 1 16,-9 4 1-16,0 21-3 16,0 11 0-16,-4 19 13 15,-7 14-1-15,7 9 10 0,-5 5-13 16,9 0-3 0,-2 0-1-16,-7 0-4 0,-3 32-2 15,-7 20 1-15,6 12 0 16,2 15 0-16,2 0 0 15,9 14-2-15,0-5-2 16,0 0 0-16,20-9 1 16,12-12 0-16,0-9-11 15,3-17-3-15,-5-4 2 16,4-17-7-16,-4-12 1 16,-4-8-9-16,3 0 14 15,2-22 7-15,-2-21 1 16,-9-8 1-16,-14-4 0 15,-6 0 6-15,0 7 1 0,0 6 1 16,-6 18 5-16,-11 7 5 16,9 17 5-16,0 0 8 15,1 0-9-15,-2 0-16 16,-1 0 7-16,-3 10-6 16,1 17-2-16,6-3 2 15,0 7-1-15,2-7 0 16,4-5-1-16,0-5-7 15,0-5-3-15,0-9-16 16,0 0 5-16,0 0 3 16,12 0 18-16,4-9-3 15,2-5 8-15,0 1-10 16,-11 7 14-16,5 5-8 16,1 1 0-16,-3 0-2 15,3 0-7-15,3 0 9 0,0 11-3 16,3 8 5-16,7 9-2 15,-6-4 5-15,5-4-5 16,-6-5-36-16,1-2-32 16,-4-13-39-16,-6 0-156 15</inkml:trace>
          <inkml:trace contextRef="#ctx0" brushRef="#br0" timeOffset="18251.35">30421 12754 420 0,'0'0'41'0,"0"0"-35"16,0 0 6-16,0 0 8 15,0 0-10-15,209-70-4 16,-146 62-6-16,-12 6-36 16,-7 2-112-16</inkml:trace>
          <inkml:trace contextRef="#ctx0" brushRef="#br0" timeOffset="18069.32">30650 12338 417 0,'0'0'59'16,"0"0"-17"-16,0 0 19 15,0 0-32-15,0 0-13 16,-32 190 8-16,32-113-14 16,0 2 2-16,0-1 15 15,7 6-16-15,9-4-11 16,-3-3 4-16,-3-9-9 15,-1-10-1-15,-2-21-60 16,-2-3-41-16,-5-25-140 16</inkml:trace>
          <inkml:trace contextRef="#ctx0" brushRef="#br0" timeOffset="18599.42">30749 13088 224 0,'0'0'83'0,"0"0"-58"15,0 0 25-15,0 0-30 16,0 0 0-16,0 0-7 15,90-190-8-15,-90 162 11 16,-5 4 9-16,-19 11 15 16,5 9-16-16,-3 4 5 15,2 0-2-15,-5 0-18 16,2 22 6-16,11 5-9 16,3 16-2-16,9 2-1 15,0 8 1-15,0-5 3 0,13 0-3 16,9-2 2-16,3-7-5 15,4-8 4-15,-7-11-3 16,-3-4-2-16,1-5 0 16,9-11 0-16,-7 0-31 15,2 0-42-15,-5 0-57 16</inkml:trace>
        </inkml:traceGroup>
      </inkml:traceGroup>
    </inkml:traceGroup>
  </inkml:traceGroup>
</inkml:ink>
</file>

<file path=ppt/ink/ink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0:46.39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147607F-D86D-4CBA-A8B3-1E33D7D2E99F}" emma:medium="tactile" emma:mode="ink">
          <msink:context xmlns:msink="http://schemas.microsoft.com/ink/2010/main" type="inkDrawing" rotatedBoundingBox="6161,9791 9782,9731 9784,9838 6163,9898" semanticType="underline" shapeName="Other">
            <msink:sourceLink direction="with" ref="{6BFF4E4D-8709-4850-B0A8-73BE1E90957C}"/>
          </msink:context>
        </emma:interpretation>
      </emma:emma>
    </inkml:annotationXML>
    <inkml:trace contextRef="#ctx0" brushRef="#br0">-3 27 51 0,'0'0'100'16,"0"0"-14"-16,0 0-54 15,0 0 7-15,0 0 2 16,0 0 4-16,0 0-7 15,0 7 3-15,0-7-25 0,0 0-9 16,0 0 6-16,0 4 3 16,0-4 11-16,0 2-19 15,0-2-1-15,0 0-7 16,0 0 1-16,0 0-1 16,0 4-5-16,0-1 5 15,5 5-9-15,17-1 9 16,-5-1 5-16,8 4-4 15,-4-7-1-15,13 3 0 16,1-2 3-16,2 0 1 16,14-4 4-16,-7 4 5 15,11-4-1-15,4 0-10 0,9 0 7 16,5 0-2-16,-4 0-2 16,7 0-1-16,-1 0-2 15,2 0 0-15,-4 0 3 16,4 0-4-16,-5 0 0 15,6 0 4-15,5 0-3 16,-6 0 1-16,-4 0 0 16,-10 0-1-16,-3 0 0 15,-5 0-2-15,-4 0 0 16,-2 0 2-16,0 0 0 16,-7 0-2-16,-2 0 5 15,2 0-2-15,-5 0 2 16,3 0-4-16,6 0-1 15,-4 0 4-15,3 0 1 16,9 0-3-16,5 0 3 0,5-8-2 16,4-5 5-16,5-1 3 15,-5 5-11-15,-3-6 0 16,6 6 0-16,2-6 0 16,-12 11 3-16,2 0-2 15,-3-1-1-15,-2 5 1 16,1 0 0-16,1 0-2 15,-9 0 2-15,-1 0-2 16,-2 0 2-16,-6 5 1 16,-14 3 2-16,4-8-4 15,-5 5 0-15,1 1-1 16,4-2 2-16,-5-4 1 0,4 3 0 16,-2-3-2-16,1 0-2 15,4 0 2-15,-4 0 0 16,4 0 0-16,-13 0 0 15,-2 0 6-15,-3 0 2 16,-4 0-3-16,-8 0-1 16,0 0-2-16,-4 0 6 15,0 0-1-15,0 0 0 16,0 0-1-16,0 0-4 16,0 0-4-16,-37 0-21 15,-26 6-24-15,-15 16-55 16,-28-10-80-16</inkml:trace>
  </inkml:traceGroup>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48.135"/>
    </inkml:context>
    <inkml:brush xml:id="br0">
      <inkml:brushProperty name="width" value="0.06667" units="cm"/>
      <inkml:brushProperty name="height" value="0.06667" units="cm"/>
      <inkml:brushProperty name="fitToCurve" value="1"/>
    </inkml:brush>
  </inkml:definitions>
  <inkml:trace contextRef="#ctx0" brushRef="#br0">29-2 85 0,'-22'0'101'0,"22"0"-13"16,0 0-20-16,0 0-19 16,0 0-4-16,0 0-28 15,0 0-14-15,0 0-3 16,0 0-10-16,-5 0-52 16,2 0-105-16</inkml:trace>
</inkml:ink>
</file>

<file path=ppt/ink/ink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0:48.68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AE089E9-55E5-4B65-A32A-1CA80C8EBA0C}" emma:medium="tactile" emma:mode="ink">
          <msink:context xmlns:msink="http://schemas.microsoft.com/ink/2010/main" type="inkDrawing" rotatedBoundingBox="6244,10248 9657,10300 9656,10390 6242,10338" semanticType="underline" shapeName="Other">
            <msink:sourceLink direction="with" ref="{C6F3068E-5D5F-4692-B054-2443983A2E51}"/>
          </msink:context>
        </emma:interpretation>
      </emma:emma>
    </inkml:annotationXML>
    <inkml:trace contextRef="#ctx0" brushRef="#br0">-1-1 110 0,'0'0'65'16,"0"0"-2"-16,0 0-6 15,0 0-21-15,0 0-2 16,0 0-21-16,-13 0 1 16,13 0-5-16,0 0-6 15,0 0 3-15,0 0 7 16,0 0-13-16,0 0-4 15,0 4-1-15,19 4 5 16,12 1 2-16,0-2 6 16,-2 1 7-16,6-4-9 15,-2 1 14-15,2 6 0 16,11-11-13-16,5 9 6 0,0 0-9 16,8-5 14-16,-1 1-10 15,6-1 5-15,0 0-5 16,-6 1 1-16,1-3-7 15,-3-2 1-15,3 4-1 16,-8-4-1-16,4 0 5 16,-3 0-5-16,-1 0 1 15,0 0 2-15,4 0-3 16,4 0 0-16,5 0-1 16,4 0 4-16,0 0-3 15,-4 0 0-15,0 0 5 16,-9 0-9-16,5 0 3 15,-8 0 0-15,-1 0 2 16,4 0-2-16,-9 0 0 16,5 0 0-16,-3 0 3 0,7 0-3 15,-4 0 0-15,0 3-3 16,-4 1 3-16,6-2 1 16,0 2 6-16,-2-4-7 15,0 0 1-15,-6 4 0 16,4-4-1-16,-7 0-7 15,9 0 6-15,3 0 1 16,-1 0 0-16,-2 0 1 16,0 0-1-16,0 0 1 15,-6 0-1-15,8 0 1 16,-11 0 2-16,-3 0-3 0,-10-4 0 16,-2 4 2-16,-9 0-2 15,10 0 0 1,-5 0 0-16,5 0 0 0,-2 0 0 15,3 0 1-15,-3 0 2 16,0 0-3-16,3-4 0 16,-3 4-2-16,-1 0 4 15,-8 0-2-15,-8 0 0 16,4 0 1-16,-7 0-1 16,3 0-3-16,-5 0 3 15,2 0 0-15,-6 0 4 16,0 0-5-16,4 0 4 0,-4 0-3 15,0 0 1 1,0 0 1-16,0 0-2 0,0 0 3 16,0 0 11-1,0 0-6-15,0 0 2 0,0 0-2 16,0 0 0-16,0 0 1 16,0 0-7-16,0 0 2 15,4 0-4-15,-4 0 0 16,0 0 6-16,0 0-6 15,0 0-3-15,0 0 3 16,0 0 3-16,0 0 1 16,0 0 0-16,0 0-2 15,0 0 5-15,0 0-2 16,0 0-2-16,0 0 4 0,0 0-4 16,0 0-3-16,0 0 13 15,0 0-5-15,0 0-6 16,0 0 11-16,0 0-9 15,0 0 6-15,0 0-8 16,0 0-1-16,0 0 2 16,0 0-3-16,0 0 0 15,0 0 0-15,0 0-3 16,0 0 3-16,0 0 7 16,0 0-7-16,0 0 1 15,0 0 0-15,0 0-2 16,0 0 1-16,0 0 0 15,0 0 0-15,0 0 0 16,0 0-1-16,0 0 1 0,0 0 6 16,0 0-5-16,5 0-1 15,-5 0 1-15,0 0-2 16,0 0 8-16,0 0-6 16,0 0 1-16,0 0-2 15,0 0 1-15,0 0-1 16,0 0-1-16,0 0 1 15,0 0 0-15,0 0 0 16,0 0 0-16,0 0 0 16,0 0 0-16,0 0-1 15,0 0 1-15,0 0 0 0,0 0-3 16,0 0 8 0,0 0-6-16,0 0 1 0,0 0 0 15,0 0-4-15,0 0 9 16,0 0-12-16,0 0 14 15,0 0-7-15,0 0 0 16,0 0 1-16,0 0 2 16,0 0-3-16,0 0 0 15,0 0 0-15,0 0-6 16,0 0 9-16,0 0-3 16,0 0 0-16,0 0 2 15,0 0-1-15,0 0-1 16,0 0-1-16,0 0 1 15,0 0 0-15,0 0-4 16,0 0 4-16,0 0 5 0,0 0-2 16,0 0-2-16,0 0-1 15,0 0-1-15,0 0-3 16,0 0 4-16,0 0-2 16,0 0 5-16,0 0-3 15,0 0 1-15,0 0-2 16,0 0 3-16,0 0-8 15,0 0 6-15,0 0 0 16,0 0 4-16,0 0-4 16,0 0 3-16,0 0-3 15,0 0 2-15,0 0 5 16,0 0-2-16,0 0-3 0,0 0 3 16,0-2-5-16,0 2 2 15,0-4 8-15,0 4-10 16,0 0 2-16,0 0-4 15,0-3 2-15,0 3 0 16,0-4 2-16,0 4-2 16,0-2-1-16,0-3 1 15,0 5 2-15,-5-8 3 16,1 4-10-16,4 4 5 16,-4-1 0-16,4-3 7 15,0 4-7-15,0 0-5 16,0 0 5-16,0 0-13 15,0 0-19-15,-6 0-26 0,6 0-47 16,-4 0-28-16,-5 0-116 16</inkml:trace>
  </inkml:traceGroup>
</inkml:ink>
</file>

<file path=ppt/ink/ink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1:07.34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5CC89EB-79BC-4A9D-B6DE-7EAEFBD36420}" emma:medium="tactile" emma:mode="ink">
          <msink:context xmlns:msink="http://schemas.microsoft.com/ink/2010/main" type="writingRegion" rotatedBoundingBox="6244,9845 9397,9845 9397,10439 6244,10439"/>
        </emma:interpretation>
      </emma:emma>
    </inkml:annotationXML>
    <inkml:traceGroup>
      <inkml:annotationXML>
        <emma:emma xmlns:emma="http://www.w3.org/2003/04/emma" version="1.0">
          <emma:interpretation id="{FB3F523A-86D4-45F1-BD52-50108C6B4B7F}" emma:medium="tactile" emma:mode="ink">
            <msink:context xmlns:msink="http://schemas.microsoft.com/ink/2010/main" type="paragraph" rotatedBoundingBox="6244,9845 9397,9845 9397,10439 6244,10439" alignmentLevel="1"/>
          </emma:interpretation>
        </emma:emma>
      </inkml:annotationXML>
      <inkml:traceGroup>
        <inkml:annotationXML>
          <emma:emma xmlns:emma="http://www.w3.org/2003/04/emma" version="1.0">
            <emma:interpretation id="{C6F3068E-5D5F-4692-B054-2443983A2E51}" emma:medium="tactile" emma:mode="ink">
              <msink:context xmlns:msink="http://schemas.microsoft.com/ink/2010/main" type="line" rotatedBoundingBox="6244,9845 9397,9845 9397,10439 6244,10439">
                <msink:destinationLink direction="with" ref="{8AE089E9-55E5-4B65-A32A-1CA80C8EBA0C}"/>
              </msink:context>
            </emma:interpretation>
          </emma:emma>
        </inkml:annotationXML>
        <inkml:traceGroup>
          <inkml:annotationXML>
            <emma:emma xmlns:emma="http://www.w3.org/2003/04/emma" version="1.0">
              <emma:interpretation id="{09EF0066-85B1-4AC2-BD18-C0BCD86F31DB}" emma:medium="tactile" emma:mode="ink">
                <msink:context xmlns:msink="http://schemas.microsoft.com/ink/2010/main" type="inkWord" rotatedBoundingBox="6244,9845 9397,9845 9397,10439 6244,10439"/>
              </emma:interpretation>
              <emma:one-of disjunction-type="recognition" id="oneOf0">
                <emma:interpretation id="interp0" emma:lang="" emma:confidence="1">
                  <emma:literal>in</emma:literal>
                </emma:interpretation>
                <emma:interpretation id="interp1" emma:lang="" emma:confidence="0">
                  <emma:literal>on</emma:literal>
                </emma:interpretation>
                <emma:interpretation id="interp2" emma:lang="" emma:confidence="0">
                  <emma:literal>'n</emma:literal>
                </emma:interpretation>
                <emma:interpretation id="interp3" emma:lang="" emma:confidence="0">
                  <emma:literal>an</emma:literal>
                </emma:interpretation>
                <emma:interpretation id="interp4" emma:lang="" emma:confidence="0">
                  <emma:literal>un</emma:literal>
                </emma:interpretation>
              </emma:one-of>
            </emma:emma>
          </inkml:annotationXML>
          <inkml:trace contextRef="#ctx0" brushRef="#br0">3070 7171 131 0,'0'0'8'0,"0"0"21"16,0 0 14-16,0 0-4 16,0 0-19-16,0 0 6 15,0 0-4-15,0 0-7 16,0-4-1-16,0 4 4 15,0 0-15-15,0 0 5 16,0 0-8-16,0 0 0 16,0 0 3-16,0-6 0 15,0 6 0-15,0 0 15 16,0 0 7-16,0 0 0 16,0 0-16-16,0 0 4 0,0 0 1 15,0 0-14 1,0 0 5-16,0 0 2 0,0 0-7 15,0 0 0-15,0 0-3 16,0 0-1-16,0 0 2 16,0 0-3-16,0 0 3 15,0 14-2-15,0 0 6 16,0-1-3-16,0 2 2 16,0 5 2-16,0-7-1 15,0 5-1-15,4 1 2 16,5-6-3-16,1 7 1 15,4 2-1-15,-1-2-2 16,1 7 2-16,-1 1 3 16,-8-11-3-16,4 2 0 15,1-9-1-15,-5-1 2 0,-1-5-1 16,5 1 0-16,-1-5-1 16,5 0-6-16,-4 0-5 15,7 0 5-15,-3 0 3 16,9 0 0-16,-3 0 4 15,17-5 9-15,-8-8-3 16,8-1-5-16,6-1 0 16,-7 6 4-16,7 1-5 15,-2 3 0-15,14-1-1 16,-3-1 2-16,4 1 3 16,0 2-3-16,0 4-1 15,-1 0 1-15,1 0 3 16,-6 0-1-16,-11 0-3 0,-3 0 1 15,-2 0-1-15,-7 10-1 16,3 8 1-16,-3 9 0 16,2 1 0-16,-1 11 0 15,0-4 4-15,2 5-1 16,-8-5 2-16,1 5 2 16,-2-10 2-16,-11-3 3 15,0-10-2-15,-5-7-9 16,-4-1 1-16,0-8 5 15,0-1 19-15,5 0 1 16,-5 0 12-16,0 0-3 16,0 0 5-16,0 0-18 15,0 0 12-15,0-6-30 16,0-16 1-16,-14-5-2 0,-3-3-8 16,10-1 5-16,2-3-3 15,1 2 2-15,4 5-2 16,0 7-12-16,0-6-1 15,29 7 0-15,7-9 8 16,22 0 2-16,8-4 2 16,9 8 0-16,5 2-5 15,-8 13 3-15,5-1 2 16,-9 10 2-16,-4 0-9 16,-9 0 4-16,-8 0 1 15,-8 6 0-15,-6 7 2 16,-7 2-1-16,2 1 4 0,0-1 3 15,-10 4-3-15,10-6 1 16,-6 2 0-16,-3-6-1 16,4 5 0-16,3-1 0 15,-4-2 0-15,11 2 0 16,-11-2 0-16,2-4 0 16,3 3-4-16,-4-6 8 15,9 2-7-15,3-2 6 16,2 5 0-16,-5-5-2 15,4 0 1-15,2-4-1 16,-3 0 0-16,3 0 1 16,-6 0 0-16,4 0 0 15,-6 0-2-15,8 0 0 0,-10-13 5 16,3-1 0 0,-4-3-1-16,2-2-4 0,1-1 2 15,-8 2 5-15,7 3-4 16,-7 1-1-16,-4 2 0 15,6-2 4-15,-11 0 0 16,0 11-3-16,-7-9 1 16,2 0 0-16,2 9 3 15,-5-5-1-15,-5 4 9 16,4-1 1-16,-4-3 0 16,0 2-12-16,0 6 13 15,0-4-9-15,0 4-1 0,0-4 1 16,0 4-7-16,0-6 6 15,0 6-4-15,0 0-2 16,0 0 0-16,0 0-1 16,0 0 0-16,0 0 0 15,0 0-1-15,0 0 0 16,0 0-1-16,0 0 1 16,0 0 2-16,0 0-4 15,0 0 6-15,0 0-3 16,0 0 0-16,0 0 1 15,0 0-1-15,0 0 0 16,0 0 0-16,0 0 2 16,0 0-2-16,0 0 1 0,0 0-1 15,0 0 2 1,0 0 0-16,0 0 2 0,0 0-3 16,0 0-1-16,0 0 3 15,0 0-3-15,0 0 5 16,0 0-2-16,0 0-3 15,0 0 0-15,0 0-4 16,0 0 0-16,0 0-1 16,0 0-4-16,-19 0-51 15,-21 0-71-15,-29 10-83 16,-31 13-56-16</inkml:trace>
        </inkml:traceGroup>
      </inkml:traceGroup>
    </inkml:traceGroup>
  </inkml:traceGroup>
</inkml:ink>
</file>

<file path=ppt/ink/ink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49:52.14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1644469-4BF4-410B-BAC4-4FD9A100E79B}" emma:medium="tactile" emma:mode="ink">
          <msink:context xmlns:msink="http://schemas.microsoft.com/ink/2010/main" type="writingRegion" rotatedBoundingBox="17268,12147 19033,12147 19033,12565 17268,12565"/>
        </emma:interpretation>
      </emma:emma>
    </inkml:annotationXML>
    <inkml:traceGroup>
      <inkml:annotationXML>
        <emma:emma xmlns:emma="http://www.w3.org/2003/04/emma" version="1.0">
          <emma:interpretation id="{4B5231B2-279D-4A21-A2DF-5688BFE20885}" emma:medium="tactile" emma:mode="ink">
            <msink:context xmlns:msink="http://schemas.microsoft.com/ink/2010/main" type="paragraph" rotatedBoundingBox="17268,12147 19033,12147 19033,12565 17268,12565" alignmentLevel="1"/>
          </emma:interpretation>
        </emma:emma>
      </inkml:annotationXML>
      <inkml:traceGroup>
        <inkml:annotationXML>
          <emma:emma xmlns:emma="http://www.w3.org/2003/04/emma" version="1.0">
            <emma:interpretation id="{11784EF1-555E-49C9-A180-249CCF67DC2C}" emma:medium="tactile" emma:mode="ink">
              <msink:context xmlns:msink="http://schemas.microsoft.com/ink/2010/main" type="line" rotatedBoundingBox="17268,12147 19033,12147 19033,12565 17268,12565"/>
            </emma:interpretation>
          </emma:emma>
        </inkml:annotationXML>
        <inkml:traceGroup>
          <inkml:annotationXML>
            <emma:emma xmlns:emma="http://www.w3.org/2003/04/emma" version="1.0">
              <emma:interpretation id="{4A44542C-998C-47FC-8391-C8CA8256A695}" emma:medium="tactile" emma:mode="ink">
                <msink:context xmlns:msink="http://schemas.microsoft.com/ink/2010/main" type="inkWord" rotatedBoundingBox="17268,12147 19033,12147 19033,12565 17268,12565"/>
              </emma:interpretation>
            </emma:emma>
          </inkml:annotationXML>
          <inkml:trace contextRef="#ctx0" brushRef="#br0">14234 9881 218 0,'0'0'11'0,"0"0"-5"16,0 0 6-16,0 0 1 0,0 0 8 16,0 0-10-16,0 0 25 15,-66-18-22-15,57 9 13 16,3 2-5-16,2 0-10 15,-5 1 21-15,2-2-14 16,-3 5-4-16,1-4 9 16,-1 3 8-16,5 0-13 15,5 2-11-15,-1 2 0 16,1-4 7-16,-4 4-5 16,4-3-1-16,0 3-3 15,0 0 0-15,0 0 0 16,0-4-6-16,0 4 4 15,0 0-1-15,0 0-2 0,0 0 10 16,0 0-11-16,0 0 3 16,0 0 4-16,0 0-6 15,0 0-1-15,0 0 1 16,0 0-1-16,0 0-2 16,0-7 2-16,0 3 0 15,20 4 1-15,15-13-1 16,8-2 1-16,11 1-1 15,5-3 6-15,-5-3-5 16,10 5-1-16,3-2 0 16,1 3 2-16,3 1-4 15,1-1 6-15,-3-6-6 0,-10 6 4 16,1 0-2-16,-11 1 2 16,0-1-2-16,-7 10 1 15,-3-5-1-15,-4 2 0 16,0-1 0-16,-2 3 0 15,2-9 0-15,-3 13 0 16,-1-7 0-16,2 4 1 16,-11-2-1-16,11 6 0 15,-11-4 0-15,-8 0 1 16,5 4-1-16,-4-5 0 16,-4 5 2-16,-1-5-1 15,-1 1-1-15,6 4 1 16,-7 0 0-16,-2 0 0 0,-3 0-1 15,6 0 0 1,-5 0 0-16,0-6 1 0,-2 6-1 16,2 0 2-16,-4 0-2 15,0 0 1-15,5 0-1 16,-5 0 1-16,0 0-1 16,0 0 0-16,0 0 0 15,4 0 0-15,-1 0-1 16,1 0 1-16,8 0 0 15,-8 0 0-15,1 0 1 16,8 0-1-16,1 0 0 16,9 0 1-16,1 0 0 0,0 0 0 15,5 0-1 1,2 0 3-16,-2 0-3 0,3 0 0 16,-1 6 0-16,-12-6 2 15,-1 0-2-15,-11 0 1 16,2 0 0-16,-9 0 2 15,7 0-6-15,-7 0 3 16,0 4-1-16,0-4 2 16,0 0 0-16,0 0-1 15,0 0 4-15,0 0-4 16,0 5 2-16,0-5-2 16,0 0-11-16,0 5-17 15,0 9-19-15,0 13-29 16,-16 6-40-16,-14 5-259 15</inkml:trace>
        </inkml:traceGroup>
      </inkml:traceGroup>
    </inkml:traceGroup>
  </inkml:traceGroup>
</inkml:ink>
</file>

<file path=ppt/ink/ink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1:36.17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705507A-B4DB-48C4-AA8A-9E2862D748CB}" emma:medium="tactile" emma:mode="ink">
          <msink:context xmlns:msink="http://schemas.microsoft.com/ink/2010/main" type="writingRegion" rotatedBoundingBox="12881,13672 19750,13520 19800,15782 12931,15933"/>
        </emma:interpretation>
      </emma:emma>
    </inkml:annotationXML>
    <inkml:traceGroup>
      <inkml:annotationXML>
        <emma:emma xmlns:emma="http://www.w3.org/2003/04/emma" version="1.0">
          <emma:interpretation id="{D4F5E90B-4D46-486C-B14B-FA4210D5A02B}" emma:medium="tactile" emma:mode="ink">
            <msink:context xmlns:msink="http://schemas.microsoft.com/ink/2010/main" type="paragraph" rotatedBoundingBox="12912,13541 19052,13683 19024,14903 12883,14762" alignmentLevel="1"/>
          </emma:interpretation>
        </emma:emma>
      </inkml:annotationXML>
      <inkml:traceGroup>
        <inkml:annotationXML>
          <emma:emma xmlns:emma="http://www.w3.org/2003/04/emma" version="1.0">
            <emma:interpretation id="{73DC9267-B33A-4F18-AA01-11156BD4BDA8}" emma:medium="tactile" emma:mode="ink">
              <msink:context xmlns:msink="http://schemas.microsoft.com/ink/2010/main" type="line" rotatedBoundingBox="12912,13541 19052,13683 19024,14903 12883,14762"/>
            </emma:interpretation>
          </emma:emma>
        </inkml:annotationXML>
        <inkml:traceGroup>
          <inkml:annotationXML>
            <emma:emma xmlns:emma="http://www.w3.org/2003/04/emma" version="1.0">
              <emma:interpretation id="{42D025E5-298F-4A78-B17C-499E34441673}" emma:medium="tactile" emma:mode="ink">
                <msink:context xmlns:msink="http://schemas.microsoft.com/ink/2010/main" type="inkWord" rotatedBoundingBox="12912,13541 16002,13612 15974,14833 12883,14762"/>
              </emma:interpretation>
              <emma:one-of disjunction-type="recognition" id="oneOf0">
                <emma:interpretation id="interp0" emma:lang="" emma:confidence="1">
                  <emma:literal/>
                </emma:interpretation>
              </emma:one-of>
            </emma:emma>
          </inkml:annotationXML>
          <inkml:trace contextRef="#ctx0" brushRef="#br0">9867 11132 236 0,'0'0'95'0,"0"0"-12"15,0 0 3-15,0 0-3 16,0 0-27-16,0 0 6 16,-5-32-33-16,5 32-3 15,0 0 3-15,0 0-14 16,-4 0-2-16,4 0-9 15,-4 0-4-15,4 9-1 16,-9 22 1-16,-5 20 5 16,-4 15-1-16,4-4 0 15,-4 1-3-15,4-7 5 16,-1 1-6-16,7-16-2 16,-1-6 1-16,4-2-4 0,1-19 1 15,0-4-4-15,4-5 5 16,0-5-4-16,0 0 5 15,0 0 2-15,0 0 0 16,0 0 0-16,0 0-4 16,0-15-16-16,0-13 4 15,0-4 0-15,14 4 16 16,2 6 2-16,-1 9-2 16,4 3-2-16,-2 10 0 15,-2 0-5-15,3 0 2 16,0 0-2-16,-5 0 5 15,1 0-1-15,5 10 3 0,-1 11 0 16,0-1-5-16,-2-2-4 16,5-1-5-16,0-2-35 15,-7-6 7-15,0-9 1 16,5 0-15-16,-10 0-9 16,-1 0-2-16,7-4 42 15,-6-16 2-15,-1-1 14 16,-2 1 9-16,-6 6 10 15,0 6 44-15,0 8-11 16,0 0 9-16,0 0-10 16,0 0-4-16,0 0-9 15,0 0-14-15,0 0-6 16,0 0-9-16,0 0 0 0,4 4 0 16,5 14 0-1,4 2 1-15,2-3-1 0,-4-2-3 16,5-2-42-16,-11-4-31 15,3-9-84-15,1 0-166 16</inkml:trace>
          <inkml:trace contextRef="#ctx0" brushRef="#br0" timeOffset="332.11">10082 11215 178 0,'0'0'72'16,"0"0"-68"-16,0 0 16 15,0 0-7-15,0 0-1 16,0 0 4-16,8 42-3 16,11-42-3-16,-6 0-2 15,2 0 12-15,1-13-4 16,-5-10-10-16,-6 4 1 15,-5 1 17-15,0 4-3 16,0 4 2-16,0 6-3 16,-16 4 0-16,0 0-20 15,5 0 4-15,3 0-9 16,3 4 5-16,1 27-29 16,4 3-30-16,0-2-59 0,0 6-129 15</inkml:trace>
          <inkml:trace contextRef="#ctx0" brushRef="#br0" timeOffset="934.68">10531 11558 163 0,'0'0'47'0,"0"0"30"15,0 0 1-15,0 0-15 16,0 0-18-16,0 0-18 16,6-121 1-16,-28 113 2 15,-1 3-12-15,-13-1-6 16,4 6 3-16,4 0-8 15,5 0 1-15,6 0 1 16,-7 6 20-16,14 7-25 16,2 7 3-16,8 3-7 15,0-1 0-15,0 2-5 16,8 0 5-16,26-3 0 0,-4-1-2 16,12 2 2-1,-3 2 4-15,8 0-4 0,-10 8-4 16,3 5-10-16,-3 1 3 15,-13 11 6-15,-8-7-14 16,-5 5 12-16,-11-6-4 16,0-3 11-16,0-6 0 15,-16-4 0-15,-10-9 1 16,-6-4-1-16,0-2 31 16,0-9 10-16,5-4 4 15,-9 0-4-15,5-17-8 16,3-21 2-16,-3-10-10 15,12-7-13-15,6-4-4 16,13-2-7-16,0 5-1 0,0 0-44 16,13 5-1-16,30 0-8 15,5-3 8-15,7 11-61 16,-5-3-35-16,-14 3-91 16</inkml:trace>
          <inkml:trace contextRef="#ctx0" brushRef="#br0" timeOffset="1585.98">10705 11109 323 0,'0'0'67'0,"0"0"30"16,0 0-10-16,0 0-31 16,0 0-4-16,0 0-28 0,0 0-15 15,0 10-6 1,-4 27-3-16,4 14 9 0,0 10-4 15,0-10-3-15,0 4 0 16,0-5-1-16,0-13 1 16,0-9-2-16,0-10 3 15,0-9-1-15,0-9-2 16,0 0-2-16,0 0 2 16,0 0 0-16,0-4-15 15,0-23 4-15,0-1-1 16,4 9 12-16,6 5-2 15,6 14-11-15,-10-6 1 0,13 2-8 16,-4 4 0 0,5 0 11-16,4 0 1 0,3 0 5 15,-1 0 3-15,3 10 0 16,-6-10 0-16,0 5-7 16,-1-5-3-16,-9 0 0 15,4 0 8-15,-1 0-1 16,-7-19 6-16,1-3-2 15,-7 1 2-15,1 8-3 16,-4-2 14-16,0 8-4 16,0 1-4-16,0 6 16 15,0 0-4-15,-7 0-17 16,6 0 3-16,-12 0 6 16,4 6-10-16,-1 16 1 15,4 2-2-15,6 3 1 0,0 5 0 16,0-3-6-16,0-6 6 15,6 4-15-15,17-9-7 16,-6-2-2-16,2-12 14 16,9 0-4-16,-6-4-25 15,7 0-28-15,-3 0-26 16,4-8-80-16</inkml:trace>
          <inkml:trace contextRef="#ctx0" brushRef="#br0" timeOffset="2044.75">11293 11437 116 0,'0'0'104'15,"0"0"-31"-15,0 0 6 16,0 0-42-16,0 0 7 15,0 0-16-15,-3-59-4 16,3 41-8-16,0-3 9 16,0-6-4-16,0 4 0 15,0-4-10-15,0 3-1 16,0 15-4-16,0 0 8 16,0 4 0-16,0 1 12 0,0 0-17 15,-6 4-8 1,2 0 9-16,-1 0-10 0,5 0-11 15,-4 0 5-15,0 0 6 16,-1 14 0-16,5 9 0 16,0 5-9-16,0-10 2 15,0 0-4-15,22 0-6 16,0 3 17-16,2-8-1 16,3 9 3-16,-4-3 0 15,4 4-2-15,-3 1-1 16,-4-6-2-16,-4 5 0 15,-3-4 2-15,-12-4 1 0,4-2-12 16,-1-6 11-16,0 0-6 16,-4-3-16-16,3-4-42 15,-3 4-29-15,0-4-129 16</inkml:trace>
          <inkml:trace contextRef="#ctx0" brushRef="#br0" timeOffset="2662.57">11954 11512 374 0,'-109'38'71'0,"109"-38"-20"0,0 0 16 0,0-10-44 15,9-4-22-15,23-5 0 16,17-3 1-16,-2-2-2 16,2 5-23-16,0 1-58 15,-7-1-67-15</inkml:trace>
          <inkml:trace contextRef="#ctx0" brushRef="#br0" timeOffset="2573.81">11954 11512 374 0</inkml:trace>
          <inkml:trace contextRef="#ctx0" brushRef="#br0" timeOffset="2465.1">11954 11512 327 0,'0'0'86'16,"0"0"-25"-16,0 0-19 16,0 0-18-16,0 0-2 15,0 0 10-15,0-189-2 16,0 155-5-16,0 2-5 16,0 9-3-16,0 9-3 15,0 5-13-15,0 9 4 16,0 0-2-16,0 0-3 15,0 0-14-15,7 10 6 0,9 26 8 16,6 6 2-16,-9 6-2 16,5 0 1-16,-7 9 4 15,2-10-5-15,-3-3-10 16,2-1-13-16,-3-14-4 16,-4-3-12-16,4-6-23 15,1-12-18-15,-10-7-70 16</inkml:trace>
          <inkml:trace contextRef="#ctx0" brushRef="#br0" timeOffset="3755.91">12296 11437 179 0,'0'0'77'15,"0"0"-13"-15,0 0-8 16,0 0-24-16,0 0-1 16,0 0-4-16,28-118 0 15,-28 103-2-15,0 10-2 16,0-4-8-16,0 8 8 15,-6 1-14-15,-16 0-7 16,2 0-2-16,-2 0-11 16,1 14 11-16,-3 15 10 15,10-1-9-15,5 3-1 16,5 7-1-16,4-6 1 16,0-4-2-16,0 3 0 15,0-15-13-15,0-2 6 0,9-10 1 16,5-4-11-16,6 0-12 15,5 0 2-15,1-31 28 16,-1-7 1-16,-6-9 2 16,1-3-2-16,-10-6 5 15,5-8-5-15,-7-7 5 16,-8 2 4-16,0 13 8 16,0 9 18-16,0 24-15 15,0 14 7-15,0 9-4 16,0 0-4-16,0 0-8 0,0 0-11 15,0 0-1 1,0 0-2-16,0 0-3 0,0 18 5 16,0 16 1-16,0 7 6 15,0 0 4-15,0 2-2 16,0 7-8-16,0 2 4 16,0-5 0-16,0-2 0 15,9-8-4-15,-5 0 1 16,9-9-4-16,-2 5 3 15,0-16-19-15,10-3 3 16,-13-8-8-16,7-6 10 16,5 0-17-16,0 0 2 15,-1 0-8-15,6-6 30 16,-5-17 6-16,-2-4-5 16,-5 0 3-16,-8 3 3 15,-5 5 1-15,0 0 4 16,0 10 0-16,0 0 20 0,0 0 4 15,-14 9-7-15,1 0 3 16,-9 0-6-16,-3 0-19 16,8 0 23-16,0 9-17 15,-4 4-5-15,10 6 0 16,1 5-1-16,5 4-2 16,1 0 2-16,4-6 0 15,0-3-5-15,0-5 2 16,0-4 1-16,9 4-13 15,5-14-15-15,9 0 5 16,-1 0-8-16,0-6 10 0,2-18 23 16,-5-8 1-16,2-4 4 15,-7-6-5-15,1-4 6 16,-7-13-3-16,-3-3 11 16,-5-4 11-16,0-3 4 15,0 0 16-15,0 10-20 16,-9 24-3-16,5 15 9 15,-1 9-3-15,5 11 1 16,-4-4 0-16,4 4-19 16,0 0-10-16,0 0-5 15,0 43 4-15,0 11-3 16,0 16 8-16,0 2 0 0,0-1 3 16,0 3 0-1,13-9-3-15,-4-5-4 0,8-8 0 16,-2-1-23-16,8 4-3 15,9 0-38-15,8-2-44 16,1-12-35-16</inkml:trace>
        </inkml:traceGroup>
        <inkml:traceGroup>
          <inkml:annotationXML>
            <emma:emma xmlns:emma="http://www.w3.org/2003/04/emma" version="1.0">
              <emma:interpretation id="{1FEEDC3E-9F34-454B-9C4B-91423EA9C4FE}" emma:medium="tactile" emma:mode="ink">
                <msink:context xmlns:msink="http://schemas.microsoft.com/ink/2010/main" type="inkWord" rotatedBoundingBox="16568,13860 19047,13917 19029,14687 16550,14630"/>
              </emma:interpretation>
              <emma:one-of disjunction-type="recognition" id="oneOf1">
                <emma:interpretation id="interp1" emma:lang="" emma:confidence="1">
                  <emma:literal/>
                </emma:interpretation>
              </emma:one-of>
            </emma:emma>
          </inkml:annotationXML>
          <inkml:trace contextRef="#ctx0" brushRef="#br0" timeOffset="5394.4398">13476 11202 92 0,'0'0'280'0,"0"0"-202"0,0 0-1 15,0 0-8-15,0 0-15 16,0 0-4-16,8-11-18 16,-8 11 1-16,0 0-7 15,0 0-1-15,0 0-7 16,0 0-9-16,0 0-8 15,0 29 2-15,0 13-2 16,0 15 6-16,-13 6 0 16,-3 3-3-16,0-6-1 15,2-4-2-15,5-11 6 16,-4-8-7-16,3-14 0 16,6-13-4-16,4-6-5 15,0-4-2-15,0 0 3 16,0 0 6-16,0 0-4 0,0-28-15 15,0-27-40-15,0-9 12 16,0 0 17-16,0-3-11 16,14 16 32-16,-1 0 7 15,-4 10 2-15,0 13 2 16,-8 1 0-16,3 11 15 16,1 12 15-16,-5 1 1 15,4-3-6-15,-4 6-8 16,0 0 1-16,0 0-12 15,0 0-6-15,7 0-2 16,9 13-2-16,3 16 4 0,10 8 5 16,0 1-2-16,-7 6 7 15,-3 5 5-15,6 0 0 16,-14-1-12-16,2-7 5 16,-3-3-8-16,-5-11 3 15,1-5-3-15,2-11 2 16,-8-7 3-16,5-4-4 15,-1 0 3-15,-4 0-2 16,0 0-2-16,0 0-1 16,9-15-4-16,-1-20 1 15,2-9 4-15,9-5 4 16,-6 1-4-16,6 2-2 16,2 15-5-16,-5 7 6 15,-2 7 1-15,-10 6-2 0,5 7 0 16,-5 4-2-16,-4 0 0 15,8 0-5-15,0 0-8 16,8 4 17-16,3 24 0 16,1 9 7-16,-9-5-6 15,8 11-1-15,-6-6 0 16,-9 1 1-16,9-3-1 16,-12-2 3-16,4 0-3 15,-1-5-3-15,0-11-1 16,1-7-34-16,-2-5 11 15,4 4-48-15,2-9 0 16,-5 0-39-16,9 0-66 0,2-14-28 16</inkml:trace>
          <inkml:trace contextRef="#ctx0" brushRef="#br0" timeOffset="5788.92">14250 11373 212 0,'0'0'143'16,"0"0"-61"-16,0 0-10 16,0 0-29-16,0 0-18 15,0 0-12-15,-87 0-2 16,77 15 9-16,1-2-9 16,2 10-2-16,-2-5-6 0,9 6-3 15,0 9 1-15,0-6-1 16,0-3 0-16,9 4 0 15,7-6-4-15,9-7-1 16,-8 3 5-16,2 1 1 16,1-10 1-16,-4 0-2 15,-11-4 0-15,-1 3-2 16,-4-7 2-16,0 8 7 16,0 4-5-16,0 8 0 15,-9-4 12-15,-23 5 14 16,6-7-7-16,2-6-5 15,0 0-7 1,8-4-7-16,6-5 0 0,2 0-2 0,2 0-14 16,6 0-35-16,0 0-70 15,0 0-196-15</inkml:trace>
          <inkml:trace contextRef="#ctx0" brushRef="#br0" timeOffset="6621.33">14729 11336 359 0,'0'0'81'16,"0"0"-48"-16,0 0 8 15,0 0-3-15,0 0-25 16,0 0-8-16,209-59-3 16,-169 59-1-16,-9 0-1 15,-6 0-24-15,-7 12 9 0,-9 3 5 16,-9 4-2 0,0 5 8-16,0 2 4 0,-4 2 6 15,-19 0-4-15,-5 0 9 16,0-5 6-16,15-4-2 15,-5-10 9-15,9 3-7 16,5-9-7-16,2-3-10 16,2 0 3-16,0 0-5 15,0 3 2-15,0-3-10 16,0 8 10-16,6-2 1 16,17-3 3-16,3 4-3 15,-4 10-1-15,7-6-1 16,-10 1-4-16,-8 2 1 15,0-5-8-15,-6 6 3 0,-5 3 0 16,0-3 9-16,0 7-1 16,-11-2 1-16,-18 7 9 15,1-3-5-15,-5-7 17 16,2 2-8-16,2-5 11 16,3-14-19-16,6 5 12 15,0-5-3-15,2 0-9 16,8 0-5-16,6 0-4 15,4-10-59-15,0-8-82 16</inkml:trace>
          <inkml:trace contextRef="#ctx0" brushRef="#br0" timeOffset="6081.78">14907 11410 410 0,'0'0'97'0,"0"0"-28"15,0 0 5-15,0 0-30 16,0 0-15-16,0 0-25 15,-43-15-1-15,43 49-3 16,-4 3 0 0,4 9 0-16,-3 0 0 0,3 1 3 15,-5-6-3-15,-3-3 0 16,3-2-25-16,-5-2-45 16,-6-7-22-16,0-14-14 15,2-8-156-15</inkml:trace>
          <inkml:trace contextRef="#ctx0" brushRef="#br0" timeOffset="7072.62">15093 11520 130 0,'0'0'226'0,"0"0"-206"15,0 0-13-15,0 0-3 16,0 0 3-16,0 0-5 16,81 51 0-16,-62-32 1 15,0-9-3-15,-4-6 0 16,-8 1-9-16,1-5-12 15,3 0 9-15,-7 0 12 16,3-18 19-16,5-6 23 0,-12 0-2 16,4 7 3-16,-4 3-1 15,0 9 7-15,0 5 13 16,0 0-8-16,0 0-18 16,0 0-24-16,0 0 9 15,0 0-17-15,0 0-4 16,0 13 0-16,0 17 0 15,0 15 1-15,0 1 3 16,0 9-3-16,-4 3-1 16,-3-3-1-16,-1 1-1 15,4-15-3-15,-5-3-31 16,8-11-35-16,-4-13-40 16,1-10-32-16,0-4-83 0</inkml:trace>
          <inkml:trace contextRef="#ctx0" brushRef="#br0" timeOffset="7355.86">15363 11257 453 0,'0'0'61'15,"0"0"12"-15,0 0-26 0,0 0-45 16,0 0 0 0,0 0-2-16,35 55 6 0,-25-13 10 15,-6-1-9-15,5 6 8 16,-8 0-7-16,4 4-5 16,-1-1-3-16,-4-7 0 15,0-11-14-15,0-4-51 16,0-9-31-16,0-15-69 15</inkml:trace>
          <inkml:trace contextRef="#ctx0" brushRef="#br0" timeOffset="7575.27">15340 11401 387 0,'0'0'80'0,"0"0"-22"15,0 0-7-15,0 0-33 16,0 0-10-16,0 0 0 16,82-43-8-16,-42 24 4 15,0 3-4-15,2-3 0 16,-10 4-27-16,4 1-46 16,-17 11-40-16,-12 3-94 15</inkml:trace>
          <inkml:trace contextRef="#ctx0" brushRef="#br0" timeOffset="7955.25">15422 11775 214 0,'0'0'36'16,"0"0"37"-16,0 0-26 15,0 0 11-15,0 0-3 16,0 0 1-16,99 6-19 15,-57-43 7-15,3-8-20 16,-6 1-4-16,-4 2-15 16,-9 0 3-16,-3 11-6 15,-14-1 5-15,-9 9 2 16,0 4 5-16,0 1-5 16,0 12 5-16,0 2 9 0,0 4 8 15,0 0-17 1,0 0 5-16,0 0-18 0,-4 0 1 15,-6 15 0-15,1 12 1 16,4 5-1-16,5-1 2 16,0 4 6-16,0-4-10 15,0-3 0-15,0 5-15 16,0-7-19-16,9-6-33 16,10-2-24-16,-10-8-42 15,4-10-81-15</inkml:trace>
          <inkml:trace contextRef="#ctx0" brushRef="#br0" timeOffset="8132.78">15863 11675 544 0,'0'0'118'16,"0"0"-12"-16,0 0-24 15,0 0-48-15,0 0-18 16,0 0-16-16,0 0-1 15,0 0-42-15,-32 0-128 16,-37 0-327-16</inkml:trace>
        </inkml:traceGroup>
      </inkml:traceGroup>
    </inkml:traceGroup>
    <inkml:traceGroup>
      <inkml:annotationXML>
        <emma:emma xmlns:emma="http://www.w3.org/2003/04/emma" version="1.0">
          <emma:interpretation id="{A4B2F166-987B-48CB-9650-5556CEFE855C}" emma:medium="tactile" emma:mode="ink">
            <msink:context xmlns:msink="http://schemas.microsoft.com/ink/2010/main" type="paragraph" rotatedBoundingBox="13453,13813 19753,13674 19800,15782 13500,15920" alignmentLevel="1"/>
          </emma:interpretation>
        </emma:emma>
      </inkml:annotationXML>
      <inkml:traceGroup>
        <inkml:annotationXML>
          <emma:emma xmlns:emma="http://www.w3.org/2003/04/emma" version="1.0">
            <emma:interpretation id="{D0F73B70-C346-43B0-9FA6-52A053341704}" emma:medium="tactile" emma:mode="ink">
              <msink:context xmlns:msink="http://schemas.microsoft.com/ink/2010/main" type="line" rotatedBoundingBox="13453,13813 19753,13674 19800,15782 13500,15920"/>
            </emma:interpretation>
          </emma:emma>
        </inkml:annotationXML>
        <inkml:traceGroup>
          <inkml:annotationXML>
            <emma:emma xmlns:emma="http://www.w3.org/2003/04/emma" version="1.0">
              <emma:interpretation id="{67FDB4A4-50AC-448E-A9E0-52A118B8F50D}" emma:medium="tactile" emma:mode="ink">
                <msink:context xmlns:msink="http://schemas.microsoft.com/ink/2010/main" type="inkWord" rotatedBoundingBox="13453,13813 19161,13688 19207,15795 13500,15920"/>
              </emma:interpretation>
              <emma:one-of disjunction-type="recognition" id="oneOf2">
                <emma:interpretation id="interp2" emma:lang="" emma:confidence="1">
                  <emma:literal/>
                </emma:interpretation>
              </emma:one-of>
            </emma:emma>
          </inkml:annotationXML>
          <inkml:trace contextRef="#ctx0" brushRef="#br0" timeOffset="-13215.6">12765 11257 275 0,'0'0'33'15,"0"0"15"-15,0 0 32 16,0 0-8-16,0 0-3 16,0 0-10-16,-13-23-5 15,13 23-5-15,0 0-4 16,0 0-4-16,0 0-7 16,0 0-1-16,0 0-14 15,0 0-1-15,0 0-18 16,0 0 0-16,0 0-1 15,0 23-5-15,-7 39 6 16,-2 20 2-16,2 33 2 16,-2 24 5-16,-1 5-9 15,1-5 1-15,0 0-1 0,-2-27 1 16,11-7-1-16,-3-21 0 16,3-14 0-16,0-7 0 15,-4-15 0-15,-1-12-7 16,5-12 2-16,0-10-22 15,-4-8 2-15,4-2 2 16,0-4-7-16,-4 0-11 16,2 0-41-16,-2 0-31 15,-1-24-49-15</inkml:trace>
          <inkml:trace contextRef="#ctx0" brushRef="#br0" timeOffset="-8932.8698">10496 11989 427 0,'0'0'42'0,"0"0"30"15,0 0 1-15,0 0-8 16,0 0-22-16,0 0-18 15,-33-9-11-15,33 9 1 16,-7 0-6-16,-3 5-2 16,-12 42-1-16,-10 7-1 15,4 15-4-15,1 1 0 16,12-12 3-16,7-13-4 16,3-4 0-16,5-13-1 15,0-4-2-15,0-5 0 0,0-11-12 16,9 1-27-16,23-7 3 15,6-2-1-15,15 0-17 16,-6 0 25-16,1-29-5 16,-11 5-3-16,-5-4 10 15,-13 5 18-15,-10 6 12 16,-9 7 3-16,0-4 16 16,0 11 21-16,0 3-4 15,0 0 9-15,0 0-9 16,0 0-2-16,0 0-19 15,-5 0 0-15,-3 0-9 16,-4 3-2-16,5 14-3 0,2 11 3 16,5-5-4-1,0 1-2-15,0 0-3 0,0-6 3 16,12-7-16-16,8-4-18 16,-11-7 5-16,0 0 12 15,-8 0-2-15,4 0-5 16,-5 0 24-16,0 0 2 15,0-3 2-15,0-20-2 16,-19-5 2-16,1 4 0 16,-5 1 1-16,17 4-1 15,2 4-2-15,4 8 0 16,0-3-2-16,0 3 1 0,0 3-1 16,19 1 2-1,8 3-1-15,1 0-4 0,-1 0-5 16,-5 0 10-16,-4 24-4 15,-4-2 2-15,1 10-5 16,-2 2 4-16,-9-2 3 16,-2 4 0-16,-2-5 3 15,0-11-2-15,0-10-1 16,0-5 2-16,4-1 2 16,-1-4-2-16,-3 0 7 15,8 0-6-15,-2-4-3 16,3-24 0-16,5 0-1 15,-5-3 1-15,0 12 7 16,5 4-7-16,-5 6-2 16,0 9-9-16,1 0 7 15,-1 0-2-15,-1 0 5 0,3 0-1 16,6 0-3-16,6 14 5 16,-10 0 0-16,9 1 1 15,-3-2 0-15,0 5 8 16,-2-14-9-16,-8-4 0 15,1 0-2-15,-6 0-7 16,6 0 7-16,-5 0 4 16,-5-22-4-16,0-6 5 15,0 0-2-15,0 0 4 16,-10 4 0-16,-5 2 10 16,2 8-2-16,4 0-6 0,5 7 11 15,4 3-3 1,0 4-14-16,0-3 2 0,0 3 1 15,0 0-4-15,0-4-9 16,0-2 4-16,22-12 0 16,20-5 10-16,-2-1-7 15,-2 0 2-15,3-3-4 16,-14 4 4-16,-6 3 0 16,-16 9 0-16,-5 1 0 15,0 0 7-15,0 6 4 16,0 4 1-16,-5 0 6 15,-8 0-1-15,1 0-6 16,6 0-2-16,2 0-7 0,-1 14-2 16,5 10-3-1,0 8 2-15,0-1 1 0,0-2 0 16,0 8-1-16,0-10-1 16,11-3 2-16,5 4-5 15,2-6-16-15,6-13-3 16,-3-4 9-16,-2-5-14 15,4 0-5-15,-9 0 19 16,-4 0 12-16,3-14 3 16,-9-19 9-16,-4 2-8 15,0-2 0-15,0 2 11 16,0 7-4-16,0 9 6 0,0 2-2 16,0 8 1-1,0 5-10-15,6 0-3 0,7-5-2 16,0 5 1-16,10 0-2 15,0 0 1-15,-4 0-6 16,6 0 8-16,-5 19 2 16,-1 9-1-16,1 0 0 15,-5 10-1-15,-5-1-4 16,-1-6-43-16,-9 2 6 16,0-9-176-16</inkml:trace>
          <inkml:trace contextRef="#ctx0" brushRef="#br0" timeOffset="-8703.43">11803 11828 262 0,'0'0'49'15,"0"0"-43"-15,0 0-6 16,0 0 0-16,0 0 0 16,0 0-18-16,9 119-33 15,-9-86-21-15</inkml:trace>
          <inkml:trace contextRef="#ctx0" brushRef="#br0" timeOffset="-12057.59">12733 11281 332 0,'0'0'23'0,"0"0"3"15,0 0 34-15,0 0-5 16,0 0-32-16,0 0 0 15,46-70-12-15,-30 61-1 16,-1-2 2-16,18-2 5 16,8 5-6-16,8-2-3 15,22 0 1-15,9-4 1 0,11 0 3 16,23 1-5-16,0 0-3 16,18 3 1-16,18-4-4 15,-1 0-2-15,8 9 0 16,-21-3 6-16,-13 8-6 15,-4 0 1-15,-14 0-1 16,-5 0-1-16,-6 0-2 16,-1 0 5-16,-15 0-2 15,6 0 0-15,-5 0 2 16,-4 0-1-16,9 4-1 0,-3 5 0 16,9 5-5-1,5-9 5-15,-10 4 0 0,-5 1 2 16,-5 3-1-16,-6-3-1 15,-17-7 1-15,-9 3 0 16,-11 2-1-16,-8-1 0 16,-9 0-2-16,-4-1 1 15,3 1 2-15,-4 0-6 16,-1 7 6-16,-2-7-5 16,2 9 1-16,1 2-3 15,-1 10 6-15,-5 0 4 16,2 3 3-16,-2 15-4 15,-4 6 2-15,0 14 2 16,0 8 16-16,0 9-14 16,0 0-6-16,0 0 1 15,0 1 9-15,0-16-6 0,0-2-4 16,0-4 0-16,0 5-1 16,-10 2 1-16,6-4-2 15,-5 1 13-15,5-19-9 16,2 3-3-16,-2-3 0 15,0-9 0-15,-1-7-2 16,1 2 9-16,4-15-9 16,-3 1 0-16,-1-5 0 15,-1-1 1-15,4-2-1 16,-8 2 0-16,-1-2 0 16,0 2 2-16,-6 9 4 0,-3-3-5 15,-10-6 9 1,-10 6-1-16,-16 5 4 0,-8-10-13 15,-6 4 4-15,-13-5-6 16,-6-8 5-16,-2-4-3 16,-6-1 11-16,2 0-6 15,4 0-5-15,-4 0 6 16,0 0-2-16,-2-6 5 16,4-7-6-16,-9 3-3 15,11 2 1-15,-1 2-1 16,14 6 2-16,-2 0-2 15,7-4 2-15,-9-9-5 16,5 2 7-16,-9 2-1 16,3-5-3-16,1 10-1 15,-10-5-2-15,4-1 2 0,-6 1 1 16,-4 9-2-16,4 0 2 16,7 0 0-16,8 0 0 15,-8 0 1-15,11 0-3 16,23 0 6-16,5 0-5 15,26 0 3-15,10 0-3 16,7 0 1-16,4 0-2 16,0 0-4-16,0 0-15 15,0 0-22-15,0 0-37 16,0 0-34-16,23 4 8 0,-10 5-141 16</inkml:trace>
          <inkml:trace contextRef="#ctx0" brushRef="#br0" timeOffset="-11324.97">13004 12008 150 0,'0'0'200'0,"0"0"-171"0,0 0 28 15,0 0-1-15,0 0-19 16,0 0-10-16,0-19-6 16,0 19-13-16,0 0 9 15,8 0-11-15,15 0 7 16,12 0-2-16,10 4 1 15,5 1 13-15,1 5-15 16,9-5 5-16,-1-5-1 16,9 0-6-16,5 0 5 15,-1 0 2-15,5 0-13 16,13 0 9-16,0 0-5 16,13-11-2-16,-3 7-4 0,2-1-2 15,1 1 2 1,-6 4 3-16,-3 0-3 0,-4 0-3 15,-6 0 2-15,-3 0 0 16,2 0 1-16,0 4 6 16,-11 1-6-16,5-1-2 15,-7-4 2-15,2 0 0 16,-1 0 0-16,-10 0 0 16,-1 0 1-16,-1 0-1 15,-9 0 0-15,-5 0 0 16,-1 0 1-16,-6 0-1 15,1 0 3-15,1-4-4 16,0-5 5-16,-1 4-2 0,5-4-2 16,-2 4 1-16,1-3-1 15,-2-7 2-15,-6 12-2 16,-5-7 1-16,-5 7-1 16,-11 3 4-16,-5-4 2 15,-3 4 6-15,-2 0 4 16,-4 0-1-16,0 0 3 15,0 0-2-15,0 0-9 16,0 0 6-16,0 0-12 16,0 0-1-16,0-4-6 15,-10 4-27-15,-52 0-93 16,-44 0-238-16</inkml:trace>
          <inkml:trace contextRef="#ctx0" brushRef="#br0" timeOffset="-7915.19">11713 12328 439 0,'0'0'53'0,"0"0"21"16,0 0-23-16,0 0-10 16,0 0-41-16,0 0-13 15,22-17-2-15,14 6 1 16,9 1-30-16,10 0-35 16,-4 2-42-16,-12 8-144 0</inkml:trace>
          <inkml:trace contextRef="#ctx0" brushRef="#br0" timeOffset="-8129.61">11805 12118 285 0,'0'0'117'0,"0"0"-47"15,0 0 7-15,0 0-24 16,0 0-6-16,0 0-26 0,0-8-9 16,0 8-1-1,0 0-2-15,0 8-1 0,0 20 7 16,0 5-6-16,0 5-7 16,-2-6 1-16,-11-1 11 15,9-4-13-15,-6-6-1 16,10-7-4-16,-5-10 4 15,5-4 7-15,0 0-7 16,0 0 0-16,0 0 5 16,0 0 2-16,0 0-5 15,0 0-2-15,0-22-3 16,0-22-13-16,0-11 16 0,0 4 2 16,0 4-2-1,0 12-5-15,0 16 3 0,0 5 0 16,5 10 1-16,5 4-6 15,-6-5 3-15,5 5-5 16,1 0 6-16,6 0-3 16,4 0-8-16,2 18 14 15,-3 14 0-15,4 2-1 16,-10 11 1-16,-4 2-1 16,0 3-3-16,-4-2 2 15,0-7-12-15,-1 0-22 16,-4-7-11-16,0-11-7 15,0-6 3-15,0-3-104 16</inkml:trace>
          <inkml:trace contextRef="#ctx0" brushRef="#br0" timeOffset="-6236.33">12186 12448 59 0,'0'0'221'0,"0"0"-192"15,0 0 33-15,0 0-10 16,0 0-20-16,0 0 7 15,19-110-15-15,-19 90-7 16,0 5 11-16,0 2-8 16,0 3 5-16,-9-3-11 0,-1 9-1 15,2 4-10-15,-8 0 9 16,0 0 10-16,5 0-17 16,3 0-5-16,-1 0 1 15,0 24-2-15,5-8-1 16,4 5 2-16,0-3 4 15,0-5-4-15,0-3-4 16,0-6 2-16,0-4-15 16,0 0-5-16,9 0 5 15,4 0-20-15,6-14 32 16,4-23 2-16,-10-5-1 0,0-9 3 16,-7 0-4-1,-6-3 10-15,0 7-4 0,0 10 8 16,0 14 8-16,0 8 0 15,0 10 7-15,0 5-1 16,0 0-7-16,0 0-15 16,0 0-1-16,0 0-8 15,-5 9 3-15,5 25 3 16,0 3 4-16,0 8-2 16,0-2 4-16,0-2-4 15,0-2 1-15,0 3-3 16,0-7 1-16,13-2-5 15,-1-6-3-15,4-8-10 16,1 0-4-16,1-10 4 16,-1-5-8-16,4-4-13 15,-4 0 4-15,2 0 21 0,4-8 1 16,-10-20-3-16,0 0 5 16,-7 1 6-16,-6 0 6 15,0 6 1-15,0 3 10 16,0 9 14-16,-2-5-1 15,-15 10-4-15,-6 4-13 16,8 0-7-16,-2 0 11 16,4 0-11-16,0 0 0 15,1 18 0-15,4-1 2 16,-1 3 0-16,6-2-2 16,3 6 0-16,0-7 5 0,0-3-5 15,0-9-7 1,0-1 1-16,0 2-1 0,12-6-3 15,-2 0-17-15,9 0 2 16,-5-23 25-16,2-14 2 16,-2-8-2-16,-3-6 0 15,-3-2 0-15,-8 1-2 16,0 2 2-16,0 5 6 16,0 11 7-16,0 20 0 15,0 1-3-15,0 13 12 16,0 0-4-16,0 0-5 15,0 0-13-15,-4 13-1 16,-6 16 1-16,5 17 6 0,5 2 1 16,0-4-3-1,0 2-4-15,0-2 4 0,0 2-4 16,0-5-3-16,15 0 3 16,-2-4 0-16,6-8-4 15,-2-7-23-15,2-8 7 16,-1-9-15-16,-4-5-21 15,9 0-15-15,-14 0-18 16,0-10 50-16,-5-13 12 16,-4-4 16-16,0-1 11 15,0 4 19-15,0 2 19 16,-13 8 19-16,9 4-8 16,-1 6-8-16,-2 4-15 0,7 0 0 15,0 0-23-15,0 0-3 16,0 0-2-16,0 0 1 15,0 0 1-15,0 4 3 16,0 16-3-16,0-7-2 16,12 0 0-16,-8-4 4 15,9 0 0-15,-3 2-2 16,2-3 0-16,-3 3-16 16,-4-2 15-16,5-5-20 15,-5 0 9-15,-1-3-11 16,-4-1 10-16,0 0 10 15,0 0-15-15,0 0 18 16,0-18 2-16,0-2 1 16,0 1 0-16,0 5 3 0,0 1 20 15,0 13-3-15,0 0-8 16,0 0 1-16,0 0-7 16,0 0-9-16,5 0-11 15,5 0 11-15,1 0 2 16,-1 0 0-16,9 18-1 15,-1-9-1-15,-5 0-12 16,1 1-7-16,-2-10 2 16,4 0-27-16,-12 0 8 15,5 0 20-15,1-14-9 0,-1-13 7 16,-9 4 9 0,0-5 2-16,0 11 7 0,0 1 32 15,0 12 27-15,0 4 3 16,0 0-5-16,0 0-21 15,0 0-17-15,0 0-3 16,0 0-7-16,0 13-7 16,0 7 1-16,0-2 4 15,0 6-6-15,4 2-1 16,15-8 0-16,-6 12 2 16,1-12 1-16,2 9-3 15,-5-4 0-15,-1 8 1 16,-10-1 3-16,0 2-4 15,0 5-10-15,0 5 2 16,-25 4-28-16,-21 5-97 0</inkml:trace>
          <inkml:trace contextRef="#ctx0" brushRef="#br0" timeOffset="-5235.66">13515 12155 273 0,'0'0'85'0,"0"0"-13"16,0 0 1-16,0 0-13 15,0 0-14-15,0 0 5 16,0 0-16-16,0-13 4 15,0 13-8-15,0 0-7 16,0 0-8-16,0 0 6 16,0 0-22-16,0 0 1 15,0 0-1-15,0 9 0 0,0 24 0 16,0 8 2-16,0 6 11 16,-7 9-12-16,-6-11 12 15,2 7-13-15,7-11 4 16,0 0 3-16,4-2-6 15,-9-8-1-15,5 1 1 16,-4-8-1-16,8-5-4 16,0-8-8-16,0-4 4 15,0-3-2-15,0-2-1 16,0 2-2-16,8-4-5 0,13 0 0 16,6 0 18-16,6 0-15 15,2 0 10-15,0 0-2 16,4 0-13-16,-3 0 2 15,-3 0-33-15,-5 0-15 16,8 0-9-16,-13 0-92 16</inkml:trace>
          <inkml:trace contextRef="#ctx0" brushRef="#br0" timeOffset="-4680.02">14098 12359 315 0,'0'0'76'15,"0"0"13"-15,0 0-30 16,0 0-5-16,0 0-9 15,0 0-19-15,-44-28 6 16,36 28 1-16,-8 0-15 16,4 0 13-16,2 0-22 15,-7 0-3-15,8 0-4 16,-6 11 1-16,2 11-1 16,8-4-1-16,-4 12-1 0,9-2-3 15,0-5 1-15,0 4 1 16,0-3 1-16,0 3 0 15,23-9-2-15,9 5-11 16,-4-4 2-16,-1-1 6 16,1 2 1-16,-7-3-7 15,3-3 8-15,-10 0 2 16,-2-4-4-16,-12 0 3 16,0 1-2-16,0 0 3 15,0 8 0-15,0-6 2 16,-16 6 10-16,-18 0-6 15,4-6 4-15,7-7 14 16,-13-1-20-16,17-5 7 16,0 0 1-16,1 0-7 15,13 0 0-15,0 0-8 0,5 0-11 16,0 0-47 0,0-5-103-16,0-9-207 0</inkml:trace>
          <inkml:trace contextRef="#ctx0" brushRef="#br0" timeOffset="-4208.28">14897 12161 421 0,'0'0'65'0,"0"0"25"0,0 0 27 16,0 0-55 0,0 0-5-16,0 0-39 0,0-10-3 15,0 10-6-15,0 0-9 16,0 23 1 0,0 20 0-16,-8 3-1 0,-4 9 4 15,-1-4-2-15,9 5 4 16,1-5-6-16,-2 8 0 15,1-2-3-15,0-10-27 16,-1-6-20-16,-1-10-10 16,2-3-23-16,0-9-18 15,-4-5-33-15,0-13-84 16</inkml:trace>
          <inkml:trace contextRef="#ctx0" brushRef="#br0" timeOffset="-3547.05">14714 12303 286 0,'0'0'71'0,"0"0"2"15,0 0-34-15,0 0-20 16,0 0-4-16,0 0-10 15,5-124 3-15,14 106-4 0,4 12-4 16,-1 2 2-16,4 1 5 16,4 3-7-16,4 0 2 15,-4 0-7-15,-1 0 5 16,-4 7-8-16,-12 12 8 16,0 4 1-16,-9 1-1 15,-4 0-5-15,0 7 5 16,0-4 12-16,-9 1-7 15,-12 5 0-15,-4-5 12 16,-4-8-8-16,9-7 1 16,10-8 12-16,-3 0 0 15,13-5 11-15,0 0-5 16,0 0-5-16,0 0-17 0,0 0-6 16,0 0-5-1,0 0-11-15,0-6 15 0,8-7-6 16,13 9 5-16,-7 4-13 15,6 0 8-15,-1 0-9 16,4 0 10-16,-10 0-2 16,2 0 7-16,-6 4 0 15,-2 20-7-15,0 2 5 16,-7 12 2-16,0-1 1 16,0-1 2-16,0 3-2 15,-27-8 2-15,8-8-2 16,-9 1 19-16,5-7 7 15,-3-2-5-15,-3-6-4 16,-2-9-2-16,2 0-1 16,8 0-2-16,-1 0-3 0,7 0-9 15,7 0 0-15,8-5-19 16,0-3-48-16,0-10-39 16,0 8-44-16,0-4-103 15</inkml:trace>
          <inkml:trace contextRef="#ctx0" brushRef="#br0" timeOffset="-3069.32">15097 12457 248 0,'0'0'101'0,"0"0"-47"0,0 0 1 15,0 0-33-15,0 0-22 16,0 0 0-16,15 19 8 16,-8 9-4-16,2-6-1 15,0 2 0-15,-4-10-3 16,10-1 0-16,-9-2-2 16,2-7-3-16,8-4-13 15,-1 0 5-15,4 0 13 16,-2-19 0-16,-2-8 1 15,-4 3 6-15,1 0 0 0,-8 2 18 16,1 9 4-16,-5 7 22 16,0 2 3-16,0 4 0 15,0 0-16-15,0 0-12 16,0 0-11-16,0 0-13 16,0 0 12-16,0 0-14 15,0 27-2-15,0 19 2 16,0 5 2-16,0 11 0 15,-5-3-2-15,5 5 2 16,-4 7-2-16,-3-6 0 16,2-6-2-16,-6 3-26 15,5-17-29-15,-7-14-12 16,8-1-51-16,1-26-91 16</inkml:trace>
          <inkml:trace contextRef="#ctx0" brushRef="#br0" timeOffset="-2748.17">15383 12263 447 0,'0'0'34'16,"0"0"20"-16,0 0 20 15,0 0-33-15,0 0-16 0,0 0-22 16,0-10-3-16,5 20-12 16,-5 23 12-16,5 9 6 15,0 2 6-15,-1 9-3 16,2-8 0-16,-6 3-8 16,0-3 2-16,0-9-3 15,4-2-3-15,1-14-44 16,-1-3-27-16,-4-10 0 15,0-7-55-15,0 0-89 16</inkml:trace>
          <inkml:trace contextRef="#ctx0" brushRef="#br0" timeOffset="-2548.7">15412 12429 346 0,'0'0'80'15,"0"0"-33"-15,0 0-7 16,0 0-25-16,0 0-4 16,0 0-4-16,116-87 5 15,-72 63-12-15,2 2 0 16,-7 6-2-16,-2-1-28 16,-5 3-16-16,-18 10-120 15</inkml:trace>
          <inkml:trace contextRef="#ctx0" brushRef="#br0" timeOffset="-2151.23">15462 12754 81 0,'0'0'317'15,"0"0"-295"-15,0 0 19 16,0 0-2-16,0 0-30 15,0 0 16-15,31 0-3 16,-7 0-6-16,3-19 5 16,-4-8 0-16,2-5-1 15,0-1-9-15,-8-1 2 16,1 2-12-16,-7-4 2 16,-7 13 4-16,1 3 3 15,-5 12-1-15,0 2 10 0,0 6-7 16,0 0 7-16,0 0 1 15,0 0-15-15,0 0-5 16,0 0-1-16,0 10 1 16,0 10 0-16,0 7 1 15,0 9-1-15,4-8-1 16,6 10 1-16,2-11-7 16,-2 5-23-16,3-8-56 15,2-1-1-15,-2-10-56 16,1-7-241-16</inkml:trace>
          <inkml:trace contextRef="#ctx0" brushRef="#br0" timeOffset="-1935.83">15991 12625 463 0,'0'0'99'16,"0"0"1"-16,0 0-5 15,0 0-34-15,0 0-25 16,0 0-17-16,0 0-13 15,0 0-6-15,0 0-1 16,0 0-37-16,-19-2-55 16,-22-2-140-16</inkml:trace>
        </inkml:traceGroup>
        <inkml:traceGroup>
          <inkml:annotationXML>
            <emma:emma xmlns:emma="http://www.w3.org/2003/04/emma" version="1.0">
              <emma:interpretation id="{93EC4899-1A1F-4BC9-851D-D868A005EC9C}" emma:medium="tactile" emma:mode="ink">
                <msink:context xmlns:msink="http://schemas.microsoft.com/ink/2010/main" type="inkWord" rotatedBoundingBox="19306,13774 19755,13764 19796,15592 19346,15602"/>
              </emma:interpretation>
              <emma:one-of disjunction-type="recognition" id="oneOf3">
                <emma:interpretation id="interp3" emma:lang="" emma:confidence="0">
                  <emma:literal>}</emma:literal>
                </emma:interpretation>
                <emma:interpretation id="interp4" emma:lang="" emma:confidence="0">
                  <emma:literal>]</emma:literal>
                </emma:interpretation>
                <emma:interpretation id="interp5" emma:lang="" emma:confidence="0">
                  <emma:literal>•</emma:literal>
                </emma:interpretation>
                <emma:interpretation id="interp6" emma:lang="" emma:confidence="0">
                  <emma:literal>,</emma:literal>
                </emma:interpretation>
                <emma:interpretation id="interp7" emma:lang="" emma:confidence="0">
                  <emma:literal>{</emma:literal>
                </emma:interpretation>
              </emma:one-of>
            </emma:emma>
          </inkml:annotationXML>
          <inkml:trace contextRef="#ctx0" brushRef="#br0" timeOffset="10659.18">16319 11096 317 0,'0'0'64'0,"0"0"7"15,0 0-11-15,0 0-16 16,0 0-12-16,0 0-9 16,0 0 16-16,0 0-18 15,0 0 4-15,0 0-9 16,0-5-6-16,0 5-5 16,0 0-2-16,17-5 1 15,9 5 6-15,3 0-10 16,-7 0 0-16,1 0 4 15,-2 0-4-15,-5 0-3 16,-8 14-3-16,-2 13 5 16,-2-4 1-16,1 11 1 15,-5 2 0-15,0 1 4 16,0 5-1-16,0 6-4 0,-5 0 5 16,-9 9-5-1,2-10 0-15,2 8 11 0,1-9-8 16,5-5-2-16,4 1-1 15,0-13 0-15,0-7 2 16,0-9-2-16,0 2 1 16,0 4-2-16,13-10-2 15,5 5 2-15,0-5-8 16,10-9 8-16,-15 0 0 16,6 0-10-16,-8 0 11 15,5 0 1-15,-11 0 6 16,3 0-5-16,-3-4 3 0,-4-1 3 15,-1 0 15 1,0 0-1-16,0-4-4 0,0 5-5 16,0-2-1-16,0 6 1 15,0-4-2-15,-10 4-5 16,1 0-1-16,-7 0-5 16,0 0 5-16,2 0 1 15,-3 0-6-15,-7 23 0 16,6 1 0-16,0 10 4 15,-1 6-7-15,5-5 3 16,5 8-4-16,2 0 1 16,-2 3-9-16,5 5 8 15,2-6 4-15,2 2-3 16,0-4 1-16,0 6 1 16,0-1 1-16,0-12 0 0,10 2-1 15,6-6 0-15,-3-4-3 16,-1-6-2-16,-8 2 6 15,5-5-7-15,-7-5 6 16,2 4-3-16,0 4-1 16,-4-7 0-16,0 8-1 15,0 0 5-15,0 1-2 16,0 0 3-16,0 2-2 16,0 2 1-16,-14 6 1 15,-7-6 0-15,1-5 3 0,3-6 0 16,2-3-3-1,9-1 1-15,1-9 0 0,5 3-2 16,0 1 3-16,-5-6 1 16,-2 1 1-16,-6 1 8 15,-2-4 7-15,7 0 6 16,-11 0-7-16,2 0-3 16,2 0 0-16,6 0-4 15,-10 0 4-15,6 0-2 16,3 0-1-16,-1 0 5 15,2 0-6-15,3-4 1 16,2 4-7-16,-6-3 5 16,5 1-8-16,5-2 2 0,0 4 1 15,0 0-3 1,0 0-1-16,0 0 2 0,0-4-1 16,0 4 1-16,0 0-3 15,0 0 0-15,0-7 0 16,0 7-2-16,0 0 2 15,0 0-2-15,0-4-21 16,0 1-16-16,0-3-17 16,0 2-22-16,0 4-64 15,0 0-155-15</inkml:trace>
        </inkml:traceGroup>
      </inkml:traceGroup>
    </inkml:traceGroup>
  </inkml:traceGroup>
</inkml:ink>
</file>

<file path=ppt/ink/ink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2:35.53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F36E437-8182-4D20-88E2-8CC5160D3812}" emma:medium="tactile" emma:mode="ink">
          <msink:context xmlns:msink="http://schemas.microsoft.com/ink/2010/main" type="inkDrawing" rotatedBoundingBox="16544,14694 19901,14772 19866,16293 16509,16215" hotPoints="20110,15498 18260,16337 16369,15594 18219,14754" semanticType="enclosure" shapeName="Ellipse"/>
        </emma:interpretation>
      </emma:emma>
    </inkml:annotationXML>
    <inkml:trace contextRef="#ctx0" brushRef="#br0">3356 803 395 0,'0'0'19'15,"0"0"-7"-15,0 0 9 16,0 0 15-16,0 0 0 15,0 0-10-15,0 0-2 16,0 0-8-16,4 0 14 16,-4 0-4-16,0 0 8 15,0 0-10-15,0 0-4 16,0 0 1-16,0 0-1 16,0 0-15-16,0-9 11 15,0-10-1-15,0 0-13 16,0-7 3-16,0 2-3 15,0-4 3-15,0 9-5 16,0-3 4-16,-4-1-4 0,0 3 3 16,-6-3 2-16,4 0-5 15,-7-9 3-15,-3 5-3 16,6-1 6-16,-5-1 5 16,5 7 0-16,-6-7-1 15,-3 11-7-15,-6-12 6 16,-9 3-5-16,2 0 8 15,-7 0-6-15,8 9 7 16,-2-2 1-16,-2 6-7 16,0-5 3-16,-1 6 1 15,4-2 0-15,-6 12-1 16,3-11-2-16,-1 3-8 0,1 4 5 16,1-2 0-16,-3 2-4 15,1-1 5-15,0-1-6 16,4 9 0-16,-6 0-4 15,-1-10 11-15,-2 10-7 16,4-8 0-16,0 2 2 16,-5 3-2-16,3-1 0 15,3-2 1-15,-3 6-2 16,4 0 2-16,-10-1 0 16,-1 1-1-16,-8-4 0 15,-6 4 1-15,5-4 1 16,4 4-2-16,1 0-1 15,0 0 1-15,5 0 1 16,-4-2 1-16,7-1-2 0,1-7 2 16,-1 9-4-16,2-3 5 15,1 0-3-15,4 0 0 16,-4-1 1-16,-3 5-1 16,1 0 0-16,2-5 2 15,8 5-2-15,-2 0-4 16,2 0 4-16,1 0 0 15,-3 0-2-15,2 0 2 16,9 0 0-16,-7 0 0 16,3 0-3-16,-7 0 3 15,-11 0 0-15,7 0 1 0,-4 10 0 16,9-6-1-16,-4 4-1 16,4-7 0-16,-6 5 0 15,8 1 1-15,1-5-2 16,3 2 4-16,4 1-3 15,-6 1 1-15,10 1-2 16,-6-1 0-16,10-2 2 16,-11 6 0-16,6-6-3 15,-5 9 3-15,-2 1-1 16,-3 7-3-16,-6-1 4 16,-2 14-1-16,1-2 0 15,3 1 0-15,2 0 1 16,-2 2 0-16,3 2 0 0,1-3 0 15,7-2 0-15,0-8-3 16,-1-2 3-16,8-2 2 16,2-3-2-16,0-3-4 15,-1-1 4-15,5 6-2 16,3 0-2-16,-2 5 3 16,8 8-8-16,-8 0 9 15,4 5-1-15,4-3 0 16,-2 2 0-16,2 1-4 15,0 1 5-15,0-1 1 16,0 9 4-16,0-10-5 16,0 7 0-16,0-11 1 15,0-1-2-15,0-4 1 16,0 4-5-16,0-5 4 0,0-2-2 16,0-6 1-16,6 1-4 15,6-1 2-15,2 2 0 16,10 1 3-16,-7-1 0 15,11-2-2-15,3 5 1 16,4-4 2-16,4-2 3 16,6 3-3-16,5-5 0 15,-4 2-5-15,9-3 3 16,0-5 2-16,8 5 0 16,-4-4 2-16,1-3 2 15,-5 4-8-15,-3-5 2 16,3 1 2-16,5-3 1 15,-4-1-1-15,-1 1 0 0,9 0-4 16,-2 0-2-16,-2-3 0 16,8 3 6-16,0-4-5 15,-2 0 3-15,0 0 1 16,-5 0-2-16,3 0 3 16,-6 0-2-16,-10 0 2 15,4 0-1-15,-10 0 0 16,3 0 1-16,-1 0 0 15,-7 0 0-15,10 0-3 16,-11 0 3-16,5 0 0 16,-2 0-1-16,0 0-5 15,-4 0 1-15,5 0 5 16,3 0 0-16,-9 0-2 0,6 0-3 16,0-4 5-16,-9 3-4 15,11 1 7-15,-10-4-4 16,4 4 1-16,-4-4-3 15,-5 4 1-15,4-7 1 16,2 3-2-16,-2-5 1 16,2 1 2-16,-1-2-2 15,4-4 2-15,-4 4-1 16,4 1 2-16,-5-3-1 16,-2 2 0-16,-3 4 0 15,-3-8-1-15,5 0-2 16,4 0 2-16,-5 1 1 15,5-10 0-15,-4 4 2 16,-1 4-2-16,-7-2 0 0,1 3 0 16,-7 0 0-16,-2 1-2 15,-2-5 2-15,3-1 0 16,2-5 3-16,-7 1-8 16,10 0 11-16,-8-1-12 15,9 2 13-15,-11 2-7 16,5 3 0-16,-8 3 1 15,-4 1-1-15,4 2 3 16,-1-6-3-16,-4 6 9 16,0 2-7-16,0-5 0 15,0 10-2-15,0-5 5 16,0-10-3-16,0 8-2 0,4-2 1 16,-4-2 0-16,0 4-1 15,5 2-1-15,-5-6 1 16,3 2 0-16,1-6 1 15,0-4-1-15,1-1 0 16,-4 1 0-16,-1 1 0 16,6 1-1-16,-6-2 2 15,0 2 3-15,0 1-4 16,0-2 0-16,0 7 2 16,0 1 7-16,0 0-1 15,0 5-1-15,0-1-1 16,0 1 1-16,0 5-3 15,0 0 0-15,0-3 4 16,0 3-1-16,0 1-5 16,0 3 1-16,0 0 0 0,0 0-1 15,0 0-2-15,0 0 1 16,0 0-1-16,0 0 1 16,0 0-1-16,0 0 0 15,0 0 0-15,0 0 0 16,0 0-1-16,0 0 1 15,0 0-1-15,0 0 2 16,0 0 0-16,0 0-1 16,0 0 0-16,0 0 0 15,0 0 0-15,0 0 0 0,0 0 0 16,0 0 0 0,0 0 0-16,0 0 0 0,0 0 0 15,0 0-2-15,0 0-2 16,0 0 4-16,0 0 0 15,0 0 4-15,0 0-4 16,0 0-4-16,0 0 4 16,0 0-2-16,0 0 1 15,0 0-13-15,0 0 7 16,0 0-11-16,0 0-5 16,0 0 1-16,0-4-15 15,0 4-14-15,0 0-25 16,0 0-25-16,0-2 20 0,14-9-16 15,-9-6-155 1</inkml:trace>
  </inkml:traceGroup>
</inkml:ink>
</file>

<file path=ppt/ink/ink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2:41.25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DAD634E-7A49-47EE-9B19-0BD2DA7FDAF0}" emma:medium="tactile" emma:mode="ink">
          <msink:context xmlns:msink="http://schemas.microsoft.com/ink/2010/main" type="writingRegion" rotatedBoundingBox="1815,14883 4180,14681 4298,16060 1933,16262"/>
        </emma:interpretation>
      </emma:emma>
    </inkml:annotationXML>
    <inkml:traceGroup>
      <inkml:annotationXML>
        <emma:emma xmlns:emma="http://www.w3.org/2003/04/emma" version="1.0">
          <emma:interpretation id="{EE07A90C-9658-4BE2-BE34-DFC6C470CF93}" emma:medium="tactile" emma:mode="ink">
            <msink:context xmlns:msink="http://schemas.microsoft.com/ink/2010/main" type="paragraph" rotatedBoundingBox="1815,14883 4180,14681 4298,16060 1933,16262" alignmentLevel="1"/>
          </emma:interpretation>
        </emma:emma>
      </inkml:annotationXML>
      <inkml:traceGroup>
        <inkml:annotationXML>
          <emma:emma xmlns:emma="http://www.w3.org/2003/04/emma" version="1.0">
            <emma:interpretation id="{05E2C686-3127-4E79-ABEC-B3B704DD5707}" emma:medium="tactile" emma:mode="ink">
              <msink:context xmlns:msink="http://schemas.microsoft.com/ink/2010/main" type="line" rotatedBoundingBox="1815,14883 4180,14681 4298,16060 1933,16262"/>
            </emma:interpretation>
          </emma:emma>
        </inkml:annotationXML>
        <inkml:traceGroup>
          <inkml:annotationXML>
            <emma:emma xmlns:emma="http://www.w3.org/2003/04/emma" version="1.0">
              <emma:interpretation id="{04173A02-3F2A-4C95-A633-4FD3FB5F1407}" emma:medium="tactile" emma:mode="ink">
                <msink:context xmlns:msink="http://schemas.microsoft.com/ink/2010/main" type="inkWord" rotatedBoundingBox="1815,14883 4180,14681 4298,16060 1933,16262"/>
              </emma:interpretation>
              <emma:one-of disjunction-type="recognition" id="oneOf0">
                <emma:interpretation id="interp0" emma:lang="" emma:confidence="1">
                  <emma:literal/>
                </emma:interpretation>
              </emma:one-of>
            </emma:emma>
          </inkml:annotationXML>
          <inkml:trace contextRef="#ctx0" brushRef="#br0">872-33 356 0,'0'0'63'0,"0"0"-61"16,0 0-2-16,0 0 3 15,0 0-1-15,0 0 0 16,81 24-1-16,-68-20 2 16,8 0-1-16,-17 1 5 15,0-5-3-15,-4 0-3 0,0 0 36 16,0 0 29-1,0 0-23-15,0-10-29 0,-8-3 7 16,-8 8-3-16,11 1-5 16,1 4 4-16,0 0-8 15,-1 0-9-15,1 0-17 16,-9 22-15-16,9 15-10 16,-1 18-29-16,5 2 2 15,0-16-137-15</inkml:trace>
          <inkml:trace contextRef="#ctx0" brushRef="#br0" timeOffset="364.05">1164 253 360 0,'0'0'59'0,"0"0"-12"15,0 0-8-15,0 0-24 16,0 0-7-16,0 0-8 16,-2 28-6-16,2-13 5 15,0 8-2-15,12-5 3 16,5 5 4-16,9-3 0 16,-5 2-4-16,0-3 0 15,1-2 0-15,-13 2-4 16,2-4 3-16,-11-1-5 15,0 8 2-15,0-2-4 16,0 6 8-16,-7-2 0 0,-15-1 6 16,1-6-2-16,8-6-3 15,-3-1 1-15,3-7 1 16,-5-3-6-16,10 0-14 16,-7-9-90-16,5-37-254 15</inkml:trace>
          <inkml:trace contextRef="#ctx0" brushRef="#br0" timeOffset="639.8298">1217-166 382 0,'0'0'105'0,"0"0"-48"15,0 0 28-15,0 0-27 16,0 0-41-16,0 0-17 15,9 0-10-15,7 28-5 16,1 26 15-16,5 6 3 16,-2 9-3-16,-2 10 0 15,-5-5 10-15,-4 1-7 16,-1-16 4-16,3-7-7 16,-7-15-22-16,2-16-29 15,-2-10-11-15,-4-11-22 16,0 0-74-16,0-11-37 15</inkml:trace>
          <inkml:trace contextRef="#ctx0" brushRef="#br0" timeOffset="830.3199">1294 45 368 0,'0'0'58'16,"0"0"-19"-16,0 0-3 15,0 0-19-15,0 0-11 16,0 0-6-16,148-152 1 16,-104 124-1-16,-2 8-39 15,-9 6-73-15,-20 6-143 0</inkml:trace>
          <inkml:trace contextRef="#ctx0" brushRef="#br0" timeOffset="-350.2199">-213 262 216 0,'0'0'42'0,"0"0"47"15,0 0-29-15,0 0-7 16,-4-204-45-16,21 160 12 15,12 6-10-15,6 5-7 16,7 6 8-16,5 4-11 16,-4 5 1-16,3 8-1 15,5 7 6-15,0 3-6 16,-8 0-7-16,-5 0 7 16,-3 7 1-16,-6 13-1 0,-12 1-1 15,2 8-3-15,-4 4 1 16,-11 5-8-16,-4 7 11 15,0 1 9-15,-4 13 4 16,-30-5 15-16,0 5-14 16,-4-13-11-16,0-9 8 15,16-13-6-15,5-7 8 16,8-7-13-16,5-2-2 16,4 2 1-16,0-6 0 15,0 9-4-15,0 7 4 16,0 3 0-16,17 0 1 15,14 1 0-15,-6 0 0 16,9-6 1-16,0 0 0 0,0-9-1 16,-5-5 0-16,-2-4-5 15,2 0-19-15,-8 0-2 16,5-7 26 0,-5-21 18-16,1-10-11 0,-9-4-2 15,-9 9 8-15,-4 1-13 16,0 10 7-16,0 9 7 15,0 11 10-15,0-2 10 16,0 4-3-16,0 0-10 16,0 0-3-16,-4 0-14 15,4 0-2-15,0 0-2 16,-5 4 0-16,1 15-2 0,0 9-3 16,4 9 4-16,0-1-3 15,0-4-5-15,0-2 8 16,0 1-13-16,13-14-3 15,11 0 3-15,2-6-4 16,0-4 2-16,8-7-3 16,-4 0-27-16,8-14 16 15,0-20 30-15,-8-15 7 16,-4 1 3-16,-10-1-9 16,-7 1 5-16,-9 8-5 15,0 6 5-15,0 6 5 16,0 15 4-16,0 7 25 15,0 6-1-15,0 0-19 0,-4 0-4 16,-1 0-10 0,5 0-6-16,0 0-18 15,-4 6-6-15,4 21 24 0,0 10 5 16,0 6-1-16,0 7-4 16,0-4 2-16,9 6-2 15,12-2 2-15,3 2-2 16,7-2 1-16,0-2 1 15,-6 3-1-15,5-1 3 16,-5-5-4-16,-4 2-12 16,-7-1-2-16,-10-10 1 15,-4-2-12-15,0-6 18 0,0 0 7 16,-22-6 4 0,-16-2 7-16,-1-3-4 0,-3-10 15 15,-3-7 7-15,13 0 2 16,-1 0 3-16,11 0-9 15,0-28-10-15,9-10-5 16,6-13-10-16,3-12-8 16,4-12-25-16,0-9 12 15,20-5 19-15,11-4 2 16,2 10-13-16,2 9 7 16,-2 12-2-16,-7 23 4 15,-4 16 4-15,-6 14-4 16,-7 4 3-16,8 5-7 15,0 0-1-15,-1 0-1 16,-3 12 7-16,5 13-5 0,-5 7 7 16,3 5-3-16,-7-1 4 15,-1-4 4-15,1-8-2 16,-5 4 3-16,-4-13-4 16,5 3-1-16,-5-8 0 15,0 1-27-15,0 0-28 16,4-11-15-16,-4 0-35 15,0 0-203-15</inkml:trace>
          <inkml:trace contextRef="#ctx0" brushRef="#br0" timeOffset="-1616">196-1 465 0,'0'0'28'0,"0"0"30"15,0 0 18-15,0 0-2 16,0 0-29-16,0 0-24 0,7-5-9 16,-7 5-4-16,0 0-8 15,0 5-2-15,0 45 0 16,0 29 2-16,0 18 3 15,-20 1 5-15,3-6-8 16,4-8 0-16,-5-13 0 16,7-8 4-16,2-11-4 15,0-20-3-15,5-2-20 16,4-13-13-16,0-7-14 16,-4-6-23-16,-14-4 4 15,-7 0 24-15,4 0-85 16,-13-38-119-16</inkml:trace>
          <inkml:trace contextRef="#ctx0" brushRef="#br0" timeOffset="1735.66">1404 425 62 0,'0'0'58'0,"0"0"7"16,0 0-25-16,0 0-7 15,0 0-18-15,0 0-2 16,73 28 13-16,-64-28-5 0,11-11 22 15,2-24-18 1,-5-6-11-16,-1-12-9 0,-7 2-2 16,-9 7-2-16,0 2 3 15,0 14 9-15,0 13 16 16,0 10 14-16,0 5-14 16,0 0 8-16,0 0-34 15,0 0-3-15,0 0-2 16,0 32 2-16,0 6 0 15,0 2 6-15,0-1-6 16,9 3 0-16,8-9 2 16,-8-7-2-16,4-7 0 15,3-9 0-15,-3-2-1 16,-5-8 1-16,5 0 0 0,1 0 0 16,-3 0 0-16,2-25 6 15,-4-5 0-15,0-6-3 16,-9 8 3-16,0 5 1 15,0 5 1-15,0 16 14 16,0-2-3-16,0 4 6 16,0 0-13-16,0 0-12 15,0 0 1-15,0 0-4 16,4 0-2-16,13 0-9 16,-1 0 7-16,-3 10 6 15,13 8-1-15,-1-5-12 16,6-3-7-16,-2-1 20 15,-3-9-16-15,11 0-4 0,-2 0-8 16,3-32 10-16,-12-10 7 16,-13 1-22-16,-9-1 17 15,-4 10 14-15,0 4 3 16,0 13 13-16,0 7 16 16,-8 1 1-16,-1 7 17 15,0 0-12-15,5 0 4 16,4 0-27-16,-4 0-2 15,-1 0-10-15,1 0-1 16,4 11 0-16,0 8 1 16,0-1 0-16,0 11 0 15,0-12-5-15,0 3 0 16,13 7 5-16,9-9-3 0,-3 3 1 16,8-4 2-16,-9 1 0 15,0 5-2-15,-3-4 2 16,-2-1 0-16,-4 1-5 15,-5-1 1-15,-4-4 4 16,0 1 5-16,0 3-5 16,0-4-2-16,0 0 2 15,0 3 2-15,-13 2-2 16,-4 0-8-16,-4 3-37 16,4-12-55-16,-1-5-119 15</inkml:trace>
        </inkml:traceGroup>
      </inkml:traceGroup>
    </inkml:traceGroup>
  </inkml:traceGroup>
</inkml:ink>
</file>

<file path=ppt/ink/ink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2:38.92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4DF81E0-36F2-49C3-A6BD-8D84AB3E4B4E}" emma:medium="tactile" emma:mode="ink">
          <msink:context xmlns:msink="http://schemas.microsoft.com/ink/2010/main" type="inkDrawing" rotatedBoundingBox="3818,17827 3856,13844 4460,13850 4421,17833" semanticType="verticalRange" shapeName="Other">
            <msink:sourceLink direction="with" ref="{32E4CE7A-AA18-41BA-B85B-79754D1EA7DE}"/>
          </msink:context>
        </emma:interpretation>
      </emma:emma>
    </inkml:annotationXML>
    <inkml:trace contextRef="#ctx0" brushRef="#br0">2138-1126 166 0,'0'0'37'0,"0"0"-1"15,0 0 12-15,0 0 3 16,0 0-25-16,0 0 8 15,0 0 1-15,15-19-15 0,-15 19 6 16,0 0-5 0,0 0-6-16,0 0 9 0,0 0-8 15,4-1-2-15,-4 1 10 16,0 0-14-16,0 0 19 16,0 0-3-16,5 0-10 15,-5 0 5-15,0 0-5 16,0 0-2-16,0 0-2 15,0 0 1-15,0 0-8 16,0 0 12-16,0 0-12 16,0 0 2-16,0 0 2 15,0 0-8-15,0 0 9 0,0 0-3 16,0 0-5 0,-5 0-2-16,-14 0-5 0,9 0-7 15,2 0 7-15,-1 5 5 16,-4 6 7-16,-5 9-7 15,2 1 4-15,-1 7-4 16,0 8 1-16,4-3-3 16,-3 5 4-16,3 1-3 15,0-2 3-15,8-3-1 16,1 2-1-16,4-2 0 16,0 7 0-16,0-6-5 15,0-1 7-15,0 9-2 16,0-6 0-16,4 4 0 0,14 0-1 15,-1-3 0 1,-1 3 1-16,1-3 1 0,1 8-1 16,-5-5 0-16,3 9 2 15,1-6-4-15,-4 11 2 16,0 0 0-16,-3 2 0 16,1-3 0-16,-7 2 1 15,-4-1-1-15,0-9 0 16,0-2-4-16,0 0 4 15,0 3-1-15,0 0 2 16,0 0-3-16,-15 3 2 16,-3-4 0-16,-9 6 2 15,3-11-2-15,6-8 0 16,-8-1 3-16,6-9 1 0,-2 0-3 16,5-9 3-16,-6 1-4 15,-1-7 1-15,11 3 1 16,-8-4 9-16,0-5-10 15,8-2 0-15,-9 0 3 16,2 0 4-16,11 0-6 16,-4 0-2-16,9-9-1 15,4-2 1-15,-4-2-1 16,4 3-1-16,0-3-28 16,0-2-8-16,0 6 38 15,13-1 4-15,4 1-3 16,8 5-1-16,-3 0-2 15,7 4 2-15,-3 0-2 0,-9 0 1 16,3 0-2-16,2 0-2 16,-4 17 0-16,-1-2 5 15,-1 3-1-15,1 2 1 16,1 4 0-16,-5-3-4 16,3 13 4-16,-3-3 0 15,0 2 0-15,-9 17 5 16,-4-8-5-16,5 9-3 15,-5 5 3-15,0-5 0 16,0-1-5-16,0-3 5 16,0 4 0-16,0-4-1 15,-18 7 1-15,-4-2 8 16,2 3-2-16,-2 7 2 16,5-3-5-16,1-4 4 0,-6-3-5 15,9-11 1-15,4-5-2 16,1-6-1-16,-2-8 3 15,10 1-3-15,0-3 0 16,-5 6-2-16,5 12 2 16,0 3 2-16,-1-8-2 15,1 9 1-15,-5-10 0 16,1-4 1-16,4 3-2 16,-4-2 0-16,-1-11 1 15,-3 10 0-15,8-5 0 16,-9 0 1-16,5 5-4 15,4-8 6-15,-5-3-2 16,5 7-2-16,-4-7-3 0,4 2 2 16,-4 1 1-16,-2 1-1 15,6 3 1-15,0-3 0 16,0-1 1-16,0-5-2 16,0 4 1-16,0-2-2 15,0-6 1-15,0 6 0 16,0-2-1-16,0 4 2 15,0-6 0-15,0-2 0 16,0 8 2-16,10 2-1 16,-1-1-1-16,-9 2 1 0,4-3 1 15,0 4-2 1,1-8-1-16,-1 3 1 16,5-9 0-16,-1 4 1 15,-2-4-2-15,4-5 0 0,-1 3-8 16,0-3 9-16,-5-4-3 15,9 0 6-15,5 1-7 16,2-1 7-16,10 0-6 16,-6 0-5-16,8 0-27 15,-5 0 21-15,5 0 6 16,-2 0 5-16,-1 0-3 16,2 0 1-16,-6 0 4 15,-4 0-5-15,-3 0 6 16,-5 0 0-16,-2-1-5 15,-2 1-24-15,-5-11-25 0,1-2-34 16,-5-5-72 0</inkml:trace>
  </inkml:traceGroup>
</inkml:ink>
</file>

<file path=ppt/ink/ink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2:51.92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CEB8E7A-6D34-4652-828A-9D9BF1292B52}" emma:medium="tactile" emma:mode="ink">
          <msink:context xmlns:msink="http://schemas.microsoft.com/ink/2010/main" type="writingRegion" rotatedBoundingBox="23547,9986 31069,9752 31123,11464 23601,11699"/>
        </emma:interpretation>
      </emma:emma>
    </inkml:annotationXML>
    <inkml:traceGroup>
      <inkml:annotationXML>
        <emma:emma xmlns:emma="http://www.w3.org/2003/04/emma" version="1.0">
          <emma:interpretation id="{4E27CD61-5C16-4729-858C-525493BF3B3E}" emma:medium="tactile" emma:mode="ink">
            <msink:context xmlns:msink="http://schemas.microsoft.com/ink/2010/main" type="paragraph" rotatedBoundingBox="23547,9986 31069,9752 31123,11464 23601,11699" alignmentLevel="1"/>
          </emma:interpretation>
        </emma:emma>
      </inkml:annotationXML>
      <inkml:traceGroup>
        <inkml:annotationXML>
          <emma:emma xmlns:emma="http://www.w3.org/2003/04/emma" version="1.0">
            <emma:interpretation id="{2B34B560-25AA-41E5-B71E-E6DE0C389500}" emma:medium="tactile" emma:mode="ink">
              <msink:context xmlns:msink="http://schemas.microsoft.com/ink/2010/main" type="line" rotatedBoundingBox="23547,9986 31069,9752 31123,11464 23601,11699"/>
            </emma:interpretation>
          </emma:emma>
        </inkml:annotationXML>
        <inkml:traceGroup>
          <inkml:annotationXML>
            <emma:emma xmlns:emma="http://www.w3.org/2003/04/emma" version="1.0">
              <emma:interpretation id="{7D8EB55F-C57D-4366-BB9F-9A2F76C56D97}" emma:medium="tactile" emma:mode="ink">
                <msink:context xmlns:msink="http://schemas.microsoft.com/ink/2010/main" type="inkWord" rotatedBoundingBox="23547,9986 27481,9864 27534,11576 23601,11699"/>
              </emma:interpretation>
              <emma:one-of disjunction-type="recognition" id="oneOf0">
                <emma:interpretation id="interp0" emma:lang="" emma:confidence="1">
                  <emma:literal/>
                </emma:interpretation>
              </emma:one-of>
            </emma:emma>
          </inkml:annotationXML>
          <inkml:trace contextRef="#ctx0" brushRef="#br0">0 116 391 0,'0'0'78'16,"0"0"-41"0,0 0-11-16,0 0-19 0,0 0 6 15,0 0-10-15,149-80 0 16,-110 66-6-16,-4 1-10 15,-3 8-56-15,-9 1-98 16</inkml:trace>
          <inkml:trace contextRef="#ctx0" brushRef="#br0" timeOffset="-204.46">119-145 439 0,'0'0'80'16,"0"0"24"-16,0 0-20 15,0 0-35-15,0 0-36 16,0 0-10-16,0-3-6 16,0 35 6-16,0 14-3 15,0 13 8-15,0 3-3 16,0-7 1-16,0 8-6 15,0-1 0-15,0-1 0 16,-11-6 3-16,7-4-3 16,0-18-21-16,2-12-18 0,2-11-32 15,0-10-20-15,0 0-21 16,0 0-93-16</inkml:trace>
          <inkml:trace contextRef="#ctx0" brushRef="#br0" timeOffset="-512.64">-401 500 206 0,'0'0'96'0,"0"0"-22"0,0 0-1 16,0 0-36-16,0 0 1 16,0 0-2-16,0 0 4 15,0 0-8-15,0 0 15 16,0-28-25-16,15-9-15 16,11-14-7-16,7-3-5 15,5-4-1-15,5-1 6 16,2 3-4-16,-5 15 3 15,-10 0-2-15,-5 11 3 16,-15 13 0-16,-1 2 3 16,-9 11 1-16,0 4-4 15,0 0 3-15,0 0 4 0,0 0-7 16,0 0 0 0,0 0 0-16,-9 0-5 0,-10 9 5 15,-6 9 15-15,4 10-15 16,5-4 2-16,3 4-1 15,7-6-1-15,1-4 0 16,5-4 0-16,0 5-4 16,0 0 4-16,0-6-1 15,19 1 1-15,3 2 0 16,7-3-2-16,-4 2 1 16,-4-2 1-16,0 5-3 15,-7-9-10-15,-1 5 7 16,-8-10-3-16,-2 6 2 15,-3-1 3-15,0 0-3 16,0 4 2-16,0 2 5 0,-22 4 3 16,-4-6 7-16,-8 1 12 15,10-9-7-15,-1-1 4 16,3-4-4-16,3 0 5 16,5 0-5-16,-1 0-7 15,11 0 1-15,1 0-9 16,3-9-20-16,0-9-31 15,0-1-70-15,0 1-56 16</inkml:trace>
          <inkml:trace contextRef="#ctx0" brushRef="#br0" timeOffset="-3182.7399">-1354 198 275 0,'0'0'139'15,"0"0"-79"-15,0 0-6 0,0 0-27 16,0 0-16-16,0 0-7 16,90-71 0-16,-35 50-3 15,5 1-2-15,-5 9-4 16,0 0-25-16,-11 7-33 16,-14 4-34-16,-10 0-60 15</inkml:trace>
          <inkml:trace contextRef="#ctx0" brushRef="#br0" timeOffset="-3392.17">-1000 272 389 0,'0'0'84'0,"0"0"-3"16,0 0 1-16,0 0-25 15,0 0-28-15,0 0-11 16,0-4-10-16,-4 4-1 16,-1 0-7-16,-2 18-9 15,-6 19 9-15,3 14 6 16,1 0-5-16,-2-8 2 0,3 3-2 16,0-10-1-16,-1 2-3 15,3-19-32 1,-2-6-39-16,5-4-13 0,-8-9-30 15,1 0-101-15</inkml:trace>
          <inkml:trace contextRef="#ctx0" brushRef="#br0" timeOffset="-1781.25">-205 255 212 0,'0'0'132'15,"0"0"-33"-15,0 0-37 16,0 0 0-16,0 0-33 16,0 0 2-16,0 0-14 15,0 0-2-15,-10 0-8 16,10 0-7-16,-2 0 0 15,2 0-2-15,0 0 2 16,0 0-1-16,0 0-2 0,0 0-13 16,0 0-4-16,0 0-8 15,2 0-6-15,8 0 30 16,-1-11 4-16,-3-6 8 16,-2-1-8-16,-4 3 3 15,0 6 13-15,0-6-8 16,0 14 7-16,-9-1 5 15,-7 2-3-15,-3 0 7 16,-1 0-14-16,-2 2 1 16,2 18-5-16,6 0 1 15,0 6-4-15,7-3-2 16,3 5-1-16,4 4 0 0,0-3-3 16,0 2 1-16,0-1 2 15,11-7 4-15,4-6-4 16,5-3-10-16,1-8-2 15,-7 2-3-15,-1-8-11 16,-1 0 6-16,-8 0-2 16,0 0 11-16,-4 0 10 15,0 0 1-15,2 0 0 16,-2 0 4-16,0 0-4 16,0 0-7-16,0 0-11 15,0 0-29-15,0 0-4 16,0 0-44-16,0 0-194 15</inkml:trace>
          <inkml:trace contextRef="#ctx0" brushRef="#br0" timeOffset="-2565.35">-1251 531 153 0,'0'0'55'0,"0"0"14"16,0 0-14-16,0 0-24 15,0 0-4-15,0 0-3 16,22 57 8-16,11-52-6 15,2 3-15-15,4-7 2 16,-2-1-6-16,2 0-3 16,-2 0-2-16,-2-1-2 15,-1-26-40-15,-4 0 29 16,-5-14 11-16,-6 1 16 16,-5-5-12-16,-8-2 9 15,1 10-3-15,-2-1-2 16,-1 18 1-16,0 5-1 15,-4 9 2-15,0 6-1 0,0-3-3 16,0 3-4-16,0 0-2 16,2 0-7-16,6 3 7 15,4 18 2-15,-3 6-2 16,-2 0 0-16,6 5 0 16,-3-8 0-16,-1-1 6 15,-5-10-4-15,-1-3 4 16,1-6-3-16,-4-4-3 15,5 0 1-15,-1 0 2 16,-4 0 10-16,5 0 5 16,2-8 17-16,3-25-14 15,3-5-19-15,3-4-1 16,-2 14-2-16,-2 6 1 0,1 9-1 16,-9 13 1-16,4-4-2 15,-4 4-3-15,6 0 3 16,6 0-7-16,2 0 8 15,-2 13-3-15,2 13-2 16,-6 2 2-16,4 4-9 16,-3 2-1-16,-12-1 5 15,8-2-13-15,0 4-31 16,2-12-13-16,0-6-86 16,5-9-38-16</inkml:trace>
          <inkml:trace contextRef="#ctx0" brushRef="#br0" timeOffset="372.66">34 486 0 0,'0'0'231'0,"0"0"-223"16,0 0 38-16,0 0 5 15,0 0-5-15,0 0-8 16,85 0-15-16,-64-20-6 16,2-7-9-16,-2-4-4 15,-5-8-1-15,-6 3 3 16,-1-5 0-16,-1 4 8 15,0 4 4-15,-4 15 2 16,-4 3 4-16,0 15-4 16,0 0 1-16,0 0-4 15,0 0-10-15,0 0-7 16,4 0-5-16,1 0-5 0,2 5 8 16,3 18 2-16,7 4 4 15,-5 4-4-15,-2-3 6 16,5-1-6-16,-1-7-20 15,-7 3-35-15,7-11-18 16,-4-8-72-16</inkml:trace>
          <inkml:trace contextRef="#ctx0" brushRef="#br0" timeOffset="814.7">468 161 333 0,'0'0'117'0,"0"0"-56"16,0 0-9-16,0 0-35 16,0 0-14-16,0 0 1 15,0 66-3-15,0-35 11 16,0 3-9-16,6-3 2 16,3 2-5-16,-2-15 0 15,2-3-1-15,-5-6 1 16,3-9-14-16,8 0-17 15,2-5-4-15,5-28 32 16,-2-12 3-16,0 2 3 16,-5-2-3-16,-6 7 2 15,-5 6 3-15,-1 13 12 0,-3 8 17 16,0 11 1-16,0-4 1 16,0 4-7-16,0 0-14 15,0 0-7-15,0 0-8 16,0 0 0-16,0 0-14 15,4 15 13-15,5 4 1 16,-2 13 3-16,6-4-2 16,-3 6 3-16,6-3-8 15,5 2 2-15,-2 2-24 16,5-7-20-16,11-4-53 16,10-5-4-16,4-19-137 15</inkml:trace>
          <inkml:trace contextRef="#ctx0" brushRef="#br0" timeOffset="1212.26">1097 185 325 0,'0'0'81'15,"0"0"-33"-15,0 0-10 16,0 0-30-16,0 0-7 15,0 0-1-15,-5 0 0 16,5-11 7-16,0 4-4 16,0-9-2-16,0-1 2 15,0 3 2-15,0 0 9 16,0 6 3-16,0-2 1 0,-4 10 9 16,-8-2-3-16,-1 2 4 15,-3 0 3-15,2 0-25 16,-2 0 1-16,3 20 7 15,1 12-14-15,8-1-5 16,2 13 5-16,2-2 6 16,0-7-6-16,2-6 0 15,22-1-1-15,6-6-1 16,0-13-8-16,5-9-28 16,11 0-22-16,2-4 27 15,7-37-31-15,-4-10-102 16,-6-4-167-16</inkml:trace>
          <inkml:trace contextRef="#ctx0" brushRef="#br0" timeOffset="1447.6299">1443-227 370 0,'0'0'99'16,"0"0"-20"-16,0 0-25 15,0 0-17-15,0 0-17 16,0 0-4-16,-16 133 13 15,7-69-7-15,5 2-3 16,2 4-8-16,-3-2-9 16,-4-2 4-16,5 0-1 15,2-3-3-15,-2-11-1 16,-1-11-1-16,1-7-33 16,4-12-37-16,-4-17-65 15,1-5-59-15</inkml:trace>
          <inkml:trace contextRef="#ctx0" brushRef="#br0" timeOffset="1746.88">1243 138 289 0,'0'0'119'0,"0"0"-92"15,0 0 12-15,0 0-25 16,0 0 1-16,0 0 1 15,187-52-15-15,-139 52 6 16,-5 0-7-16,-11 0 7 16,-6 0-7-16,-3 20-3 0,-2 8 3 15,-5-1 0-15,-3 10 0 16,-12 9 0-16,4 0 4 16,-5-3 0-16,0-3-1 15,0-11-3-15,0 0 4 16,0-8-4-16,0-1 0 15,-5-6-15-15,-1-4-34 16,6-10-109-16</inkml:trace>
          <inkml:trace contextRef="#ctx0" brushRef="#br0" timeOffset="2025.14">1733-98 520 0,'0'0'74'15,"0"0"14"-15,0 0-33 16,0 0-39-16,0 0-5 16,0 0-8-16,12-69 1 15,1 49-4-15,-8-3-2 16,0 10 1-16,-5 3-3 15,0 10-12-15,0-4 8 0,0 4-15 16,0 0-37-16,0 0-44 16,-5 27-39-16,-9 11-36 15</inkml:trace>
          <inkml:trace contextRef="#ctx0" brushRef="#br0" timeOffset="2734.54">2113 106 208 0,'0'0'142'16,"0"0"-96"-16,0 0 11 0,0 0-17 15,0 0-14-15,0 0 9 16,-187 125-8-16,168-98-13 15,3-3 1-15,12 0-15 16,4 0 1-16,0 2-1 16,0-8 0-16,4 1-2 15,16-10-3-15,6-3-13 16,-1-6-3-16,-6 0-9 16,4-6-12-16,-10-12 42 15,-3-10 5-15,-1-9-1 16,-9 10-1-16,0-7 0 15,0 3 10-15,0 2 1 16,-4 1 11-16,-6 9-11 0,1 2 13 16,0 3-10-16,9 0-7 15,0 11-9-15,0-12-2 16,0 6 1-16,28 2-1 16,-1-1-15-16,5 8 4 15,-1 0 1-15,-2 0 3 16,1 0 1-16,-2 8 0 15,4 12 0-15,-9 11 6 16,-4 2-3-16,-6 0 4 16,-6 0-7-16,-7 3 7 15,0-2 2-15,0-8 1 16,0-7 0-16,0 4 15 0,0-14-2 16,0-5-5-16,0-4 16 15,0 0 2-15,0 0-1 16,0-4-4-16,0-28-24 15,0-15-1-15,0-12-13 16,0-2 9-16,25 11-28 16,1 5 31-16,11 21-3 15,-6 9 5-15,-5 11-2 16,3 4-5-16,-10 0-1 16,6 0-1-16,-8 13 2 15,3 10 1-15,-7 15-13 16,-5-1-3-16,-4 5-25 15,-4-5-9-15,0-1-121 0</inkml:trace>
          <inkml:trace contextRef="#ctx0" brushRef="#br0" timeOffset="-3827.13">-340-403 372 0,'0'0'75'0,"0"0"-22"16,0 0 8-16,0 0-19 15,0 0-9-15,0 0 1 16,0 0-8-16,13-1-6 15,-21 2 8-15,-43 27 1 16,-19 18-26-16,-10 1 4 16,1-2-6-16,9 1-1 15,10-13 2-15,17-4 3 16,11-12 0-16,18-10-5 0,9-7 1 16,5 0 0-16,0 0 2 15,0 0-3-15,0 0 1 16,0-20 0-16,5-18-1 15,9-12-11-15,11 3 11 16,-1 2 2-16,-5 2 1 16,-3 5-3-16,-10 7 3 15,4-2-2-15,-10 9-1 16,0 2 0-16,0 3 0 16,0 6 0-16,0 2 0 15,0-2 0-15,0 9-1 16,-10-2 1-16,4 6-2 15,-3 0-2-15,2 0-2 0,3 0 6 16,-5 0-10-16,5 0 1 16,4 29 8-16,0 4 0 15,0 6 1-15,0-1 0 16,9-1 0-16,15 5 0 16,7-6 0-16,-1 2 0 15,6-6 0-15,-4-4 0 16,-4-4 1-16,-1 3-1 15,-6-8 0-15,-10 5-3 16,-1-6 2-16,-5-4-7 16,-5 5-6-16,0 3-22 15,0 2-32-15,-6 4-25 0,-14-1-63 16,-1-3-233-16</inkml:trace>
          <inkml:trace contextRef="#ctx0" brushRef="#br0" timeOffset="-6213.19">1060-936 328 0,'0'0'76'15,"0"0"-5"-15,0 0-8 16,0 0-14-16,0 0 1 16,0 0 0-16,0 0-14 15,-42-62-10-15,42 59-3 16,0 3 3-16,0 0-18 15,0 0 6-15,0 0-14 0,0-1-1 16,20-4-1-16,19 1 1 16,-4 4-3-16,-4 0 1 15,1 0-1-15,-5 4 3 16,-2 13-1-16,-4 3-4 16,-5-1 5-16,-3 5-2 15,-5 3 3-15,-4 5-3 16,-4-2-1-16,0 5 4 15,0 2-1-15,0 9 1 16,-12 2 5-16,-8 2-3 16,-7 5-1-16,3-12 2 15,6 11 3-15,2-11-6 16,7-6 0-16,0-4 0 0,9-2 0 16,0-10 1-1,0-4-5-15,0 2 7 0,0-1-3 16,0 0 0-16,21 2-4 15,2-6 4-15,6-6 0 16,-3-3-8-16,3-5-1 16,1 0 1-16,-4 0 3 15,-5 0-7-15,-5 0 12 16,-3 0 1-16,-7 0-1 16,-2-1 4-16,0-7 3 15,-4 4-5-15,0-3 15 16,0 3-2-16,0 4-5 0,0 0 1 15,0-3 4 1,-8 3-12-16,-7 0 16 0,-1 0-13 16,-9 0 2-16,4 0-2 15,-7 0-6-15,1 7 3 16,3 17-2-16,0 0 2 16,-1 9-3-16,11-6 0 15,-2 6 0-15,4-2-2 16,3 8 1-16,-1 1 1 15,1-1 1-15,5-3-1 16,-3 0 0-16,7-3-7 16,0 0 5-16,0 3-2 15,0 2-4-15,0 3-5 16,0-5 6-16,11-7 7 16,2 9-16-16,-7-12 5 0,3 4 8 15,-2-12 2-15,-2-5 1 16,-1-3-7-16,0 2 7 15,-4 0 0-15,0-4-1 16,0 11 0-16,0 4 2 16,-20-10-2-16,1 11 3 15,-10-2-2-15,9-9 9 16,1-1 7-16,3-7-2 16,15-1-5-16,-13-4 8 15,14 0 12-15,-7 0-15 16,7 0-8-16,0 0 0 15,0 0-6-15,0 0-1 16,0 0 1-16,0 0-8 0,0 0-30 16,0 0-27-16,0-18-55 15,7-2-54-15,17-2-209 16</inkml:trace>
        </inkml:traceGroup>
        <inkml:traceGroup>
          <inkml:annotationXML>
            <emma:emma xmlns:emma="http://www.w3.org/2003/04/emma" version="1.0">
              <emma:interpretation id="{56896A83-8339-4D4F-84AB-37875F45DE11}" emma:medium="tactile" emma:mode="ink">
                <msink:context xmlns:msink="http://schemas.microsoft.com/ink/2010/main" type="inkWord" rotatedBoundingBox="27682,10667 28655,10637 28673,11217 27701,11247"/>
              </emma:interpretation>
              <emma:one-of disjunction-type="recognition" id="oneOf1">
                <emma:interpretation id="interp1" emma:lang="" emma:confidence="1">
                  <emma:literal/>
                </emma:interpretation>
              </emma:one-of>
            </emma:emma>
          </inkml:annotationXML>
          <inkml:trace contextRef="#ctx0" brushRef="#br0" timeOffset="3793.24">3311 169 29 0,'0'0'150'0,"0"0"-98"15,0 0 35-15,0 0-37 16,0 0-2-16,0 0-10 15,200-203-11-15,-185 187 5 16,-6-4 0-16,-2 6-7 16,-7 4 5-16,0 6-3 15,0 4 16-15,0 0-9 0,0 0-8 16,-5 0 4-16,-6 0-13 16,-4 0-3-16,-1 0-9 15,0 24 5-15,8 7-8 16,8 3-1-16,0 7 2 15,0-1-3-15,0-6 0 16,11 3-1-16,14-6-1 16,-2 3-7-16,13-15-13 15,4-11-41-15,19-8-76 16,11 0-58-16</inkml:trace>
          <inkml:trace contextRef="#ctx0" brushRef="#br0" timeOffset="3403.58">2747-219 307 0,'0'0'102'16,"0"0"-81"-16,0 0 44 16,0 0-26-16,0 0-21 15,0 0-1-15,204-41-3 16,-148 41-7-16,3 0-5 15,0 0-1-15,-3 22-2 16,-6 10 2-16,-15 11-2 16,-6 4-12-16,-17-1-13 15,-8 1 12-15,-4-2 10 16,0 1 3-16,0-8-1 0,-20 3 1 16,-15-7 2-1,-1-2 20-15,-8-9 13 0,1-4-3 16,1-2-11-16,-6-3 2 15,12-10-11-15,1 5-4 16,4-5-7-16,7-1 0 16,3 6-43-16,11-6-51 15,6 2-132-15</inkml:trace>
          <inkml:trace contextRef="#ctx0" brushRef="#br0" timeOffset="3046.71">3066-145 481 0,'0'0'65'0,"0"0"38"0,0 0-28 16,0 0-44-16,0 0-21 16,0 0-10-16,-10 16-2 15,-3 15-1-15,1 10 6 16,-1 7 3-16,6 2-6 15,-3-3 0-15,1 3-1 16,0-7 1-16,2-7 0 16,3-2-37-16,-1-17-31 15,5-10-39-15,-4-7-62 16,1 0-127-16</inkml:trace>
        </inkml:traceGroup>
        <inkml:traceGroup>
          <inkml:annotationXML>
            <emma:emma xmlns:emma="http://www.w3.org/2003/04/emma" version="1.0">
              <emma:interpretation id="{756AAC3B-2C46-4A39-B90D-83DB56D24084}" emma:medium="tactile" emma:mode="ink">
                <msink:context xmlns:msink="http://schemas.microsoft.com/ink/2010/main" type="inkWord" rotatedBoundingBox="28866,10387 31087,10318 31112,11126 28891,11196"/>
              </emma:interpretation>
              <emma:one-of disjunction-type="recognition" id="oneOf2">
                <emma:interpretation id="interp2" emma:lang="" emma:confidence="1">
                  <emma:literal>cooler.</emma:literal>
                </emma:interpretation>
                <emma:interpretation id="interp3" emma:lang="" emma:confidence="0">
                  <emma:literal>cooler _</emma:literal>
                </emma:interpretation>
                <emma:interpretation id="interp4" emma:lang="" emma:confidence="0">
                  <emma:literal>cooler -</emma:literal>
                </emma:interpretation>
                <emma:interpretation id="interp5" emma:lang="" emma:confidence="0">
                  <emma:literal>cooler .</emma:literal>
                </emma:interpretation>
                <emma:interpretation id="interp6" emma:lang="" emma:confidence="0">
                  <emma:literal>cooler •</emma:literal>
                </emma:interpretation>
              </emma:one-of>
            </emma:emma>
          </inkml:annotationXML>
          <inkml:trace contextRef="#ctx0" brushRef="#br0" timeOffset="4878.99">4266-88 406 0,'0'0'48'0,"0"0"-4"16,0 0-27-16,0 0-14 16,0 0-2-16,0 0-1 15,-5 0 16-15,5-2 9 16,0-9-16-16,0 0-8 15,-7-2 3-15,-6 9-1 16,-2-11 1-16,-9 14 1 16,2 1 3-16,-7 0 1 15,-1 0 9-15,-5 0-11 16,3 25 11-16,0 1 2 0,4 7-9 16,5 5-4-16,7 3 2 15,12 1-5-15,4 1-5 16,0-8 7-16,0-3-11 15,9 6 12-15,17-19-5 16,6-2-2-16,4-6 0 16,2-11-29-16,11 0-4 15,6-20-12-15,3-21 5 16,-3-2-11-16,0-2-7 16,-13 3-20-16,-3 0 43 15,-5 20 35-15,-12 7 16 16,-9 7 46-16,-13 8-1 15,3 0 12-15,-3 0-1 0,0 0-1 16,0 0-16 0,0 0-13-16,0 0-19 0,0 0 4 15,0 0-24-15,-3 23 1 16,-6 9 9-16,-1 0-13 16,1 7 1-16,9-13-5 15,0 2 4-15,0 4-1 16,0-8-6-16,9-6-7 15,10 2 1-15,1-16-29 16,0-4-1-16,6 0-8 16,-1 0 14-16,-6-20 20 15,1-7 2-15,-20-7 14 16,0 3 0-16,0-6 2 16,0 6 5-16,-20-3-5 0,-8 2 22 15,4 4-2-15,2 10 2 16,9-2-4-16,6 12-6 15,7-1-13-15,0-5 0 16,0 4-13-16,11-4 8 16,24 1-5-16,9 3-5 15,0 5 3-15,-3 5 5 16,0 0-16-16,-6 0 16 16,-5 0-15-16,-5 0 15 15,-5 15-1-15,-6 5 4 16,-5-3 3-16,-5 6 1 15,-4-1-2-15,0 2 0 16,0 0 4-16,0 3-1 16,0-4 0-16,0-3 4 0,0 3 6 15,0-9-3-15,0 3-6 16,0-8 1-16,0-4-1 16,0-1 0-16,0-4-2 15,0 0-6-15,8 0 2 16,12 0 4-16,-5 0 3 15,5 0 2-15,-7-5 15 16,-7-10 13-16,-2-6-4 16,-4-1 0-16,0-3 11 15,0-6-13-15,0 3-7 16,0 5-2-16,0 3-7 0,-4 13 3 16,-6-4-9-16,-3 11-5 15,1 0-1-15,-3 0-10 16,-5 0-43-16,-5 0-4 15,4 0-11-15,-4 0-42 16,6 11-19-16,3-11-165 16</inkml:trace>
          <inkml:trace contextRef="#ctx0" brushRef="#br0" timeOffset="5658.26">5014-567 456 0,'0'0'65'0,"0"0"8"16,0 0 12-16,0 0-37 15,0 0-33-15,0 0-13 16,-4 0 1-16,4 1-2 16,0 27-1-16,0 18 0 15,0 5-1-15,0 11 1 16,-5 1 0-16,-3 6 1 15,0-4 4-15,-2-3-5 16,-4-3 1-16,8-7 0 16,2-2-1-16,4-7 0 15,0-11-15-15,0-10-13 0,0-9-10 16,5-7-2 0,20-2 5-16,5-4-5 0,7 0 20 15,6-5 16-15,-4-31-5 16,2-5-14-16,-10 3 20 15,-2-3 3-15,-15 4 1 16,2 0 3-16,-12 6 4 16,-4 7 20-16,0 5 3 15,0 9 19-15,0 10-2 16,0-1-23-16,0 1-1 16,0 0-2-16,0 0-13 15,0 0-7-15,0 0 4 16,-4 15-6-16,-8 13 0 15,4 4-2-15,3-5 1 16,5 7-4-16,0-6 2 0,0-1-7 16,0-4-6-16,9 1-9 15,16-5-2-15,5-1 6 16,1-5 15-16,5 0-33 16,3-12 33-16,-4-1-4 15,-5 0-5-15,-1 0-2 16,-13-16 17-16,-7-19 8 15,-5 2 17-15,-4-4 3 16,0 0 4-16,0 2-5 16,0 1-10-16,0 6 7 15,0 15 0-15,0-2-14 16,0 15-3-16,0-4-7 16,0 4 0-16,0 0-8 15,6 0-1-15,14 0 6 0,5 9-10 16,-3 14 5-16,-2 1 7 15,3 3-2-15,-7 4-1 16,-3-1-5-16,-5-8-1 16,-4 7-16-16,0-8-26 15,-4-1-13-15,0-6-53 16</inkml:trace>
          <inkml:trace contextRef="#ctx0" brushRef="#br0" timeOffset="5848.26">6173 120 590 0,'0'0'79'0,"0"0"-25"16,0 0-8-16,0 0-44 15,0 0-2-15,0 0-74 16,-64-4-121-16,29 8-177 15</inkml:trace>
        </inkml:traceGroup>
      </inkml:traceGroup>
    </inkml:traceGroup>
  </inkml:traceGroup>
</inkml:ink>
</file>

<file path=ppt/ink/ink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3:02.80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104B03F-B6FD-4C25-A7F6-6F58EB694810}" emma:medium="tactile" emma:mode="ink">
          <msink:context xmlns:msink="http://schemas.microsoft.com/ink/2010/main" type="inkDrawing" rotatedBoundingBox="23790,8255 24145,5322 24612,5378 24257,8312" shapeName="Other"/>
        </emma:interpretation>
      </emma:emma>
    </inkml:annotationXML>
    <inkml:trace contextRef="#ctx0" brushRef="#br0">-676-5582 3 0,'0'0'102'15,"0"0"-44"-15,0 0-3 0,0 0-10 16,0 0-13-16,0 0-18 15,0 0 7-15,0 0 8 16,5 0 2-16,-5 0 9 16,0 0-4-16,0 0-8 15,0 0-11-15,0 0 3 16,0 0-7-16,0 0 2 16,0 0-6-16,0 0 0 15,0 0 0-15,5 0-6 16,-5 0-3-16,6 0 0 15,-6 0-1-15,5 0-5 0,8 3 6 16,3 10 3 0,3 3-3-16,4-1 2 0,-4 2-2 15,2 1 1-15,-1 1-1 16,-1-1 2-16,-6 0-2 16,-2 0 0-16,-6-1 3 15,-4-2-3-15,4 5 4 16,-5-1-2-16,0 12 0 15,0-2 7-15,0 7-3 16,0 7 10-16,0 8-12 16,-11-1-2-16,-9 5 2 15,6-5-1-15,-7-2 1 16,-3-1-4-16,5 3 0 16,-6-3 1-16,3-6 8 0,2 9-9 15,-5-7-1-15,11 3 1 16,-6-2 5-16,9-5-2 15,3 4-2-15,1-11-1 16,7 14 0-16,0-14 2 16,0 0-5-16,0-2 8 15,0-13-10-15,0 2 5 16,1-4 0-16,13-2-13 16,1 2 6-16,5-4-7 15,1-3 0-15,-3-1 7 16,3-6-5-16,1 4 1 15,-2-5 4-15,-6 0 6 16,-1 0-3-16,3 0 3 16,-4 0 1-16,1 0 1 15,-7 0 3-15,3 0-1 0,-2-6 8 16,-3-1-4-16,0-1 9 16,-4 4 5-16,0 0 15 15,0 4-18-15,0 0 5 16,0 0 1-16,0 0-7 15,0 0-1-15,0 0-13 16,0 0 2-16,0 0 4 16,-4 0 4-16,-3 0-5 15,-2 0-5-15,0 0-2 16,-1 0-1-16,-1 0 0 0,-5 8-1 16,-2 13 0-1,-1 6 2-15,-1 4-2 0,4 4 1 16,-3 1 0-1,3 10 0-15,-4 5-1 0,1-1 0 16,3-2 1-16,2 3 1 16,2-6-1-16,-1-2 0 15,6-6 0-15,3-2-1 16,-1-2 2-16,5 1-2 16,0-2-4-16,0 0 4 15,0 2 0-15,0-6 1 16,0-1 7-16,0 1-7 15,9-2 0-15,-5-6-6 16,3 4 6-16,2 3 0 16,-4-6 0-16,-4 6 1 0,-1 0-1 15,6 4-1-15,-2-3 1 16,2 4 8-16,-2 2-8 16,1 1-7-16,-1-3 7 15,-4-7 8-15,0-7-8 16,0-5 0-16,0-3-3 15,0-5-1-15,0 4 4 16,0-6 6-16,0 4-6 16,0 2-2-16,0 0 2 15,0 4-2-15,0-3 5 16,0 0-3-16,0 2 0 16,0-4-2-16,0-1 2 0,0 3 0 15,0 0 0-15,-9 2 1 16,5-3-1-16,-2 1 0 15,-4 3 0-15,9-2 1 16,-8-7-2-16,4 5 5 16,1 5-7-16,-3-13 3 15,-2 7 0-15,5 0 0 16,-6-1 0-16,-6 2 2 16,-5 2-2-16,-2 5 4 15,0-2 0-15,4 0-1 16,-1-1 0-16,-1-8 6 15,8 3-7-15,3 0 8 16,-6-4 2-16,2-4 2 16,-6 3-5-16,-1-3 0 15,-2 1-4-15,-5 4-5 0,5-1 4 16,7 0-3-16,0-4 3 16,3 0-4-16,9 5-4 15,-2-5 4-15,6 0-1 16,0 0-4-16,0 0-12 15,0 0-12-15,0 0-24 16,0 0-63-16,0-13-79 16</inkml:trace>
  </inkml:traceGroup>
</inkml:ink>
</file>

<file path=ppt/ink/ink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3:07.60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8C46CFF-54E1-415A-B4A8-FF586DE745A2}" emma:medium="tactile" emma:mode="ink">
          <msink:context xmlns:msink="http://schemas.microsoft.com/ink/2010/main" type="writingRegion" rotatedBoundingBox="26842,6461 30977,6256 31033,7385 26898,7590"/>
        </emma:interpretation>
      </emma:emma>
    </inkml:annotationXML>
    <inkml:traceGroup>
      <inkml:annotationXML>
        <emma:emma xmlns:emma="http://www.w3.org/2003/04/emma" version="1.0">
          <emma:interpretation id="{462CD7F4-B9C3-402D-A5E3-F621454F97DF}" emma:medium="tactile" emma:mode="ink">
            <msink:context xmlns:msink="http://schemas.microsoft.com/ink/2010/main" type="paragraph" rotatedBoundingBox="26842,6461 30977,6256 31033,7385 26898,7590" alignmentLevel="1"/>
          </emma:interpretation>
        </emma:emma>
      </inkml:annotationXML>
      <inkml:traceGroup>
        <inkml:annotationXML>
          <emma:emma xmlns:emma="http://www.w3.org/2003/04/emma" version="1.0">
            <emma:interpretation id="{9AD7AFD6-B3B2-4126-B68E-6C0493E399EE}" emma:medium="tactile" emma:mode="ink">
              <msink:context xmlns:msink="http://schemas.microsoft.com/ink/2010/main" type="line" rotatedBoundingBox="26842,6461 30977,6256 31033,7385 26898,7590"/>
            </emma:interpretation>
          </emma:emma>
        </inkml:annotationXML>
        <inkml:traceGroup>
          <inkml:annotationXML>
            <emma:emma xmlns:emma="http://www.w3.org/2003/04/emma" version="1.0">
              <emma:interpretation id="{F925CA85-8070-4F45-BF5F-7D6C5E175C5E}" emma:medium="tactile" emma:mode="ink">
                <msink:context xmlns:msink="http://schemas.microsoft.com/ink/2010/main" type="inkWord" rotatedBoundingBox="26842,6461 29829,6313 29885,7442 26898,7590"/>
              </emma:interpretation>
              <emma:one-of disjunction-type="recognition" id="oneOf0">
                <emma:interpretation id="interp0" emma:lang="" emma:confidence="1">
                  <emma:literal/>
                </emma:interpretation>
              </emma:one-of>
            </emma:emma>
          </inkml:annotationXML>
          <inkml:trace contextRef="#ctx0" brushRef="#br0">1333-465 508 0,'0'0'44'16,"0"0"10"-16,0 0 9 15,0 0-22-15,0 0-19 16,0 0-15-16,0 0 4 15,0 14-9-15,-14 13 4 16,-15 17-6-16,-2 14 0 16,-5 12 0-16,5 9 0 15,4 2 6-15,7-10-6 16,8-6 0-16,3-4-2 0,9-10 2 16,0-7-8-1,0-5 4-15,0-8-13 0,5-11-5 16,19 0-12-16,1-7 1 15,-3-4-2-15,7-9 21 16,-6 0 7-16,3 0 5 16,-1 0 2-16,-1-14 2 15,-6-14 14-15,-1 0-9 16,-5 5 14-16,-8-10 14 16,-4 7-8-16,0 2 0 15,0 1-4-15,0 4 0 16,-13 10-6-16,-7-2-5 15,2 3-2-15,-2 4-3 16,0 4 0-16,2 0-7 0,4 0 0 16,-6 0-4-16,4 12-15 15,1 12-13-15,8 14-27 16,7-7-58-16,0-1-134 16</inkml:trace>
          <inkml:trace contextRef="#ctx0" brushRef="#br0" timeOffset="269.67">1660 114 450 0,'0'0'58'16,"0"0"-22"-16,0 0 3 15,0 0-30-15,0 0-9 16,0 0-18-16,74-6 9 16,-25-7-38-16,-7 0-54 15,-10 2-109-15</inkml:trace>
          <inkml:trace contextRef="#ctx0" brushRef="#br0" timeOffset="1237.08">2234 125 435 0,'0'0'30'0,"0"0"0"16,0 0 10-16,0 0-30 16,72-183 7-16,-54 127 10 15,-1-3-6-15,-1-2 3 0,-10 9 6 16,3 8-14-16,-5 14 4 15,-4 17-4-15,0 9 4 16,0 4-1-16,0 0-2 16,0 0-1-16,0 0-16 15,0 0 0-15,0 0-2 16,0 10-3-16,-14 30 2 16,-4 15 3-16,2 10 0 15,5 1 0-15,11 0-6 16,0-2 3-16,0-10-18 15,0-7 13-15,7-8-21 16,22-12-3-16,1-3-23 0,4-13-3 16,2-11 3-16,2 0 26 15,-6 0-4-15,-6-8-1 16,-13-19 20-16,-7 0 14 16,-6-7 2-16,0-3 8 15,0 9 12-15,-15-9 2 16,-5 9 8-16,4 1-2 15,6 8 3-15,5 2-11 16,5 1-9-16,0 11-3 16,0-4-7-16,0 5-3 15,0-1 0-15,21 1 0 16,5 4 0-16,-3 0 1 16,-3 0 0-16,5 0-2 0,-6 0 1 15,1 9-13-15,-4 17 11 16,-6-1 1-16,-1 4 0 15,2-4 1-15,0 2 0 16,3-3 0-16,-4-5 0 16,2-9-11-16,5-5-2 15,-1 1-21-15,7-6-11 16,-1 0 25-16,7-6 19 16,2-22-1-16,-2-13 4 15,-8 8-1-15,0-4-1 16,-8 0 6-16,-12 14 11 15,5 1 29-15,-6 12-4 0,0 9 15 16,0 1 2-16,0 0-10 16,0 0-19-16,0 0-8 15,-6 0-1-15,5 0-16 16,-8 29-5-16,0 10 0 16,2 19 2-16,-2 7 0 15,4 8 3-15,-8-2-4 16,5 7 1-16,-5-12 2 15,6 2-4-15,-2-7-9 16,5-10-14-16,3-10 7 16,-4-11-44-16,-4-6-21 15,2-13-16-15,-1-11-37 16,-4 0-209-16</inkml:trace>
          <inkml:trace contextRef="#ctx0" brushRef="#br0" timeOffset="-1012.3">0 140 487 0,'0'0'42'0,"0"0"3"0,0 0 8 15,0 0-6-15,0 0-27 16,0 0-20-16,0 0-1 16,0 16 0-16,33-16 1 15,5 0 0-15,14 0 0 16,4-14 0-16,-1 1 2 15,0-2-4-15,0 6-12 16,0-10-23-16,-4 4-7 16,-8 2-24-16,-12-2 21 15,-7 3-34-15,-9-6-51 16,-15 5-20-16</inkml:trace>
          <inkml:trace contextRef="#ctx0" brushRef="#br0" timeOffset="-571.48">476-90 155 0,'0'0'73'0,"0"0"12"16,0 0 3-16,0 0-29 16,0 0-11-16,0 0-24 15,-26-8-10-15,26 1-14 16,0 7-17-16,8 0 1 16,19 0 16-16,7 0 3 15,-3 0 13-15,7 15-10 16,-4 5-3-16,-6 6-2 0,0-6 1 15,-8 7-2 1,-14 1 0-16,-6-1 7 0,0 10-5 16,0 1-1-16,-11 6 1 15,-22-2 9-15,-2 0-8 16,5-8 9-16,10-15 5 16,4-10-16-16,7 0 2 15,9-9 7-15,0 0 5 16,0 0 19-16,0 0 0 15,0 0-1-15,0-33-20 16,0-5-11-16,0-16 3 16,-2-1 11-16,-2-7-8 15,0 11-6-15,4 5 3 16,-5 22 6-16,2 15-2 16,-1 5-6-16,0 4-3 0,-1 0-1 15,5-4-13-15,0 0-13 16,0 4-41-16,0 0-89 15,9-2-282-15</inkml:trace>
        </inkml:traceGroup>
        <inkml:traceGroup>
          <inkml:annotationXML>
            <emma:emma xmlns:emma="http://www.w3.org/2003/04/emma" version="1.0">
              <emma:interpretation id="{E344C7EB-B43F-42AA-850B-43C89A5714FF}" emma:medium="tactile" emma:mode="ink">
                <msink:context xmlns:msink="http://schemas.microsoft.com/ink/2010/main" type="inkWord" rotatedBoundingBox="29905,6354 31049,6602 30921,7197 29777,6949"/>
              </emma:interpretation>
              <emma:one-of disjunction-type="recognition" id="oneOf1">
                <emma:interpretation id="interp1" emma:lang="" emma:confidence="0">
                  <emma:literal>Fe.</emma:literal>
                </emma:interpretation>
                <emma:interpretation id="interp2" emma:lang="" emma:confidence="0">
                  <emma:literal>Fr.</emma:literal>
                </emma:interpretation>
                <emma:interpretation id="interp3" emma:lang="" emma:confidence="0">
                  <emma:literal>Fe</emma:literal>
                </emma:interpretation>
                <emma:interpretation id="interp4" emma:lang="" emma:confidence="0">
                  <emma:literal>Fi.</emma:literal>
                </emma:interpretation>
                <emma:interpretation id="interp5" emma:lang="" emma:confidence="0">
                  <emma:literal>F.</emma:literal>
                </emma:interpretation>
              </emma:one-of>
            </emma:emma>
          </inkml:annotationXML>
          <inkml:trace contextRef="#ctx0" brushRef="#br0" timeOffset="1734.77">3009-316 390 0,'0'0'44'16,"0"0"-9"-16,0 0-4 15,0 0-19-15,0 0-2 16,0 0-7-16,223-112-6 16,-187 105-3-16,-1 4-38 15,-10 3-79-15,-12 0-188 16</inkml:trace>
          <inkml:trace contextRef="#ctx0" brushRef="#br0" timeOffset="1523.55">3032-486 502 0,'0'0'49'15,"0"0"9"-15,0 0 13 16,0 0-45-16,0 0-26 0,0 0-3 15,0 36-12 1,0 7 15-16,4 15 2 0,2 6-2 16,-2 6 0-16,-4 0 2 15,0-6-1-15,0-4-2 16,0-8-25-16,0-12-32 16,0-10-31-16,0-17-60 15,-10-9-115-15</inkml:trace>
          <inkml:trace contextRef="#ctx0" brushRef="#br0" timeOffset="2128.7199">3036 82 357 0,'0'0'28'0,"0"0"-15"16,0 0 6-16,0 0 3 15,0 0-3-15,0 0-1 16,126 12 4-16,-87-35-8 15,-2-5-8-15,-2-12 2 16,-6-3-5-16,-8 2 0 16,-3 4 3-16,-13 5 5 15,0 8 9-15,-5 9 13 16,0 7 2-16,0 8 12 0,0 0-12 16,0 0-10-1,0 0-8-15,0 0 1 0,0 0-13 16,0 8-3-16,0 22-2 15,0 6 0-15,0 2 2 16,0-1-2-16,4 0-4 16,19-2-2-16,9-1-5 15,0-10-18-15,12 2-21 16,-2-12-32-16,10-11-13 16,-6-3-142-16</inkml:trace>
          <inkml:trace contextRef="#ctx0" brushRef="#br0" timeOffset="2318.2199">4115-44 583 0,'0'0'86'16,"0"0"9"-16,0 0-39 15,0 0-30-15,0 0-3 16,0 0-18-16,19 0-5 15,-19 0-31-15,0-10-35 16,0-2-130-16</inkml:trace>
        </inkml:traceGroup>
      </inkml:traceGroup>
    </inkml:traceGroup>
  </inkml:traceGroup>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2T02:54:53.345"/>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1C85AF42-2E00-4EC4-9D1F-420143DADDCA}" emma:medium="tactile" emma:mode="ink">
          <msink:context xmlns:msink="http://schemas.microsoft.com/ink/2010/main" type="inkDrawing" rotatedBoundingBox="24662,5672 29578,5907 29413,9372 24496,9137" semanticType="enclosure" shapeName="Other">
            <msink:sourceLink direction="with" ref="{2271DEAC-A40B-4E4B-9C57-512680771A3F}"/>
            <msink:destinationLink direction="to" ref="{FC7B88A3-B8CC-4478-A42F-2B19F6EDBED2}"/>
            <msink:destinationLink direction="with" ref="{CE86C5FA-57B8-44B2-9801-1F8752BA9E11}"/>
            <msink:destinationLink direction="with" ref="{E390EF89-77CA-4ACD-A0E3-EC3D44774479}"/>
            <msink:destinationLink direction="with" ref="{EA2026F7-60EF-4E3A-A392-94901884E2C5}"/>
          </msink:context>
        </emma:interpretation>
      </emma:emma>
    </inkml:annotationXML>
    <inkml:trace contextRef="#ctx0" brushRef="#br0">4468 1106 559 0,'0'0'38'0,"0"0"-33"15,0 0 37-15,0 0 53 16,0 0-20-16,0 0-30 15,0 0-7-15,-5 0 1 16,5-5-9-16,0-5-1 16,0-1-4-16,-3-4-13 15,3-2 6-15,-10-1-12 0,2-6 2 16,2-7-3-16,-14 0 4 16,1-7-9-16,-16-7 1 15,-4-5 1-15,-4-7 1 16,-4-4-1-16,4 10-1 15,1-1 8-15,-1 12-8 16,-3-3 11-16,-1 3-10 16,-9 6 3-16,-2 0-2 15,-1 4 3-15,-7-1-6 16,-5-9-3-16,-6 3 2 16,-16-4 0-16,-5 2 1 15,-15 6 0-15,0 2-3 16,3 6 2-16,-6 5 1 0,17 1 0 15,9 5 0 1,5 5-2-16,9-5 1 0,6 10 2 16,9-2-2-16,-3 5 0 15,-9 1-2-15,-12 0 3 16,-13 0 0-16,-11 0 0 16,-13 0 0-16,-1 8 0 15,6 9 0-15,-5 0 0 16,18 2 0-16,6 6 3 15,0-2-3-15,8 6 0 16,10 6-3-16,-2-1 1 16,3 9 1-16,2 0 1 15,3 3-2-15,-1 5 2 0,9-1 0 16,5 2-4-16,10-6 4 16,6 1-3-16,0-1 0 15,11 6 0-15,-2-2-2 16,2 9 5-16,-5-2 0 15,-1 3 0-15,2 1-1 16,-6 0 1-16,11 4 3 16,-7 3-2-16,9-6-1 15,4-2 0-15,3-2 0 16,9 3 1-16,3-4-1 16,7 2 0-16,5-2 3 15,0-2-3-15,0-2 2 16,0-5 3-16,13 7 0 15,3-3-4-15,11 8 2 0,7 3 3 16,4-3-5-16,7 13 8 16,-3-11-6-16,12-2-1 15,-2 0-2-15,-3 0 4 16,7 1-4-16,-3 4 2 16,4-3 1-16,-9-6 2 15,6 1-2-15,-6 6-3 16,4-6 0-16,-1-9 8 15,-3 9-5-15,0-10-1 16,2-4-2-16,-2 0 1 16,-1-8 3-16,4 3-1 15,-3-2-2-15,8-1 2 0,-4-1-2 16,1 3-1 0,0-5 5-16,6-1-5 0,-1-5 2 15,17 3-2-15,4-7 2 16,12 4 6-16,12-8-7 15,9 3 2-15,5-7 3 16,7-2 2-16,-2 3-6 16,0-5 0-16,-5-4-1 15,-11-2 3-15,1 2-4 16,-3-6 0-16,-6 0 3 16,0 0-2-16,-6 0 2 15,-1 0-3-15,1-1 0 0,-3-13 0 16,9-2 4-16,-8 6-1 15,-5-6-2-15,0-3 0 16,-9 4 5-16,-6-8-5 16,-1-3 6-16,2-3 6 15,-1-2-6-15,-4-9-2 16,-3 2-3-16,2-3 2 16,-5-2-4-16,-7 5 3 15,-2-2-2-15,-4 3 4 16,-9 2-3-16,1 0 0 15,-2-5 5-15,-10-3 6 16,6-4-8-16,-8-5-1 16,7-1 4-16,-11-10-5 0,4 5-3 15,1-2 0-15,-7 9 0 16,0-1 0-16,-6 11 2 16,0-5-1-16,-7 9-1 15,-6-2 0-15,0-12 2 16,0 0-3-16,0-7 1 15,0-7 0-15,0 9 1 16,0 3-1-16,-4 3 0 16,-6 9-3-16,-1 8 3 15,-7-2 0-15,4 0 2 16,-1 0-3-16,-9-7 1 16,-1 7-1-16,-1-8 1 15,-6 3 0-15,-2 1-2 16,2 1 1-16,-2 1 1 0,-3 3 4 15,8 1-4-15,-7 3 3 16,4-5-1-16,-7 3-2 16,1-1 0-16,-4-5 0 15,-10 2 1-15,-5-5-1 16,-3-4 1-16,7 1 0 16,-4-4 3-16,0 6-4 15,6-4-3-15,5 13 3 16,7 6 0-16,4 11-2 15,0 11-3-15,-12 5-51 16,-12 0-35-16,-6 34-55 16,-5 3-114-16,9 0-208 15</inkml:trace>
  </inkml:traceGroup>
</inkml:ink>
</file>

<file path=ppt/ink/ink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3:18.10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45E2BE2-CF44-4633-8E77-134FA3CBAA92}" emma:medium="tactile" emma:mode="ink">
          <msink:context xmlns:msink="http://schemas.microsoft.com/ink/2010/main" type="writingRegion" rotatedBoundingBox="546,8192 3225,7583 3768,9974 1089,10583"/>
        </emma:interpretation>
      </emma:emma>
    </inkml:annotationXML>
    <inkml:traceGroup>
      <inkml:annotationXML>
        <emma:emma xmlns:emma="http://www.w3.org/2003/04/emma" version="1.0">
          <emma:interpretation id="{142E5A31-271A-4DF5-9D6F-B058BD9C38F1}" emma:medium="tactile" emma:mode="ink">
            <msink:context xmlns:msink="http://schemas.microsoft.com/ink/2010/main" type="paragraph" rotatedBoundingBox="546,8192 3225,7583 3529,8920 850,9529" alignmentLevel="1"/>
          </emma:interpretation>
        </emma:emma>
      </inkml:annotationXML>
      <inkml:traceGroup>
        <inkml:annotationXML>
          <emma:emma xmlns:emma="http://www.w3.org/2003/04/emma" version="1.0">
            <emma:interpretation id="{17EC3C1C-6B05-410C-8D9B-252CAAEC00AA}" emma:medium="tactile" emma:mode="ink">
              <msink:context xmlns:msink="http://schemas.microsoft.com/ink/2010/main" type="line" rotatedBoundingBox="546,8192 3225,7583 3529,8920 850,9529"/>
            </emma:interpretation>
          </emma:emma>
        </inkml:annotationXML>
        <inkml:traceGroup>
          <inkml:annotationXML>
            <emma:emma xmlns:emma="http://www.w3.org/2003/04/emma" version="1.0">
              <emma:interpretation id="{9F761E75-CBA2-4E93-B6EE-484FE7F42AC9}" emma:medium="tactile" emma:mode="ink">
                <msink:context xmlns:msink="http://schemas.microsoft.com/ink/2010/main" type="inkWord" rotatedBoundingBox="546,8192 3225,7583 3529,8920 850,9529"/>
              </emma:interpretation>
              <emma:one-of disjunction-type="recognition" id="oneOf0">
                <emma:interpretation id="interp0" emma:lang="" emma:confidence="1">
                  <emma:literal/>
                </emma:interpretation>
              </emma:one-of>
            </emma:emma>
          </inkml:annotationXML>
          <inkml:trace contextRef="#ctx0" brushRef="#br0">352 3 385 0,'0'0'75'0,"0"0"-46"15,0 0 36-15,0 0-12 16,0 0-7-16,0 0 4 15,-149-7-32-15,115 14-7 16,0 20-3-16,-4 8 5 16,7 5-9-16,2 0-3 15,12-8-1-15,8 5 2 16,1-5-2-16,8-7-5 16,0 1 5-16,0 2-6 15,13-4-10-15,24 3 7 16,-2-3 2-16,12-1 7 15,-5 1 4-15,1 2-4 0,-1-6 0 16,-7 3-3-16,-10 0 2 16,-4-5-5-16,-12 6 1 15,-5-9-9-15,-4 7 1 16,0 1 13-16,0 9 8 16,-8 4-2-16,-27 3-5 15,-7-11 20-15,4-2-12 16,-1-7 6-16,6-6 3 0,2-3 1 15,2-9-6 1,16-1-4-16,-4 0 1 0,12 0-10 16,1 0-8-1,4 0-24-15,0-1-61 0,0-12-40 16,4-4-141-16</inkml:trace>
          <inkml:trace contextRef="#ctx0" brushRef="#br0" timeOffset="820.65">407 631 100 0,'0'0'38'16,"0"0"6"-16,0 0 7 0,0 0-28 15,0 0 0-15,179-203 7 16,-162 171 29-16,-8 4-7 15,-9 0 0-15,0 18 7 16,0 6-10-16,0 3-7 16,0 1 5-16,0 0-13 15,0 0-16-15,-18 0-5 16,-3 0-5-16,0 15-2 16,0 9-1-16,7 6-5 15,6-1 1-15,3 13-1 16,5-4-9-16,0 1 2 15,5-9-9-15,21-6 5 16,7-6-12-16,2-6-5 0,3-3 17 16,1-9-10-16,3 0 4 15,9-4 12-15,-8-36 3 16,-1-3-1-16,-13 1-5 16,-16 1 4-16,-8 4 4 15,-5 5 6-15,0 4 6 16,0 0 17-16,-13 14-8 15,-3 4 11-15,3 6 6 16,0 4-18-16,4 0-11 16,5 0 2-16,4 0 0 15,0 0-10-15,0 0-1 16,0 0-7-16,0 14-5 16,0 24 1-16,0 2 11 15,17 7-2-15,0 0 1 0,4-1-6 16,5 6-1-16,0-7 3 15,3 10-5-15,1-7 10 16,4 2 0-16,-8 0 0 16,-1-8-5-16,-12 0-7 15,0 1 0-15,-5-8-2 16,-8-8 5-16,0 2 7 16,0 4 4-16,-4-9 1 15,-22 7-1-15,1-2 2 16,-5-7 12-16,-4-8 7 0,8-4 9 15,-7-10-4 1,11 0 4-16,-8 0 11 0,9-6-9 16,-9-30-14-16,5 0-9 15,12-7-8-15,0-8 0 16,13 4-3-16,0-7-2 16,0-2-20-16,13 5-8 15,21 0-1-15,0 5-10 16,8 3 5-16,-5 7-36 15,3 6-30-15,-2 5-61 16,-21 7-169-16</inkml:trace>
          <inkml:trace contextRef="#ctx0" brushRef="#br0" timeOffset="2186.47">1092 364 243 0,'0'0'147'16,"0"0"-124"-16,0 0 25 15,0 0-15-15,0 0-33 16,0 0 21-16,30 59 4 15,-21-18 2-15,0-2-6 16,-2 2-10-16,-3-4-6 16,-4-7 2-16,0-2-5 0,0-12 2 15,0-6 3-15,0-6-3 16,0-4-3-16,0 0 13 16,0 0-1-16,5-4 25 15,-5-30-16-15,0-10-13 16,0-14-16-16,0-13 7 15,4 13-3-15,5 11 3 16,4 15-6-16,-5 13-1 16,6 10-1-16,-7 5-2 15,6 4 1-15,0 0-1 16,-4 0-4-16,12 0 7 16,-5 13-14-16,2 15 18 15,-1 10-3-15,1-2 12 0,-2 1-5 16,1-5 1-1,0-2 3-15,-8-8 1 0,3-5-4 16,-8-15 3-16,0 2-1 16,-4-4 1-16,5 0-5 15,-1 0 14-15,-4 0-6 16,4-4 12-16,1-20 3 16,3-18-14-16,-3-8-9 15,3 5 2-15,3 6 9 16,3 12-11-16,-5 16-1 15,0 7-1-15,-5 4-1 16,0 0-7-16,9 0 0 0,-4 0 1 16,7 0 3-16,-3 0 4 15,4 10-4-15,1 4-9 16,7 4 12-16,-4 6 0 16,1-5 0-16,-2-6 5 15,2 6-2-15,-5-15 4 16,-1 7-4-16,-3-4-4 15,1-7 2-15,-1 0 2 16,0 0 0-16,3 0 5 16,-3-22-3-16,4-14 7 15,0-3-2-15,-17 11 15 16,5-6-21-16,-5 7 21 16,0 6-15-16,0 7 11 15,0 8 13-15,0 3-14 0,0 3-11 16,0 0 11-16,0 0-9 15,0 0-7-15,0 0-1 16,0 0-2-16,0 9-2 16,0 18 3-16,-5 1-2 15,5 13 0-15,0-13-12 16,0 0 0-16,0-4-3 16,0-10-6-16,5-5-6 15,6-5-12-15,-2-4-2 16,4 0 32-16,5 0 2 15,2-27 3-15,2-5 7 16,-9-2 3-16,0 3-3 0,-3 7 0 16,0 0 0-16,-6 10 10 15,1 8 12-15,-5 6-5 16,0 0-9-16,0 0 12 16,0 0-18-16,0 0-1 15,0 0-1-15,8 0-10 16,1 6-4-16,13 17 14 15,-2-8-1-15,-2 7-11 16,3-3 12-16,-5-10 0 16,-3 2 2-16,-4-7-2 15,0-4-4-15,-9 0-2 16,4 0 3-16,1 0 0 0,-1 0 3 16,0-19 6-1,9-5 6-15,-11-12 5 0,8 12-2 16,-6 1-5-16,1 1-1 15,-5 7 10-15,4 14-8 16,-4 1-9-16,0 0-2 16,4 0 0-16,-4 0-9 15,9 0 2-15,0 0-10 16,5 0 12-16,5 7-2 16,-2 2 0-16,5 0-6 15,-6-9-6-15,6 10-8 16,4-10 5-16,-1 0-74 15,1-15-8-15,-4-19-249 16</inkml:trace>
          <inkml:trace contextRef="#ctx0" brushRef="#br0" timeOffset="2631.2799">2254 34 407 0,'0'0'39'0,"0"0"7"15,0 0-7-15,0 0 13 16,0 0-17-16,0 0-10 0,196-89-17 16,-149 66-3-16,0-1-5 15,-5 0-15-15,-3 1-50 16,-14 7-88-16</inkml:trace>
          <inkml:trace contextRef="#ctx0" brushRef="#br0" timeOffset="2437.8">2412-311 362 0,'0'0'106'0,"0"0"-85"15,0 0 66-15,0 0-55 16,0 0-20-16,0 0 4 16,-18 75 7-16,18-23 6 15,0 6-8-15,0 0-8 16,0-6-8-16,0-6-2 16,9 2-2-16,4-4 0 15,-4-4-1-15,-5-10-7 16,1-8-30-16,2-12-36 0,-7-10-50 15,0 0-128-15</inkml:trace>
        </inkml:traceGroup>
      </inkml:traceGroup>
    </inkml:traceGroup>
    <inkml:traceGroup>
      <inkml:annotationXML>
        <emma:emma xmlns:emma="http://www.w3.org/2003/04/emma" version="1.0">
          <emma:interpretation id="{60EA6CB2-C41F-4E5E-B37F-2A41157F6E25}" emma:medium="tactile" emma:mode="ink">
            <msink:context xmlns:msink="http://schemas.microsoft.com/ink/2010/main" type="paragraph" rotatedBoundingBox="858,9366 3381,8648 3735,9891 1213,10609" alignmentLevel="1"/>
          </emma:interpretation>
        </emma:emma>
      </inkml:annotationXML>
      <inkml:traceGroup>
        <inkml:annotationXML>
          <emma:emma xmlns:emma="http://www.w3.org/2003/04/emma" version="1.0">
            <emma:interpretation id="{DD722974-2176-4092-AAD9-8D1EBFD4EEC1}" emma:medium="tactile" emma:mode="ink">
              <msink:context xmlns:msink="http://schemas.microsoft.com/ink/2010/main" type="line" rotatedBoundingBox="858,9366 3381,8648 3735,9891 1213,10609"/>
            </emma:interpretation>
          </emma:emma>
        </inkml:annotationXML>
        <inkml:traceGroup>
          <inkml:annotationXML>
            <emma:emma xmlns:emma="http://www.w3.org/2003/04/emma" version="1.0">
              <emma:interpretation id="{7FDE5248-EDDE-473B-8206-EB33483506D7}" emma:medium="tactile" emma:mode="ink">
                <msink:context xmlns:msink="http://schemas.microsoft.com/ink/2010/main" type="inkWord" rotatedBoundingBox="858,9366 3381,8648 3735,9891 1213,10609"/>
              </emma:interpretation>
              <emma:one-of disjunction-type="recognition" id="oneOf1">
                <emma:interpretation id="interp1" emma:lang="" emma:confidence="1">
                  <emma:literal/>
                </emma:interpretation>
              </emma:one-of>
            </emma:emma>
          </inkml:annotationXML>
          <inkml:trace contextRef="#ctx0" brushRef="#br0" timeOffset="4662.64">1543 1175 433 0</inkml:trace>
          <inkml:trace contextRef="#ctx0" brushRef="#br0" timeOffset="4916.96">1543 1175 433 0,'235'90'81'16,"-239"-90"-22"-16,-5 0-7 0,5 0-28 0,-1 11-18 16,5 7-6-16,0 0-2 15,0 6-1-15,0 0 2 16,0-2-2-16,0-9 1 16,5 3-17-16,21-9 0 15,-2 8-10-15,2-6 28 16,-1 1-1-16,-8-5 2 15,5 3-1-15,-17-3-5 0,-1 9-3 16,0-1-3 0,-4 6-3-16,0 5 15 0,0-2 15 15,0-3-3-15,-13 5-10 16,-9-10 10-16,9-1-12 16,-3-8 1-16,-5-5-1 15,3 0-4-15,1 0-47 16,5-35-110-16</inkml:trace>
          <inkml:trace contextRef="#ctx0" brushRef="#br0" timeOffset="4550.85">1543 1175 410 0,'0'0'16'16,"0"0"-9"-16,0 0 7 16,0 0-11-16,0 0-3 15,0 0 0-15,22 44-5 16,-14-44 5-16,1 0 9 15,0 0-4-15,2 0 6 16,-2-18 18-16,-4-1-16 0,-1 1 14 16,-4 4 11-16,0 1-12 15,0 12 8-15,0 1-12 16,0 0-7-16,-9 0 1 16,9 0-16-16,-9 0-3 15,-2 18-38-15,2 11-30 16,5 7-52-16,4-13-48 15</inkml:trace>
          <inkml:trace contextRef="#ctx0" brushRef="#br0" timeOffset="4233.7">229 1351 365 0,'0'0'58'16,"0"0"-42"-16,0 0 26 16,0 0-3-16,0 0-20 15,204-176-4-15,-140 161-8 16,-9 11-3-16,-13 4-3 16,-4 0-1-16,-16 0-20 15,-9 19-13-15,-9 13 8 16,-4 3 25-16,0 8 7 15,0-1 9-15,-8 5 2 16,-23-6 11-16,6-3-13 0,4-2 10 16,3-4-5-16,2-3-8 15,12-5-4-15,0-7-6 16,4-3-3-16,0 3 0 16,0 4-11-16,24-7 5 15,7-1-8-15,2 1 1 16,6-10 1-16,3-4 11 15,5 0-1-15,-4-4 2 16,-1-34-2-16,-7 1 2 16,-6-8 2-16,-11 2-2 15,-5 5-1-15,-9 1 1 16,-4 9 3-16,0 11-2 16,0 7 11-16,0 10 3 15,0 0 16-15,0 0-14 0,0 0-9 16,0 0 4-16,0 0 3 15,0 0-15-15,0 10-4 16,0 18 4-16,0 0 5 16,0 4-5-16,0-5 0 15,4 1-2-15,12-10-8 16,6-2-8-16,4 1-12 16,3-13-5-16,13-4 16 15,2 0 19-15,6 0 0 16,-7-35 3-16,0 2-5 0,-14-9 2 15,-16 6 0 1,-9 1 5-16,-4 8-3 0,0 6 10 16,0 2 16-16,-13 9 4 15,-4 3 12-15,5 7-10 16,-1 0-4-16,9 0-10 16,-5 0-5-16,5 0 1 15,-5 0-15-15,-4 26-1 16,9 9 0-16,4 3-2 15,0 13-2-15,0 5 1 16,0-5-17-16,9 4 9 16,12 2 1-16,11-6-10 15,4 1 10-15,7-4-6 16,-4 9 15-16,3-10-10 0,-10 7 6 16,0-3 3-1,-15-14-4-15,-13 1-8 0,-4-11 11 16,0-3 2-16,0-10 1 15,-26 0 1-15,-16-6 14 16,3-8 26-16,-3 0-2 16,0 0-15-16,7-8 8 15,2-20 0-15,11-2-31 16,0-9-1-16,15-13-4 16,7-4 1-16,0-14-16 15,3-8-17-15,32 3 13 16,7 2-12-16,1 14-3 15,8 11 12-15,-9 13 6 0,-3 8 0 16,-1 14 8-16,-12 10 10 16,-1 3 2-16,-4 0 0 15,-3 0-3-15,2 0 3 16,-7 7-3-16,-4 13-4 16,0 0 7-16,-5 1 9 15,0 2-2-15,1 0 1 16,6-7-4-16,-11 6-1 15,0-9 0-15,5-2-6 16,-1-4 3-16,0-1-22 16,1-6-22-16,-5 0-60 15,0 0-47-15,0-4-74 16</inkml:trace>
          <inkml:trace contextRef="#ctx0" brushRef="#br0" timeOffset="3072.12">441 1356 515 0,'0'0'58'0,"0"0"11"0,0 0-4 16,0 0-41-16,0 0-19 15,0 0-5-15,-12 12-14 16,12 19 11-16,0 12 3 16,4 4 7-16,4 2-4 15,5-6 1-15,-13 2-4 16,8-6-2-16,-8 3-27 15,0-5-41-15,0-10-66 16,-8-13-211-16</inkml:trace>
          <inkml:trace contextRef="#ctx0" brushRef="#br0" timeOffset="6410.03">1998 1442 88 0,'0'0'47'0,"0"0"30"16,0 0-40 0,0 0 0-16,0 0-12 0,0 0 4 15,163-68-11-15,-146 35 1 16,4-1 0-16,-4-10 1 16,-13 5 5-16,5-3-6 15,-9 7 8-15,0 5 6 16,0 2-4-16,0 15-4 15,0 3 9-15,0 10 4 16,0 0-4-16,0 0-12 16,0 0-8-16,-4 0-14 15,4 0-6-15,0 19 4 16,0 4 2-16,0 6 0 0,0 1 2 16,0-9-2-16,4 2-1 15,6-5-7-15,5-5-6 16,2-2 12-16,-4-1-8 15,5-7-12-15,-2-3 10 16,-3 0 3-16,-5 0 0 16,10 0 7-16,-10-9 2 15,8-15 1-15,-11-8 5 16,-1-2 2-16,-4 4-5 16,0-4 1-16,0 7 8 15,0 0 0-15,4 9 1 16,1 8-3-16,-5 10 0 15,4 0-8-15,-4 0-2 16,0 0-2-16,9 0-4 0,0 0-2 16,4 0 7-16,7 0 1 15,2 0 1-15,-5 12-1 16,3 4 1-16,2-6-1 16,0 7 0-16,-2-8 6 15,2-4-5-15,4 0-1 16,-6-5-10-16,-2 0-9 15,-1 0-14-15,3-6-9 16,2-17-13-16,-9-10 9 16,-13 6-22-16,0-8 43 15,0 7 4-15,0 4 21 16,0 1 3-16,0 13 45 0,-8 1 12 16,-5 9 15-16,4 0-9 15,4 0-12-15,-2 0-8 16,-1 0-12-16,3 0-7 15,5 0-12-15,-4 0-8 16,-1 0-7-16,5 13-1 16,-4 16-2-16,4 0 2 15,0-1-3-15,0-6-2 16,0-5-12-16,13 1-1 16,0-6 8-16,8-4-2 15,0-2 3-15,-3 7 9 16,11-8 1-16,-3 7 2 15,-2-2-2-15,3 4 4 0,-6 1-4 16,-12-2 0-16,3 2-13 16,-8-1 7-16,-4 4 2 15,0 9 4-15,0 4 4 16,-42 13 9-16,-13 2-13 16,-5 5-6-16,1 1-68 15,7-16-74-15,5-18-147 16</inkml:trace>
          <inkml:trace contextRef="#ctx0" brushRef="#br0" timeOffset="5216.16">1862 890 419 0,'0'0'72'15,"0"0"-19"-15,0 0 0 16,0 0-47-16,0 0-6 16,0 0 0-16,0 0 7 15,48 104 18-15,-28-60-16 16,2 8 3-16,-9-1-1 16,0 2-7-16,-1-10-2 15,-4-4 4-15,1-3-6 16,-9-7 0-16,4-6 0 15,-4-5-15-15,5-13-18 0,-5-1-9 16,4-4-20-16,5 0-65 16,0 0-72-16</inkml:trace>
          <inkml:trace contextRef="#ctx0" brushRef="#br0" timeOffset="5422.61">1930 1077 381 0,'0'0'60'0,"0"0"-42"15,0 0 48-15,0 0-60 16,0 0 5-16,0 0-7 16,116-106-4-16,-74 83 0 15,-4-2-10-15,-3 3-47 16,-16 7-73-16,-9 6-207 0</inkml:trace>
        </inkml:traceGroup>
      </inkml:traceGroup>
    </inkml:traceGroup>
  </inkml:traceGroup>
</inkml:ink>
</file>

<file path=ppt/ink/ink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2:43.17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2E4CE7A-AA18-41BA-B85B-79754D1EA7DE}" emma:medium="tactile" emma:mode="ink">
          <msink:context xmlns:msink="http://schemas.microsoft.com/ink/2010/main" type="writingRegion" rotatedBoundingBox="4626,15256 4641,15256 4641,15271 4626,15271">
            <msink:destinationLink direction="with" ref="{34DF81E0-36F2-49C3-A6BD-8D84AB3E4B4E}"/>
          </msink:context>
        </emma:interpretation>
      </emma:emma>
    </inkml:annotationXML>
    <inkml:traceGroup>
      <inkml:annotationXML>
        <emma:emma xmlns:emma="http://www.w3.org/2003/04/emma" version="1.0">
          <emma:interpretation id="{09FE2FAC-0F9D-405E-B707-1ADF7573DA9B}" emma:medium="tactile" emma:mode="ink">
            <msink:context xmlns:msink="http://schemas.microsoft.com/ink/2010/main" type="paragraph" rotatedBoundingBox="4626,15256 4641,15256 4641,15271 4626,15271" alignmentLevel="1"/>
          </emma:interpretation>
        </emma:emma>
      </inkml:annotationXML>
      <inkml:traceGroup>
        <inkml:annotationXML>
          <emma:emma xmlns:emma="http://www.w3.org/2003/04/emma" version="1.0">
            <emma:interpretation id="{CC7DEB5E-6D22-45A7-9C2C-EE94B03A46AE}" emma:medium="tactile" emma:mode="ink">
              <msink:context xmlns:msink="http://schemas.microsoft.com/ink/2010/main" type="line" rotatedBoundingBox="4626,15256 4641,15256 4641,15271 4626,15271"/>
            </emma:interpretation>
          </emma:emma>
        </inkml:annotationXML>
        <inkml:traceGroup>
          <inkml:annotationXML>
            <emma:emma xmlns:emma="http://www.w3.org/2003/04/emma" version="1.0">
              <emma:interpretation id="{3926F4E0-A3AC-4283-8AE7-F8CF0A12BDE6}" emma:medium="tactile" emma:mode="ink">
                <msink:context xmlns:msink="http://schemas.microsoft.com/ink/2010/main" type="inkWord" rotatedBoundingBox="4626,15256 4641,15256 4641,15271 4626,15271"/>
              </emma:interpretation>
            </emma:emma>
          </inkml:annotationXML>
          <inkml:trace contextRef="#ctx0" brushRef="#br0">0 0 468 0,'0'0'34'16,"0"0"18"-16,0 0-36 15,0 0-16-15,0 0-28 16,0 0-91-16</inkml:trace>
        </inkml:traceGroup>
      </inkml:traceGroup>
    </inkml:traceGroup>
  </inkml:traceGroup>
</inkml:ink>
</file>

<file path=ppt/ink/ink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5:03.36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F03A585-8C2E-42F6-89E2-387094F389E0}" emma:medium="tactile" emma:mode="ink">
          <msink:context xmlns:msink="http://schemas.microsoft.com/ink/2010/main" type="inkDrawing" rotatedBoundingBox="17219,2044 20050,2000 20052,2086 17220,2130" shapeName="Other"/>
        </emma:interpretation>
      </emma:emma>
    </inkml:annotationXML>
    <inkml:trace contextRef="#ctx0" brushRef="#br0">0 93 97 0,'0'0'29'0,"0"0"-16"16,0 0 2-16,0 0 5 16,0 0-6-16,0 0 1 15,0 0-5-15,117-13 5 16,-98 13-8-16,3 0 9 0,1 0-7 15,0 0-3-15,5 0 26 16,4 0-11-16,0 0 0 16,13 0 7-16,5 0-4 15,14 0 6-15,13 9-3 16,17-9-13-16,8 4 1 16,7-4-10-16,10 0 5 15,-5 0-8-15,-1 0 3 16,-2 0-2-16,-3 0 1 15,1 0 0-15,-13 0-3 16,-3 0 5-16,-16 0-5 16,-9 0-1-16,-10 0 1 0,-7 0-1 15,-11 0 0 1,2 0 1-16,-1 0-1 0,-2 0 0 16,5 0 0-16,9 0 0 15,2 0 4-15,-2 0-4 16,-3 0 3-16,1-4 8 15,-9 0-11-15,-6-4 2 16,1 6 8-16,-10-2-8 16,-5-1 6-16,-2-3-3 15,-2 6-3-15,-7 2-2 16,0-4 1-16,3 4-1 16,-4-3 4-16,2 3 2 15,1 0-6-15,-7 0 1 0,7-4 0 16,3 0-1-16,0 1 0 15,2 0 0-15,6-1 0 16,-7-4 2-16,-7 4 0 16,-1 0-1-16,-2 4 1 15,-7 0-1-15,0 0-2 16,0 0-15-16,0-1-30 16,-22-13-59-16</inkml:trace>
  </inkml:traceGroup>
</inkml:ink>
</file>

<file path=ppt/ink/ink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5:24.52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DE1C9D9-EFC0-4398-B531-4EC9CD959064}" emma:medium="tactile" emma:mode="ink">
          <msink:context xmlns:msink="http://schemas.microsoft.com/ink/2010/main" type="inkDrawing" rotatedBoundingBox="2814,4451 4948,4019 5224,5381 3090,5814" hotPoints="3099,4430 4549,4263 4921,4862 3321,5533" semanticType="enclosure" shapeName="Quadrilateral"/>
        </emma:interpretation>
      </emma:emma>
    </inkml:annotationXML>
    <inkml:trace contextRef="#ctx0" brushRef="#br0">675 946 379 0,'0'0'82'16,"0"0"-78"-16,0 0-2 15,0 0 6-15,0 0 8 16,0 0 1-16,0 0 0 16,0 0 7-16,-64 0-8 15,53 0-4-15,-2 0 3 16,4 0-1-16,0 0-3 16,-4 0 10-16,0 0-11 0,-7 0-5 15,7 0 4-15,-18 0-7 16,2 0 11-16,3 0 39 15,-12 0-32-15,21 0-15 16,-10 0-1-16,8 0 0 16,6 0 6-16,0 0-6 15,-1 0 9-15,7 0-7 16,-1 0 9-16,3 0-14 16,-4 0 4-16,1-8 1 15,-1 7 6-15,0-12-11 0,1 4 0 16,-4-7 7-1,-5 3-6-15,4-10-1 0,-5 5 6 16,-6-14 7-16,2 0-9 16,-10-2 14-16,13 10-9 15,6 5-4-15,0 0-4 16,4 3 4-16,5 8-5 16,-8-3 9-16,8-3-8 15,4-4 1-15,0-5-3 16,0-2-1-16,0 3 0 15,0-3 1-15,0 2 0 16,0-1 0-16,0-5 0 16,0 4 0-16,4-2 0 15,8 7-3-15,-8-7 6 16,5 10-4-16,0-1 1 0,-1 1-3 16,1 2 3-16,-5 4 1 15,5-3-1-15,-3 1-3 16,8 0 1-16,4-2-1 15,-5 2-3-15,6-3 3 16,0 7-4-16,-6-4-6 16,4 8 6-16,-4-7 2 15,7 2 2-15,-2 1-4 16,8-3 3-16,7-1-4 16,4-1 8-16,-1 2 1 15,1 3 1-15,-6 0-2 16,7-1-2-16,-12 6 1 0,7 4 1 15,-11-3-1-15,-9 3 0 16,9 0 0-16,-6 0 0 16,1 0 1-16,0 0 0 15,-2 0-1-15,8 0 1 16,12-4 1-16,-2 4 0 16,7-8-1-16,6 6 0 15,5-5-1-15,-1 1-1 16,-6 2 2-16,2 3 0 15,-4 1-2-15,-7 0 1 16,3 0 1-16,-16 0-3 16,7 0 2-16,-3 0 2 15,7 0 0-15,-2 0 0 0,2 0-1 16,-2 0 0-16,-4 0 0 16,9 1-1-16,-2 13-4 15,1-5 5-15,-6 2-1 16,1 0-1-16,-4 5 2 15,-1-3 0-15,1 5-2 16,-1 3 0-16,-4-2 2 16,-3 6 0-16,-4-3 1 15,5 0-1-15,-6 0-3 16,0 0 3-16,-4 3 0 16,0-3 0-16,-9-1 2 15,11 2-6-15,-6-6 4 0,-1 5 0 16,-4-3-2-16,0 1-1 15,0 2 4-15,0 0-2 16,0 0 2-16,0 0 0 16,0 0 3-16,-4 0-3 15,-12-8 2-15,-2 7-3 16,5-7 1-16,0 2 3 16,-6-2-4-16,5 3 3 15,-4-7-2-15,1 7-1 16,-2-8 2-16,0 2 0 15,-3 0-2-15,-2 1 3 16,6-1-1-16,-8 2-2 16,2 6 0-16,-3-4 2 15,0-2-2-15,-1 2 0 16,2 3 0-16,-7-4-1 0,11-2 1 16,-3-2 0-16,8-2 0 15,4-2 3-15,4-3-3 16,1 3-1-16,-4-5 1 15,8 7 0-15,-1-4 0 16,-3 0 0-16,-5 4-1 16,-1-3 3-16,-9 3-2 15,0 0 0-15,-3-2 0 16,-7 7 1-16,-7-6 5 16,11 1-6-16,-1 4-2 15,1-4 2-15,3 0 1 16,-2-3-1-16,9 4 2 0,6-4-2 15,0-2 0 1,-1 1 0-16,4-3 0 0,1-1 0 16,5 5 1-16,-5-5-3 15,5 0 2-15,-5 4 0 16,0-1-3-16,-2 0-4 16,-3 2 1-16,10-2-2 15,-9 2-10-15,9 6-31 16,-1-2-91-16,-3-1-229 15</inkml:trace>
    <inkml:trace contextRef="#ctx0" brushRef="#br0" timeOffset="15686.6">12 1563 443 0,'0'0'52'0,"0"0"-44"0,0 0 14 16,0 0 5-16,0 0 0 16,0 0-7-16,0 0-6 15,0 0 2-15,0-18-8 16,0 18 0-16,0 0 4 16,0-6-6-16,0 6 9 15,0 0-12-15,0-4 5 16,0 4-4-16,0 0 3 15,0-9-4-15,0 5-6 16,12-19 7-16,27-5-5 16,16-14 2-16,13 1 3 15,14-6-2-15,15-3 0 0,6-1-2 16,3 0 0-16,-1 0 0 16,-2 1 2-16,-1 3-2 15,1 4 1-15,3-4-2 16,-15 11 4-16,5-6-2 15,-10 1-1-15,-2 7 0 16,-7-6 0-16,-1 5 0 16,-7-3-4-16,-6 9 4 15,-7 5 0-15,-10 6 0 16,-11 3 0-16,-8 2 1 16,-3 8 1-16,-16 2 3 15,1 3 4-15,-9-7-8 16,0 6 11-16,0 1-7 0,0 0 11 15,0 0-9-15,0 0-4 16,4 0-3-16,-4 0-7 16,9 0-20-16,16 0-72 15,1 0-29-15,3 0-85 16</inkml:trace>
  </inkml:traceGroup>
</inkml:ink>
</file>

<file path=ppt/ink/ink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3:17.04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49C3C79-DE20-4C07-AA3F-135493B69154}" emma:medium="tactile" emma:mode="ink">
          <msink:context xmlns:msink="http://schemas.microsoft.com/ink/2010/main" type="writingRegion" rotatedBoundingBox="3916,8109 4477,8109 4477,9873 3916,9873"/>
        </emma:interpretation>
      </emma:emma>
    </inkml:annotationXML>
    <inkml:traceGroup>
      <inkml:annotationXML>
        <emma:emma xmlns:emma="http://www.w3.org/2003/04/emma" version="1.0">
          <emma:interpretation id="{8CD0B842-63B6-444B-93A2-B40E2D2EB7E0}" emma:medium="tactile" emma:mode="ink">
            <msink:context xmlns:msink="http://schemas.microsoft.com/ink/2010/main" type="paragraph" rotatedBoundingBox="3916,8109 4477,8109 4477,9873 3916,9873" alignmentLevel="1"/>
          </emma:interpretation>
        </emma:emma>
      </inkml:annotationXML>
      <inkml:traceGroup>
        <inkml:annotationXML>
          <emma:emma xmlns:emma="http://www.w3.org/2003/04/emma" version="1.0">
            <emma:interpretation id="{8503C66C-1C7D-4D02-9A1A-4EC7494AE67D}" emma:medium="tactile" emma:mode="ink">
              <msink:context xmlns:msink="http://schemas.microsoft.com/ink/2010/main" type="line" rotatedBoundingBox="3916,8109 4477,8109 4477,9873 3916,9873"/>
            </emma:interpretation>
          </emma:emma>
        </inkml:annotationXML>
        <inkml:traceGroup>
          <inkml:annotationXML>
            <emma:emma xmlns:emma="http://www.w3.org/2003/04/emma" version="1.0">
              <emma:interpretation id="{3FE36D9F-1B57-49A1-A884-983EF9A44A81}" emma:medium="tactile" emma:mode="ink">
                <msink:context xmlns:msink="http://schemas.microsoft.com/ink/2010/main" type="inkWord" rotatedBoundingBox="3916,8109 4477,8109 4477,9873 3916,9873"/>
              </emma:interpretation>
              <emma:one-of disjunction-type="recognition" id="oneOf0">
                <emma:interpretation id="interp0" emma:lang="" emma:confidence="1">
                  <emma:literal/>
                </emma:interpretation>
              </emma:one-of>
            </emma:emma>
          </inkml:annotationXML>
          <inkml:trace contextRef="#ctx0" brushRef="#br0">3638-16 111 0,'0'0'56'15,"0"0"2"-15,0 0 3 16,0 0-3-16,0 0-5 16,0 0-11-16,0 0-3 15,-18 0 3-15,18 0-20 16,0 0 9-16,0 0-5 16,0 0-1-16,0 0 4 0,0 0 0 15,-4 0 0-15,-1 0-3 16,1 0-11-16,-6 0 4 15,4 0-5-15,-3 0-10 16,-8 0 9-16,-5 0-12 16,-2 0 6-16,2 0-1 15,-1 0-6-15,4 0 2 16,-3 12-1-16,-7-1 2 16,-1 2-3-16,3 1 2 15,-2 2 14-15,16-1-4 16,0-6-12-16,-1 6 0 15,8 8-1-15,-3-4-2 0,5-1-1 16,0-3 4-16,4 9 0 16,0-5-7-16,0 1-8 15,0 0 6-15,17 0-11 16,3 2 6-16,-2-9 7 16,-1 11 4-16,3-6 2 15,-2-3 2-15,-1 2 2 16,1 1-3-16,-2-2-7 15,1 8 7-15,0-7 2 16,-4 1-2-16,3 1 0 16,-3-1 1-16,5 5-1 15,-9-4-6-15,4 5 1 16,-2 0 5-16,-2 2 5 0,0 3-5 16,-1-3-4-1,-8 2 4-15,0-4 4 0,0 7-1 16,0-4 1-1,0-6-4-15,0 5 3 0,0 2-6 16,-8-4 10-16,-16 4-7 16,1-5 0-16,6-8 4 15,-1 4-1-15,2-10 2 16,8-1 4-16,-5-5 3 16,4 0 5-16,5 1-10 15,-1-4 0-15,5 0 3 16,-4 0-5-16,4 0-3 0,0 0-2 15,0 0-10-15,0-4-1 16,0-2 8-16,0 2-1 16,0-4-4-16,0 3-1 15,0 1-2-15,17-7 2 16,5 7-3-16,-2 4 10 16,2 0-18-16,0 0 11 15,-2 0 1-15,6 19-8 16,-8-2 14-16,-8 1-5 15,9-3-3-15,-11 9 10 16,-8-3 2-16,5 2-2 16,-5 1 7-16,0 0-1 15,0 9-6-15,0-2 11 16,0 10-11-16,0-2 0 16,-5 3 1-16,-8 3 8 0,-1-8-7 15,4 0 3 1,1-4 0-16,0-5-4 0,1 7 0 15,-1-5-1-15,-6 1 4 16,10-4-3-16,-4-3-1 16,5-4 0-16,4-2 0 15,0-3 0-15,0-4 0 16,0-5-3-16,0 5 3 16,0-8 0-16,0 3-1 15,0-6-2-15,0 0-9 16,0 4 9-16,0 0-13 15,4-4 9-15,6 0-9 0,5 0 9 16,6 0 3 0,-3 0 4-16,6 0 4 0,-2 0 2 15,4 0-4-15,-5 0 1 16,5 0-3-16,-9-4 3 16,8-9-3-16,-8 9 0 15,-4-7-4-15,0 2 3 16,-1-2-21-16,-3-2-17 15,-5-9-46-15,-4 7-192 16</inkml:trace>
        </inkml:traceGroup>
      </inkml:traceGroup>
    </inkml:traceGroup>
  </inkml:traceGroup>
</inkml:ink>
</file>

<file path=ppt/ink/ink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5:26.86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3E76083-9BE9-4B25-9322-50AF7E2C7FBE}" emma:medium="tactile" emma:mode="ink">
          <msink:context xmlns:msink="http://schemas.microsoft.com/ink/2010/main" type="inkDrawing" rotatedBoundingBox="3193,11511 4713,11916 4347,13293 2826,12889" hotPoints="4476,12386 3742,13119 3009,12386 3742,11652" semanticType="enclosure" shapeName="Circle"/>
        </emma:interpretation>
      </emma:emma>
    </inkml:annotationXML>
    <inkml:trace contextRef="#ctx0" brushRef="#br0">1177 1010 436 0,'0'0'23'0,"0"0"-17"16,0 0 40-16,0 0 5 15,0 0-19-15,0 0-5 16,-78 55 0-16,61-44 13 15,-1 2-11-15,-2-2-10 16,-2-2 5-16,5 9 5 16,-6-9-18-16,-5 10 8 15,6-3-8-15,-11 5-6 16,2-3 6-16,2 1 4 16,-1-2-8-16,5-6 5 15,-1 6 0-15,4-6-1 0,-2-7 1 16,-2 0-5-1,-3 1 7-15,3 1-14 0,-5-6 11 16,2 0-2-16,3 0-1 16,-3 0-6-16,3 0 6 15,-3 0-2-15,3 0-1 16,0-6 0-16,-3 1-4 16,7-14-1-16,-3 10 6 15,-1-10-6-15,0 0-3 16,-3-2 2-16,7 3 1 15,-1-2-1-15,0-3 1 16,5 0 6-16,-5 1-6 16,4-8-4-16,6 3 4 15,-4-4 0-15,4-3-2 16,1 7 1-16,4 0 0 0,-6-3 1 16,1 7 0-16,5 1 0 15,3-1 1-15,1-4-2 16,-3-1 1-16,2-10 0 15,5 1-5-15,0-5 3 16,0 0 1-16,0-3 1 16,0 3-5-16,0-1 2 15,0 3 1-15,0 2 2 16,5 6-2-16,11 9 1 16,-12-5 0-16,9 4 0 15,5 1-4-15,-5-1 3 16,3 2 1-16,5-2-6 0,1 7 6 15,7-2-1-15,-3 0 1 16,-1 6 0-16,5-6-1 16,-8 4-2-16,11 6 4 15,-2-1-3-15,7 1-2 16,-2 1 4-16,9 4 1 16,1-3-2-16,5 0 2 15,4-3-1-15,-7 7 1 16,3-4 0-16,-5-1 2 15,-7 6-2-15,-1-5 0 16,0 0 2-16,-3 7-2 16,-2-4 0-16,-3 4 0 15,4 0-5-15,-8 0 4 0,12 0 0 16,-4 7-5-16,4 14 4 16,1 6 2-16,-1 1-1 15,-6 2-3-15,4-3 2 16,-5 0 2-16,2-3 0 15,-7 3 0-15,-1-7 0 16,-3 7 0-16,-14-5-1 16,7-3 1-16,-1 4 0 15,-5 6 0-15,4-7 0 16,-4 2 0-16,4 4-1 16,-7-6 0-16,-2 1 1 15,-4 5 2-15,6 4-2 0,-6-8 0 16,0-1 0-1,0-3 0-15,0 2 0 0,0-3 1 16,0 13-1-16,0-4 2 16,0-4 0-16,0-1-2 15,0-4 0-15,0-2 0 16,0 7-2-16,0-6 2 16,0 0 2-16,0 0-2 15,-6-3 0-15,0 4 0 16,-3-1 0-16,1 1 1 15,-5 0 1-15,4 3-1 16,-10-5 0-16,0 4-1 16,6-3 5-16,-13-5-2 15,6 5-3-15,-2-3-1 16,5-6 1-16,-4 6 0 0,0-10 1 16,3 8-1-16,-1-4 1 15,0 5 0-15,2-1 0 16,0-7-1-16,-4 6 5 15,8-6-3-15,-4 4-2 16,-6 0 0-16,8-2 0 16,2-3 2-16,0 0 1 15,0 2-1-15,1-5 3 16,-1 2-5-16,0 1 1 16,5 0-1-16,-1-5 0 15,4 3 5-15,-8 2-5 16,8 0 1-16,-1-4 2 0,-3 3-3 15,0-4-2 1,5 4 2-16,0-4 0 0,-1 5 0 16,1-5 0-16,-5 4 0 15,9-4 2-15,-4 0-1 16,4 0-1-16,-4 0 0 16,-2 0 1-16,6 0 4 15,0 0-5-15,0 0 0 16,0 0 5-16,0 0-5 15,0 0 0-15,0 0-1 16,0 0 3-16,0 0-3 16,0 0 1-16,0 0-2 15,0 0 2-15,0 0-25 0,0 0-10 16,0 0-32 0,0-4-51-16,0-39-238 0</inkml:trace>
  </inkml:traceGroup>
</inkml:ink>
</file>

<file path=ppt/ink/ink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4:55:57.07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6A82392-2612-43FC-ADBA-12A49E0ABBFD}" emma:medium="tactile" emma:mode="ink">
          <msink:context xmlns:msink="http://schemas.microsoft.com/ink/2010/main" type="inkDrawing" rotatedBoundingBox="16606,17095 19734,17292 19617,19145 16489,18947" hotPoints="19682,18334 17922,19083 16371,17962 18132,17213" semanticType="enclosure" shapeName="Ellipse"/>
        </emma:interpretation>
      </emma:emma>
    </inkml:annotationXML>
    <inkml:trace contextRef="#ctx0" brushRef="#br0">3147 812 397 0,'0'0'20'15,"0"0"18"-15,0 0 18 16,0 0-20-16,0 0-4 16,0 0-11-16,0 0 2 15,0 0-15-15,-28-28 10 16,28 24 7-16,-1-1-9 15,-4-5-7-15,1 2 10 0,-5-7-6 16,6 2-8-16,-5-1 4 16,-3 0 0-16,1-5 2 15,0-3-3-15,-3 2 0 16,6-4 0-16,-2 2-3 16,5 4 7-16,-2-1-5 15,-3-5-7-15,3 10 6 16,1-4 6-16,-4 5-10 15,-3-1 0-15,4 0-2 16,-3-6 2-16,3 3-1 16,-15-6 3-16,4 4-2 15,-3-13-2-15,-6 8 1 16,2-3 1-16,-4 5-2 0,-4-2 9 16,-5-6-9-16,-4 4 1 15,-8-1 2-15,5 7-1 16,1-3 7-16,10 5-5 15,4 4-2-15,-3 0-2 16,-7 4 0-16,5 7 1 16,-2-8-1-16,3 3 1 15,3 3-1-15,-7 1 2 16,0-6-1-16,-16 9 0 16,-5-3-1-16,-2-4 0 15,-2 7-3-15,5 1 6 16,-1-5-5-16,4 5 4 0,-4 0-2 15,4 0 0-15,0-5 5 16,3 5-5-16,5 0-4 16,9 0 4-16,-2 0 0 15,14 0 2-15,-11 0-2 16,6 0 0-16,-7 0 2 16,-5 0-4-16,-7 0 0 15,-1 0 1-15,6 0 1 16,4 0 1-16,-8 5-1 15,10 0 2-15,-9-4-4 16,5 7 7-16,9-3-10 16,-1 5 10-16,5-1-5 15,-3-1 1-15,3 3-1 16,-2-8-4-16,-2 7 4 0,-1 0 0 16,4 4 0-16,-2-1-8 15,8 1 5-15,-3 4 3 16,5-9 0-16,1 2 2 15,2 1-4-15,1-1 0 16,5-2 2-16,-5 5-1 16,0-1 1-16,5 5 0 15,-6-3 0-15,-4 11 0 16,-1 2 0-16,-3-1 0 16,8-3-1-16,-2 0 1 15,-1-1 0-15,2 7 1 16,0-3-2-16,-1 4 2 15,8-3-2-15,2 6-5 0,0 2 6 16,-1 5 0-16,9 1-5 16,1 5 5-16,3-1-1 15,1-9 2-15,0 5-4 16,0-9 7-16,0 13-9 16,0-9 4-16,0 9 1 15,0-11 1-15,0 3 5 16,1-5-6-16,18 5-7 15,-6-6 7-15,4 0 0 16,-2-2 0-16,4-5 0 16,-6-2 2-16,1 11-2 15,4-11-5-15,5 5 5 16,-4-8 0-16,1 4 3 0,9-3-7 16,-3 5 8-1,2-5-4-15,4-3 0 0,5 5 0 16,-9-10-1-16,8 6 1 15,-4-10-2-15,4 10 2 16,-1-4-1-16,7-8 2 16,-6 9-1-16,5-3 0 15,-3-2-1-15,-2 3-4 16,0-4 5-16,-1 7 0 16,3-4 0-16,-2-4 0 15,0 5 0-15,6-5 0 16,-10 6-3-16,9-8 3 0,-6 10 1 15,4-6 1-15,3-5-2 16,-3 1 0-16,2 0 0 16,-2-3-2-16,0 2 1 15,2-2 1-15,-5-1 0 16,13-3 0-16,-2 0 0 16,1 0 0-16,-2 0 1 15,0 0-1-15,-2 0 0 16,4 0 0-1,-6 0-1-15,1 0 1 0,2 0-3 16,-3 0 2-16,5 0 0 16,-11 0-2-16,0 0-2 15,-1 0 1-15,3 0 2 0,-11 0-5 16,14-3 2-16,-6-3-4 16,4 6 3-16,2-4 1 15,-7-4-4-15,4 2 5 16,-2-2-4-16,-2 2 1 15,-4-1 1-15,2 4-2 16,-9-5 7-16,5-1-2 16,-9 5-4-16,10-15 6 15,1 9 0-15,1-3-5 16,2-3 4-16,-7 8 0 16,2-7-6-16,-5 6 5 15,2-2 2-15,-5 0 1 0,-1 2-3 16,1-5 0-1,0 1 3-15,4-8 0 0,-4 3 0 16,5-5 0-16,-4 0 0 16,3-1 0-16,-6 4-1 15,-5 5 1-15,-2-1 0 16,2-1 0-16,-2-3-2 16,-1-2 3-16,9-2-1 15,-9 6 4-15,2 5-4 16,1-5 1-16,-7-3 1 15,4 8-2-15,-6-1 1 16,1 1-1-16,1 2 0 16,-2 0 0-16,0-5-1 15,4 2 4-15,-8 0-3 16,0-3 1-16,4 2 2 0,-4 1-1 16,4 1-1-16,-4-2 8 15,0 6 0-15,0-1-9 16,0 2 14-16,0-2-7 15,0-3 1-15,0 5 1 16,0-2-8-16,0-4 2 16,0 1 10-16,0-7-7 15,0-4 1-15,0 2-4 16,0 2 0-16,0 1 7 16,0 2-3-16,0-2-5 15,0 1 3-15,0-3-3 16,0 14-1-16,0-6 3 0,0 6 11 15,0 3-12-15,0-6-2 16,0 3 1-16,0 1 3 16,0-3-3-16,-4 5 7 15,4 4-9-15,-4 0 5 16,4 0-4-16,0 0-1 16,0 0 0-16,0 0 0 15,0 0 0-15,-5 0 0 16,5 0 0-16,0 0-8 15,0 0 8-15,0 0-16 16,0 0-5-16,0 0-6 16,-7 0-33-16,-8 0-49 15,-14 13-74-15</inkml:trace>
  </inkml:traceGroup>
</inkml:ink>
</file>

<file path=ppt/ink/ink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0:59.34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ECFC9B0-EE8F-46E7-BFB7-CA38C8C368C1}" emma:medium="tactile" emma:mode="ink">
          <msink:context xmlns:msink="http://schemas.microsoft.com/ink/2010/main" type="writingRegion" rotatedBoundingBox="10651,13892 12680,14092 12463,16296 10434,16096"/>
        </emma:interpretation>
      </emma:emma>
    </inkml:annotationXML>
    <inkml:traceGroup>
      <inkml:annotationXML>
        <emma:emma xmlns:emma="http://www.w3.org/2003/04/emma" version="1.0">
          <emma:interpretation id="{EC3E60C0-1509-4201-B860-1AC9C289DFAF}" emma:medium="tactile" emma:mode="ink">
            <msink:context xmlns:msink="http://schemas.microsoft.com/ink/2010/main" type="paragraph" rotatedBoundingBox="10633,13982 12224,14043 12206,14512 10615,14451" alignmentLevel="1"/>
          </emma:interpretation>
        </emma:emma>
      </inkml:annotationXML>
      <inkml:traceGroup>
        <inkml:annotationXML>
          <emma:emma xmlns:emma="http://www.w3.org/2003/04/emma" version="1.0">
            <emma:interpretation id="{856BF35C-C1C8-445B-A619-0E2515FA47AE}" emma:medium="tactile" emma:mode="ink">
              <msink:context xmlns:msink="http://schemas.microsoft.com/ink/2010/main" type="inkBullet" rotatedBoundingBox="10629,14083 11119,14102 11107,14423 10617,14404"/>
            </emma:interpretation>
            <emma:one-of disjunction-type="recognition" id="oneOf0">
              <emma:interpretation id="interp0" emma:lang="" emma:confidence="0">
                <emma:literal>→</emma:literal>
              </emma:interpretation>
            </emma:one-of>
          </emma:emma>
        </inkml:annotationXML>
        <inkml:trace contextRef="#ctx0" brushRef="#br0">-318 67 245 0,'0'0'74'16,"0"0"5"-16,0 0-14 15,0 0-21-15,0 0-6 16,0 0-2-16,0 0-15 0,0 0 16 16,-17-21-13-1,17 21 14-15,0 0-15 0,0 0-8 16,0 0 13-16,-4 0-17 16,4 0 7-16,0 0-8 15,-5 0-7-15,5 0 0 16,0 0-3-16,0 0 2 15,0 0-4-15,0 0 1 16,0 0-4-16,0 0 1 16,0 0-2-16,0 0-12 15,0 0-2-15,13 0-8 16,10 0 15-16,14 0 2 16,2 7 5-16,4-1-5 15,2 2-12-15,-10-1-8 16,3-4-1-16,-6 1 11 0,-5 0-9 15,-3-4-2-15,-1 0 5 16,-10 0-17-16,-4 0-23 16,1 0-4-16,-6 0 10 15,-4 0 2-15,0 0-26 16</inkml:trace>
        <inkml:trace contextRef="#ctx0" brushRef="#br0" timeOffset="509.26">65 27 67 0,'0'0'75'16,"0"0"-1"-16,0 0-4 15,0 0-9-15,0 0-6 16,0 0-10-16,-49-28-7 16,49 28-15-16,0 0 1 15,0 0-4-15,0 0-13 0,0 0-3 16,0 0-4-16,0 0-2 16,0 0-6-16,0 0-5 15,0 0-9-15,23 0 17 16,-5 4 5-16,3 5-4 15,0 2 2-15,-4 2-7 16,0 4 0-16,-12 4 0 16,-1-1-9-16,-4 8 5 15,0 1 10-15,0 4 3 16,-17-1 0-16,-9-1-5 16,2 0 5-16,1-11 1 15,6-9 5-15,2-1 6 0,7-10 4 16,8 0 0-16,-5 0 6 15,5 0 0-15,0 0-2 16,-4 0-7-16,4-10-13 16,0-18 0-16,0-3 5 15,0 1-4-15,0-6 1 16,0 8-2-16,0 1 0 16,9 3 5-16,-1 4-5 15,0 2 0-15,-8 4 5 16,0-3-3-16,0 4 4 15,0 7-1-15,0 1 3 16,0 1-5-16,0 4 0 0,0 0 0 16,0 0-3-1,0-4-4-15,7 4-37 0,6 0-78 16,6 0-73-16</inkml:trace>
      </inkml:traceGroup>
      <inkml:traceGroup>
        <inkml:annotationXML>
          <emma:emma xmlns:emma="http://www.w3.org/2003/04/emma" version="1.0">
            <emma:interpretation id="{0B896C1D-451F-441E-8BA9-EC873BD1B4DC}" emma:medium="tactile" emma:mode="ink">
              <msink:context xmlns:msink="http://schemas.microsoft.com/ink/2010/main" type="line" rotatedBoundingBox="11574,14018 12224,14043 12206,14512 11556,14487"/>
            </emma:interpretation>
          </emma:emma>
        </inkml:annotationXML>
        <inkml:traceGroup>
          <inkml:annotationXML>
            <emma:emma xmlns:emma="http://www.w3.org/2003/04/emma" version="1.0">
              <emma:interpretation id="{0D7BAC4D-E798-40D1-95E4-92281FC41A3E}" emma:medium="tactile" emma:mode="ink">
                <msink:context xmlns:msink="http://schemas.microsoft.com/ink/2010/main" type="inkWord" rotatedBoundingBox="11574,14018 12224,14043 12206,14512 11556,14487"/>
              </emma:interpretation>
              <emma:one-of disjunction-type="recognition" id="oneOf1">
                <emma:interpretation id="interp1" emma:lang="" emma:confidence="1">
                  <emma:literal/>
                </emma:interpretation>
              </emma:one-of>
            </emma:emma>
          </inkml:annotationXML>
          <inkml:trace contextRef="#ctx0" brushRef="#br0" timeOffset="1979.45">1014 53 214 0,'172'-111'104'15,"-172"111"-32"-15,0 0 6 0,0 0-38 0,0 0-20 16,0 0-3-16,0 0-6 16,0 0 2-16,0 0-3 15,0 0-3-15,-10 19-1 16,-3 9 1-16,-4 6-4 15,-3 6 2-15,-1-2-5 16,2 12-6-16,-5 5-40 0,-1 2-40 16,6-3-132-1</inkml:trace>
          <inkml:trace contextRef="#ctx0" brushRef="#br0" timeOffset="1831.84">1014 53 214 0</inkml:trace>
          <inkml:trace contextRef="#ctx0" brushRef="#br0" timeOffset="1663.3">1014 53 236 0,'0'0'95'15,"0"0"-4"-15,0 0-12 16,0 0-26-16,0 0-28 16,0 0-16-16,0-3-8 15,0 3-1-15,0 0-7 16,4 0 6-16,9 0 0 15,6 9 0-15,4 6 1 16,-5 2 1-16,3 1-1 0,0 2 1 16,5-7 5-1,-4 1-6-15,-2 5 0 0,-3-6-14 16,-8 5-13-16,0-4-6 16,-3-4-18-16,-6 4-45 15,0-4-41-15</inkml:trace>
          <inkml:trace contextRef="#ctx0" brushRef="#br0" timeOffset="1115.76">622 17 331 0,'0'0'45'16,"0"0"-33"-16,0 0 20 16,0 0-30-16,0 0 3 15,0 0 14-15,0 88-4 16,0-52-6-16,0-8-6 16,0 6 0-16,-4-11 2 15,-3-2-4-15,-2-5 4 16,5-12-5-16,4 0 4 15,0-4 7-15,0 0-4 0,0 0 8 16,0 0 7 0,0 0-3-16,0-32-7 15,0-4-12-15,0-12 2 0,0-6 2 16,0 11 1 0,4 2-3-16,6 13-2 0,5 14 0 15,-7 0-1-15,1 5 4 16,-5 9-3-16,-2 0 0 15,-2 0-2-15,0 0 1 16,3 0 0-16,5 0-2 16,3 0-3-16,7 0 3 15,-5 23 2-15,-4 1 1 16,1 4 0-16,3 4 1 16,2 0 0-16,-2 6 3 15,-13-11 1-15,9 5-5 0,-5 0-1 16,-3-5 1-16,-1 4 0 15,5-4 0-15,-5 0 0 16,4-9-17-16,-4-4-9 16,0 1-22-16,0-6-33 15,0-1-78-15</inkml:trace>
          <inkml:trace contextRef="#ctx0" brushRef="#br0" timeOffset="1364.09">644 254 365 0,'0'0'82'0,"0"0"-27"16,0 0 2-16,0 0-39 15,0 0-18-15,0 0 0 16,-4-10-3-16,4 10-3 15,13-9 6-15,20 4-1 16,3-4-4-16,9 4-42 16,2-5-32-16,-8 1-63 15,-6 0-129-15</inkml:trace>
        </inkml:traceGroup>
      </inkml:traceGroup>
    </inkml:traceGroup>
    <inkml:traceGroup>
      <inkml:annotationXML>
        <emma:emma xmlns:emma="http://www.w3.org/2003/04/emma" version="1.0">
          <emma:interpretation id="{CB60EC67-4AED-46F6-804B-9A091F0EC0BF}" emma:medium="tactile" emma:mode="ink">
            <msink:context xmlns:msink="http://schemas.microsoft.com/ink/2010/main" type="paragraph" rotatedBoundingBox="10657,14534 12454,14651 12422,15145 10625,15028" alignmentLevel="1"/>
          </emma:interpretation>
        </emma:emma>
      </inkml:annotationXML>
      <inkml:traceGroup>
        <inkml:annotationXML>
          <emma:emma xmlns:emma="http://www.w3.org/2003/04/emma" version="1.0">
            <emma:interpretation id="{5EC4B213-3653-46D6-A7E3-0B4D24329EDD}" emma:medium="tactile" emma:mode="ink">
              <msink:context xmlns:msink="http://schemas.microsoft.com/ink/2010/main" type="inkBullet" rotatedBoundingBox="10652,14602 11245,14641 11225,14942 10633,14904"/>
            </emma:interpretation>
            <emma:one-of disjunction-type="recognition" id="oneOf2">
              <emma:interpretation id="interp2" emma:lang="" emma:confidence="0">
                <emma:literal>→</emma:literal>
              </emma:interpretation>
            </emma:one-of>
          </emma:emma>
        </inkml:annotationXML>
        <inkml:trace contextRef="#ctx0" brushRef="#br0" timeOffset="3464.3">-313 624 63 0,'0'0'62'16,"0"0"-3"-16,0 0-4 16,0 0-11-16,0 0 3 15,0 0-1-15,0 0-1 16,-5 0-18-16,1 0-1 15,4 0-6-15,-4 0-8 0,4 0 3 16,0 0-14-16,0 0 6 16,0 0-7-1,0 0 5-15,0 0-5 0,0 0-2 16,0 0 1-16,0 0-3 16,0 0 2-16,0 0-1 15,0 0-1-15,0 0 4 16,0 0-5-16,14 0 5 15,3 0 0-15,7 0 0 16,-5 4-1-16,1-2-2 16,5 2 3-16,1-4 4 15,7 0-4-15,-7 0 0 16,3 0-1-16,-7 0 1 0,1 0-5 16,0 3 1-1,-10-3-4-15,2 6 6 0,2-6-2 16,-2 4 1-1,-7-4 2-15,6 4-2 0,-4 3 2 16,-2-7 1-16,0 3 0 16,0-3 2-16,-8 0-2 15,8 0 0-15,-8 0 0 16,0 0-1-16,0 0 1 16,0 0 1-16,0 0 1 15,0 0-4-15,0 0 2 16,0 0 0-16,0 0-1 15,0 0-26-15,0 0-51 16,0 0-19-16,0 4-2 0</inkml:trace>
        <inkml:trace contextRef="#ctx0" brushRef="#br0" timeOffset="4153.9798">99 536 178 0,'0'0'73'16,"0"0"-20"-16,0 0 5 0,0 0-18 15,0 0-21 1,0 0-18-16,4 0 3 0,5 0-4 15,4 0 0-15,0 0 0 16,6 0 0-16,-1 0 0 16,-4 13-2-16,3 2 2 15,-3 4-1-15,1-6-3 16,-6 1 4-16,-5 4 2 16,5-3-2-16,-5 3-4 15,-4-1 0-15,0 4 0 16,0 1 4-16,0 1 0 15,-9-4 0-15,-8-5-3 16,-2 5-1-16,5-5-2 16,1-1 6-16,4-5 13 15,0-5-1-15,5 1 1 0,4-4 6 16,0 0 0-16,0 0 1 16,0 0-1-16,0 0 9 15,0 0-11-15,0 0-5 16,0 0-10-16,0 0 2 15,0-4 1-15,0-7-4 16,0-8 0-16,0 5 0 16,-5-8 4-16,5 6-5 15,0-11 3-15,0 4 2 16,0 3-1-16,0-1 1 16,0 3 0-16,0-10 1 15,0 13-3-15,0-2 3 0,0 2 0 16,0 11 7-16,0-1-6 15,0-1 6-15,0 2 2 16,0 4-13-16,0 0 6 16,0 0-8-16,0 0 0 15,0 0-1-15,0 0-5 16,0 0-31-16,0 0-42 16,5 0-33-16,17 0-17 15</inkml:trace>
      </inkml:traceGroup>
      <inkml:traceGroup>
        <inkml:annotationXML>
          <emma:emma xmlns:emma="http://www.w3.org/2003/04/emma" version="1.0">
            <emma:interpretation id="{F6D603FD-3B10-4C89-B694-D2E67C387251}" emma:medium="tactile" emma:mode="ink">
              <msink:context xmlns:msink="http://schemas.microsoft.com/ink/2010/main" type="line" rotatedBoundingBox="11753,14606 12454,14651 12422,15145 11721,15099"/>
            </emma:interpretation>
          </emma:emma>
        </inkml:annotationXML>
        <inkml:traceGroup>
          <inkml:annotationXML>
            <emma:emma xmlns:emma="http://www.w3.org/2003/04/emma" version="1.0">
              <emma:interpretation id="{6BF89152-2EA4-460A-B6A0-A3D0F3C3928D}" emma:medium="tactile" emma:mode="ink">
                <msink:context xmlns:msink="http://schemas.microsoft.com/ink/2010/main" type="inkWord" rotatedBoundingBox="11753,14606 12454,14651 12422,15145 11721,15099"/>
              </emma:interpretation>
              <emma:one-of disjunction-type="recognition" id="oneOf3">
                <emma:interpretation id="interp3" emma:lang="" emma:confidence="1">
                  <emma:literal/>
                </emma:interpretation>
              </emma:one-of>
            </emma:emma>
          </inkml:annotationXML>
          <inkml:trace contextRef="#ctx0" brushRef="#br0" timeOffset="4933.7299">862 643 139 0,'0'0'56'15,"0"0"-6"-15,0 0 5 16,0 0-12-16,0 0-9 16,0 0 6-16,0-13-10 15,0 13-7-15,0 0-1 16,0 0 0-16,0 0-9 16,0 0 11-16,0 0-10 15,0 0-10-15,0 0 3 0,0 0-7 16,0 0 3-1,0 0-1-15,0 0-2 0,0 0-9 16,0 0 6-16,0 17 2 16,0 1 2-16,0 2 4 15,0 1-4-15,0 3-2 16,0-2 1-16,0-6-7 16,0 6-29-16,0-2 12 15,0-3-11-15,0 1-42 16,0-5-29-16,-5-2-48 15</inkml:trace>
          <inkml:trace contextRef="#ctx0" brushRef="#br0" timeOffset="5079.41">862 643 125 0</inkml:trace>
          <inkml:trace contextRef="#ctx0" brushRef="#br0" timeOffset="5580.12">862 643 125 0,'-86'-37'48'0,"96"18"-39"0,13 4 23 15,-5-4-4-15,5 10-6 16,0 1-1-16,-1 3-1 16,-5 0-11-16,2 1-3 0,4 4-6 15,-10 0 4 1,0 0-4-16,-2 0-4 0,-3 0 1 15,-2 14-5-15,-1 3 8 16,-5-2 0-16,0 9 3 16,0-6 3-16,0 2 21 15,-24 1-3-15,10-1 7 16,1-6-4-16,-10-2-11 16,8-3 0-16,2 2-6 15,9-3-6-15,-1-3 3 16,5-5-4-16,0 0-1 15,0 0-2-15,0 0-17 0,0 0-15 16,0 0 24 0,18 0 8-16,6 0 4 0,-2 0-2 15,-3 0-2-15,4 0 0 16,-10 0 2-16,0 0-2 16,-7 0-2-16,3 14-6 15,-5 5-12-15,-4 1 11 16,0 11 3-16,0-4 6 15,0 7 1-15,0-3 3 16,-9-4 0-16,-5 3-4 16,1-13 16-16,-10-3 18 15,8-9-2-15,-2 4 0 16,-6-9 7-16,8 0-12 16,-2 0-8-16,-1 0-5 15,5 0-4-15,2 0-10 16,2-13-1-16,6 4-22 0,-1-1-27 15,4-3-23-15,0 2-94 16</inkml:trace>
          <inkml:trace contextRef="#ctx0" brushRef="#br0" timeOffset="6209.19">1432 577 308 0,'0'0'114'16,"0"0"-42"-16,0 0 11 16,0 0-24-16,0 0-11 0,0 0-20 15,-9-28-6-15,9 28-7 16,-4 0-6-16,-1 0-9 16,-4 0-1-16,-4 23-2 15,-10 20 3-15,0 7 0 16,-6 2-10-16,3 7-32 15,-10-1-22-15,4 5-62 16,-15-3-151-16</inkml:trace>
          <inkml:trace contextRef="#ctx0" brushRef="#br0" timeOffset="5939.16">1172 577 364 0,'0'0'76'0,"0"0"-20"15,0 0 3-15,0 0-35 16,0 0-14-16,0 0-7 15,25-5-3-15,-4 5 0 16,1 15 1-16,3-1 6 16,1 4-5-16,-3 0-2 15,0 6 6-15,1-3-5 16,-4-1 1-16,-4-1-4 16,1 4 2-16,-7-4-1 15,2-5-8-15,-2 5-29 16,0-1-24-16,-1-5-69 0,-9-6-71 15</inkml:trace>
        </inkml:traceGroup>
      </inkml:traceGroup>
    </inkml:traceGroup>
    <inkml:traceGroup>
      <inkml:annotationXML>
        <emma:emma xmlns:emma="http://www.w3.org/2003/04/emma" version="1.0">
          <emma:interpretation id="{29B04D28-CF81-4B1B-ADB7-1C836E4963E5}" emma:medium="tactile" emma:mode="ink">
            <msink:context xmlns:msink="http://schemas.microsoft.com/ink/2010/main" type="paragraph" rotatedBoundingBox="10635,15021 12530,15208 12480,15722 10584,15535" alignmentLevel="1"/>
          </emma:interpretation>
        </emma:emma>
      </inkml:annotationXML>
      <inkml:traceGroup>
        <inkml:annotationXML>
          <emma:emma xmlns:emma="http://www.w3.org/2003/04/emma" version="1.0">
            <emma:interpretation id="{AFE04ADB-F316-4023-B967-5FBB87856F45}" emma:medium="tactile" emma:mode="ink">
              <msink:context xmlns:msink="http://schemas.microsoft.com/ink/2010/main" type="inkBullet" rotatedBoundingBox="10632,15050 11182,15105 11153,15404 10603,15350"/>
            </emma:interpretation>
            <emma:one-of disjunction-type="recognition" id="oneOf4">
              <emma:interpretation id="interp4" emma:lang="" emma:confidence="0">
                <emma:literal>→</emma:literal>
              </emma:interpretation>
            </emma:one-of>
          </emma:emma>
        </inkml:annotationXML>
        <inkml:trace contextRef="#ctx0" brushRef="#br0" timeOffset="7357.2">-331 1110 6 0,'0'0'57'0,"0"0"-22"15,0 0-7-15,0 0-5 16,0 0 1-16,0 0-10 16,-13 0 10-16,9 0-9 15,4 0 4-15,0 0-3 16,0 0 15-16,-5 0 2 16,5 0-1-16,0 0 6 15,0-4-14-15,0 4 6 0,0 0-10 16,0 0-2-16,0 0 1 15,0 0 1-15,0-5-2 16,0 5-1-16,0 0-12 16,0 0-1-16,0 0 1 15,0 0 0-15,0 0-5 16,0 0-8-16,0 0-1 16,0 0 5-16,0 0 0 15,14 0 4-15,12 0 0 16,7 0 6-16,3 0-5 15,5 0-1-15,5 0 1 16,-2 0-1-16,-2 0 4 0,-10 0-4 16,0 0 0-1,-5 0 5-15,-8 0-5 0,-10 0 0 16,4 0 0-16,-7 0 0 16,-2 0 0-16,0 0-4 15,-4 0 2-15,3 0-4 16,-3 0-9-16,0 0-4 15,0 0 0-15,0 0-8 16,0 0-21-16,0 0-32 16,0 0-14-16,0 0-96 15</inkml:trace>
        <inkml:trace contextRef="#ctx0" brushRef="#br0" timeOffset="7925.13">71 995 197 0,'0'0'84'0,"0"0"-1"16,0 0-6-16,0 0-32 15,0 0-23-15,0 0-9 16,-4 0-5-16,4 0-8 16,0 0-1-16,0 0 0 15,0 0-2-15,0 0-1 16,11 0 4-16,10 0-2 15,-8 9 2-15,8-3 2 0,-8 1-1 16,3 7 0 0,-3-4-1-16,-8 4-6 0,4 0-1 15,-9 3 1-15,0 7-1 16,0-1 2-16,0 4 1 16,0 3 3-16,0-6 2 15,0 0-2-15,-22-3 3 16,6-3-1-16,3 1 2 15,8-19-2-15,1 4 6 16,0-4 4-16,4 0 7 16,0 0-1-16,0 0 6 15,0 0-5-15,0 0-1 16,0 0-15-16,0-19 3 16,0-7 1-16,0-2 0 15,0-1-6-15,0 5 7 0,0 2-6 16,0 3 3-16,0 10 3 15,4-5-3-15,-4 5 3 16,0 0 5-16,0-1 0 16,0 5 0-16,0-3-7 15,0 4 2-15,0 1-5 16,0 3-2-16,0 0-1 16,0 0-1-16,0 0-33 15,0 0-41-15,0 0-31 16,4 0-104-16</inkml:trace>
      </inkml:traceGroup>
      <inkml:traceGroup>
        <inkml:annotationXML>
          <emma:emma xmlns:emma="http://www.w3.org/2003/04/emma" version="1.0">
            <emma:interpretation id="{BFD3D194-93CC-405D-AFFA-DB1686DEDED0}" emma:medium="tactile" emma:mode="ink">
              <msink:context xmlns:msink="http://schemas.microsoft.com/ink/2010/main" type="line" rotatedBoundingBox="11951,15151 12530,15208 12480,15722 11900,15665"/>
            </emma:interpretation>
          </emma:emma>
        </inkml:annotationXML>
        <inkml:traceGroup>
          <inkml:annotationXML>
            <emma:emma xmlns:emma="http://www.w3.org/2003/04/emma" version="1.0">
              <emma:interpretation id="{9AE6BFBF-095B-4FB7-93B4-F36F2DC1D663}" emma:medium="tactile" emma:mode="ink">
                <msink:context xmlns:msink="http://schemas.microsoft.com/ink/2010/main" type="inkWord" rotatedBoundingBox="11951,15151 12530,15208 12480,15722 11900,15665"/>
              </emma:interpretation>
              <emma:one-of disjunction-type="recognition" id="oneOf5">
                <emma:interpretation id="interp5" emma:lang="" emma:confidence="1">
                  <emma:literal/>
                </emma:interpretation>
              </emma:one-of>
            </emma:emma>
          </inkml:annotationXML>
          <inkml:trace contextRef="#ctx0" brushRef="#br0" timeOffset="15780.76">1165 1160 258 0,'0'0'35'0,"0"0"5"16,0 0 29-16,0 0-29 15,0 0-9-15,0 0-11 16,0 0 11-16,0-17 0 15,0 13-4-15,0-7-1 16,0 11 0-16,0-4 3 0,0 0-15 16,-2-1 6-1,-11 0-8-15,5 1 3 0,-1 4-3 16,-7-5-4-16,4 5-3 16,2 0 6-16,-3 0 5 15,4 0-13-15,-7 0 3 16,5 0-2-16,1 0-2 15,-3 0-1-15,4 5-1 16,0 4-3-16,-1 9 3 16,-3 5 0-16,7 1 0 15,-3 3 0-15,5-7 0 16,4-5 4-16,0-4-4 16,0-2-9-16,0 6 1 0,0-2-4 15,9 2-2 1,5-7 8-16,10 2-11 0,-3-1 14 15,2-4-14-15,5-5 13 16,0 6 3-16,-5-6-19 16,7 0-12-16,-7 0 2 15,9 0-11-15,-8 0 4 16,8 0-13-16,-11-11-46 16,-2-2-21-16,0-6-43 15</inkml:trace>
          <inkml:trace contextRef="#ctx0" brushRef="#br0" timeOffset="16081.95">1165 1160 239 0,'177'-8'70'16,"-177"8"13"-16,0 0-13 0,0 0-39 0,0 0-3 15,0 0 5-15,0 0-17 16,0 0-5-16,0 0-5 15,0 0-5-15,0 0-1 16,0 0 0-16,4 0 4 16,11 15-3-16,5 2-1 15,4-3 4-15,-5 9-4 16,3-9 2-16,6 4-2 16,-15 6 0-16,1-11-3 15,-1 6-8-15,-3-5-16 0,-1 0-5 16,-9-4-3-1,0 3-40-15,0 1-59 0,0-8-103 16</inkml:trace>
          <inkml:trace contextRef="#ctx0" brushRef="#br0" timeOffset="15863.53">1165 1160 239 0</inkml:trace>
          <inkml:trace contextRef="#ctx0" brushRef="#br0" timeOffset="16432.02">1474 1110 283 0,'0'0'86'0,"0"0"-6"0,0 0-4 16,0 0-34-16,0 0-8 16,0 0-4-16,0-9 5 15,0 9-8-15,0 0-5 16,0 0-6-16,0 0 5 15,0 0-11-15,0 0 0 16,0 0-1-16,0 0-2 16,0 0-6-16,0 0-1 15,0 0-5-15,0 9 5 16,0 29 1-16,-24 8 0 16,-2 9 5-16,-1 1-6 0,-5 5-5 15,-12 11-45 1,-3 3-44-16,-36 4-90 0</inkml:trace>
        </inkml:traceGroup>
      </inkml:traceGroup>
    </inkml:traceGroup>
    <inkml:traceGroup>
      <inkml:annotationXML>
        <emma:emma xmlns:emma="http://www.w3.org/2003/04/emma" version="1.0">
          <emma:interpretation id="{E8E9A691-81CC-4A8E-9DAE-D5AE6EFE6988}" emma:medium="tactile" emma:mode="ink">
            <msink:context xmlns:msink="http://schemas.microsoft.com/ink/2010/main" type="paragraph" rotatedBoundingBox="10630,15564 12518,15770 12460,16299 10573,16093" alignmentLevel="1"/>
          </emma:interpretation>
        </emma:emma>
      </inkml:annotationXML>
      <inkml:traceGroup>
        <inkml:annotationXML>
          <emma:emma xmlns:emma="http://www.w3.org/2003/04/emma" version="1.0">
            <emma:interpretation id="{B2C19E90-0DF2-42A9-B152-28AD569519AB}" emma:medium="tactile" emma:mode="ink">
              <msink:context xmlns:msink="http://schemas.microsoft.com/ink/2010/main" type="inkBullet" rotatedBoundingBox="10613,15726 11054,15775 11048,15823 10608,15775"/>
            </emma:interpretation>
            <emma:one-of disjunction-type="recognition" id="oneOf6">
              <emma:interpretation id="interp6" emma:lang="" emma:confidence="0">
                <emma:literal>-</emma:literal>
              </emma:interpretation>
            </emma:one-of>
          </emma:emma>
        </inkml:annotationXML>
        <inkml:trace contextRef="#ctx0" brushRef="#br0" timeOffset="17522.27">-348 1676 184 0,'0'0'60'15,"0"0"2"-15,0 0 4 16,0 0-1-16,0 0-20 16,0 0-15-16,-15 0 14 0,15 0-14 15,0 0-7-15,0 0-11 16,0 0-2-16,0 0-2 16,0 0-8-16,0 0-11 15,0 0 8-15,10 0-4 16,12 0 7-16,10 0 4 15,4 0-3-15,6 0-2 16,-5 0 1-16,8 0-9 16,1 0-4-16,-7 0-18 15,-1 0-12-15,-6 0-9 16,-5 0-30-16,-3 0-40 16,-8 0-4-16</inkml:trace>
      </inkml:traceGroup>
      <inkml:traceGroup>
        <inkml:annotationXML>
          <emma:emma xmlns:emma="http://www.w3.org/2003/04/emma" version="1.0">
            <emma:interpretation id="{A4BA6F4D-748B-4182-A812-6970A63D641A}" emma:medium="tactile" emma:mode="ink">
              <msink:context xmlns:msink="http://schemas.microsoft.com/ink/2010/main" type="line" rotatedBoundingBox="11028,15608 12518,15770 12460,16299 10971,16137"/>
            </emma:interpretation>
          </emma:emma>
        </inkml:annotationXML>
        <inkml:traceGroup>
          <inkml:annotationXML>
            <emma:emma xmlns:emma="http://www.w3.org/2003/04/emma" version="1.0">
              <emma:interpretation id="{3D44FB47-9C16-4066-8190-D3195529726E}" emma:medium="tactile" emma:mode="ink">
                <msink:context xmlns:msink="http://schemas.microsoft.com/ink/2010/main" type="inkWord" rotatedBoundingBox="11023,15660 11155,15675 11128,15921 10996,15907"/>
              </emma:interpretation>
              <emma:one-of disjunction-type="recognition" id="oneOf7">
                <emma:interpretation id="interp7" emma:lang="" emma:confidence="1">
                  <emma:literal/>
                </emma:interpretation>
              </emma:one-of>
            </emma:emma>
          </inkml:annotationXML>
          <inkml:trace contextRef="#ctx0" brushRef="#br0" timeOffset="18150.98">57 1570 116 0,'0'0'87'0,"0"0"-40"15,0 0 4-15,0 0-12 16,0 0-15-16,0 0-14 15,-5-6-3-15,5 6-3 16,0 0-4-16,0 0 0 16,9 0 2-16,1 0-2 15,6 6 0-15,4 7 0 0,-2 2-3 16,-10 2 3-16,5 1-1 16,-7 2 0-16,-1-3 2 15,0 2-2-15,-5 0 3 16,0 0-2-16,0 1 4 15,0-3-4-15,0-3 2 16,-5-5 23-16,-6 6 1 16,-2-15-6-16,5 7-5 15,-1-1 1 1,5-3 1-16,4-3 1 0,0 0 3 16,0 0-6-16,0 0-3 15,0 0-1-15,0 0 0 16,0 0-8-16,0-16 0 0,0-4 1 15,0-4-4-15,0 6 1 16,0-5 1-16,0 5-1 16,0 4 1-16,0-10-1 15,0 9 6-15,0 2-7 16,0-2 8-16,0 8 1 16,0 1 6-16,0 2-2 15,0 1 0-15,0-3-3 16,-5 6 8-16,5 0-10 15,0-5-2-15,0 5-3 16,0 0 0-16,0-4-3 16,0 4-2-16,0 0-1 0,0 0-17 15,0 0-24-15,0 0-26 16,0 0-37-16,5 0 13 16,16 4-70-16</inkml:trace>
        </inkml:traceGroup>
        <inkml:traceGroup>
          <inkml:annotationXML>
            <emma:emma xmlns:emma="http://www.w3.org/2003/04/emma" version="1.0">
              <emma:interpretation id="{3764D099-466B-4903-8C1C-FA0DF8A8A671}" emma:medium="tactile" emma:mode="ink">
                <msink:context xmlns:msink="http://schemas.microsoft.com/ink/2010/main" type="inkWord" rotatedBoundingBox="11876,15700 12210,15737 12175,16058 11840,16021"/>
              </emma:interpretation>
              <emma:one-of disjunction-type="recognition" id="oneOf8">
                <emma:interpretation id="interp8" emma:lang="" emma:confidence="1">
                  <emma:literal/>
                </emma:interpretation>
              </emma:one-of>
            </emma:emma>
          </inkml:annotationXML>
          <inkml:trace contextRef="#ctx0" brushRef="#br0" timeOffset="20107.85">899 1657 138 0,'0'0'38'16,"0"0"-9"-16,0 0 7 15,0 0-11-15,0 0 4 0,0 0 0 16,13-28 3 0,0 24-6-16,3 1-4 15,2 3-4-15,-1 0-6 0,-2 0-6 16,8 0-1-1,-6 0-4-15,2 0 0 0,9 0 2 16,-15 0 0-16,6 3-1 16,-3 5-2-16,-5-2 0 15,7 8 0-15,-8-6 0 16,1 7-1-16,-1-2 0 16,1 1 1-16,-3 0 1 15,-3 5-1-15,-5-4 4 16,4 2-3-16,-4 1-1 15,0-2 4-15,0 0 0 16,0-1-2-16,0-2-2 0,0 2 6 16,0-2 5-16,-13-3-5 15,-3 9-2-15,3-15 2 16,4 5 0-16,-8-4 0 16,4 1 11-16,-8 1-9 15,8-7 2-15,-4 2 1 16,8-2-5-16,-7 0-6 15,5 0 0-15,2 0-15 16,8 0-20-16,-4 4-18 16,1-4-77-16,4 0-103 15</inkml:trace>
        </inkml:traceGroup>
        <inkml:traceGroup>
          <inkml:annotationXML>
            <emma:emma xmlns:emma="http://www.w3.org/2003/04/emma" version="1.0">
              <emma:interpretation id="{51DCAACF-91C3-4C46-9031-E707ED6676A3}" emma:medium="tactile" emma:mode="ink">
                <msink:context xmlns:msink="http://schemas.microsoft.com/ink/2010/main" type="inkWord" rotatedBoundingBox="12196,15774 12514,15808 12460,16299 12143,16265"/>
              </emma:interpretation>
              <emma:one-of disjunction-type="recognition" id="oneOf9">
                <emma:interpretation id="interp9" emma:lang="" emma:confidence="0">
                  <emma:literal>L</emma:literal>
                </emma:interpretation>
                <emma:interpretation id="interp10" emma:lang="" emma:confidence="0">
                  <emma:literal>☹</emma:literal>
                </emma:interpretation>
                <emma:interpretation id="interp11" emma:lang="" emma:confidence="0">
                  <emma:literal>p</emma:literal>
                </emma:interpretation>
                <emma:interpretation id="interp12" emma:lang="" emma:confidence="0">
                  <emma:literal>P</emma:literal>
                </emma:interpretation>
                <emma:interpretation id="interp13" emma:lang="" emma:confidence="0">
                  <emma:literal>,</emma:literal>
                </emma:interpretation>
              </emma:one-of>
            </emma:emma>
          </inkml:annotationXML>
          <inkml:trace contextRef="#ctx0" brushRef="#br0" timeOffset="21021.27">1314 1712 295 0,'177'-8'82'0,"-181"8"14"0,-1 0-25 0,5 0-26 16,-4 0-16-16,-5 0-2 15,-10 0-17-15,1 19-6 16,-4 16-3-16,-7 9-1 16,7 7 0-16,-4 3 2 15,-6 7-2-15,0 4-37 16,-10-1-70-16,-13 5-162 16</inkml:trace>
          <inkml:trace contextRef="#ctx0" brushRef="#br0" timeOffset="20888.62">1314 1712 295 0</inkml:trace>
          <inkml:trace contextRef="#ctx0" brushRef="#br0" timeOffset="20757.93">1314 1712 135 0,'0'0'54'0,"0"0"4"0,0 0 4 16,0 0-6-16,0 0-14 15,0 0-4-15,0 0-10 16,0 0-12-16,0 0-3 16,0 0-4-16,0 0-5 15,7 0-4-15,5 5 1 16,5 10 9-16,-2 7-4 16,1-5 4-16,0 3 2 15,6 4-8-15,-9-6 0 16,1 1 0-16,5-5-1 15,-6 4-3-15,-4-5 0 16,-1-3 0-16,-2 3-1 0,-1-6-2 16,3 0-17-16,-8-1-20 15,3 4-24-15,-3-10-96 16,0 0-121-16</inkml:trace>
        </inkml:traceGroup>
      </inkml:traceGroup>
    </inkml:traceGroup>
  </inkml:traceGroup>
</inkml:ink>
</file>

<file path=ppt/ink/ink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4T05:11:18.86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 7 76 0,'0'0'50'16,"0"0"-13"-16,0 0-3 15,0 0-6-15,0 0-6 16,0 0 7-16,0-4 3 16,0 4-8-16,0-5-9 15,0 5 0-15,0 0-12 0,0 0 9 16,0 0 3-16,0 0-5 15,0 0 7-15,0 0 6 16,0 0-6-16,0 0 4 16,0 0-7-16,0 0 7 15,0 0-11-15,0 0 5 16,0 0 0-16,0 0-7 16,0 0-5-16,0 0 4 15,0 0-3-15,0 0 9 16,0 0 0-16,0 0-5 15,0 0 5-15,0 0 2 16,0 0-4-16,0 0 2 0,0 0-4 16,0 0-1-16,0 0-4 15,0 0-4-15,0 0 1 16,0 0 0-16,0 0-1 16,0 0 1-16,0 0-1 15,0 0-2-15,0 0 2 16,0 0-3-16,0 0 0 15,0 0 2-15,0 0-5 16,0 0 3-16,0 0-8 16,0 0 1-16,0 0-2 15,0 5 11-15,0 4-4 16,0 10-1-16,0-6 6 0,0 5 0 16,0-2-7-16,0-3 1 15,0 5 4-15,0-1-10 16,0-6 9-16,0-1-3 15,0 0-2-15,0 2 3 16,0-7-5-16,0 4 0 16,0-4-4-16,0-1 4 15,0 0-5-15,0 7-15 16,0-7-33-16,0 1-33 16,0-1-25-16</inkml:trace>
</inkml:ink>
</file>

<file path=ppt/ink/ink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1-01-19T04:02:12.74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8029B03-C24F-4500-A563-17AB9E955574}" emma:medium="tactile" emma:mode="ink">
          <msink:context xmlns:msink="http://schemas.microsoft.com/ink/2010/main" type="inkDrawing" rotatedBoundingBox="27283,6135 31086,5494 31429,7532 27626,8173" hotPoints="31043,6128 29450,7591 27416,6857 29009,5395" semanticType="enclosure" shapeName="Ellipse"/>
        </emma:interpretation>
      </emma:emma>
    </inkml:annotationXML>
    <inkml:trace contextRef="#ctx0" brushRef="#br0">24 478 274 0,'0'0'69'0,"0"0"-68"16,0 0 5-16,0 0 46 16,0 0-24-16,0 0-6 15,0 0-5-15,0 0 2 16,-9 0-1-16,9 0-3 16,0 0 9-16,0 0-4 15,0 0-4-15,0 0 5 16,-4 0-1-16,4 0-3 0,0 0-6 15,-3 0 3 1,-2 0 0-16,5 0 3 0,-4 5-1 16,4-5-1-1,0 0-3-15,0 4-2 0,0-4-6 16,0 0 2-16,0 0-1 16,0 0 0-16,0 0-5 15,0 0 0-15,0 0 4 16,0 0-4-16,0 0 0 15,0 0 9-15,0 0-5 16,0 0-2-16,0 0-2 16,0 0 2-16,0 0 6 15,0 0 0-15,0 0-8 16,0 0 1-16,0 0-1 0,0 0 0 16,0 0-1-16,16 0 2 15,19 0-1-15,10 0 5 16,8-9-5-16,3 1 3 15,3-6-1-15,-1 0-1 16,1-1 1-16,1 0 0 16,-5 4-2-16,-6 2 0 15,5-3 3-15,1-1-2 16,-4 4-2-16,8-1 2 16,-2 2 0-16,-2-2 0 15,5-2-1-15,-8 1 1 16,-1 0-1-16,-5-2 6 15,-1 8-6-15,0-4 2 0,9-4-7 16,-8 4 12-16,9-6-5 16,5 8-2-16,-2-10 3 15,0 10-3-15,1-3-3 16,1 3 3-16,-5 0 6 16,-5-6-6-16,3 9-6 15,-7-6 6-15,1 1 4 16,0-2-4-16,-3 3 0 15,-6 2-1-15,7 3 5 16,-2-7-5-16,-4 5 2 16,-1-3-1-16,1-3 4 15,2 2-4-15,-2 5 3 16,0-6-3-16,2 1 0 16,-6 1 3-16,-1 7-1 0,-3-9-2 15,-2 3 1-15,-5 1 0 16,-2 6 0-16,-9-4-1 15,-1 4 4-15,-3-3-2 16,-8 3-2-16,3 0 0 16,1 0 0-16,-1 0 0 15,-4 0 1-15,3 0-2 16,-3 0 2-16,0 0-2 16,4 0 2-16,-4 0-1 15,0 0 2-15,0 0-2 0,0 0 1 16,0 0 1-16,0 0-2 15,0 0-1 1,0 0 1-16,0 0-3 0,0-7-20 16,-16 1-21-16,-34 4-90 15,-29 2-99-15</inkml:trace>
    <inkml:trace contextRef="#ctx0" brushRef="#br0" timeOffset="18097.02">215 706 285 0,'0'0'16'0,"0"0"36"16,0 0 1-16,0 0-12 16,0 0-3-16,0 0-7 15,0 0-12-15,0 0 1 16,-55-33 12-16,48 29-9 16,7 4-8-16,-5 0-2 15,1 0 8-15,0 0-1 16,-1 0-2-16,0 0 6 15,0 0-12-15,-2 0-6 16,-6 0 3-16,7 0 3 16,-8 0-3-16,8 0-3 0,-3 0-1 15,5 0 8 1,1 0-3-16,-6 0-4 0,0 0 5 16,4-6 2-16,-10 1-4 15,1-8 3-15,-2-9-11 16,1-2 3-16,-5-4-3 15,4-2 0-15,6 2 7 16,-3-7-4-16,5 3 4 16,-5-9-8-16,6-3 2 15,3-7-2-15,-1 6 1 16,1-1 4-16,4 0-2 16,0-5-3-16,0-1 2 15,0 7-2-15,0-2 5 16,0 2-3-16,0 1 0 0,0 0 1 15,0 0 3-15,0 4 22 16,0 2-28-16,0 7 0 16,4 2 0-16,5-6 3 15,-6 0-1-15,6-5-1 16,-1 1-1-16,0 3 0 16,-4-1 0-16,0 5-1 15,1 8 1-15,-5-1 1 16,1-5 1-16,-1 6-3 15,0-3 1-15,5 3 0 16,3-2 1-16,-5-3-1 16,10-4 0-16,-6 4 0 15,6-2 0-15,2-5 0 0,1 2-1 16,0 2 1-16,-3 5 0 16,1 3 0-16,-2 5-2 15,-2-4 2-15,-1 10 0 16,-3-1-2-16,4-3 4 15,3 2-4-15,4 2 2 16,4-7-2-16,3 2 2 16,0-1 0-16,7 1-4 15,0-2 3-15,8 6 1 16,10-5-1-16,-8 2 1 16,8 1-2-16,-2-3 0 15,6 2 2-15,3-1 0 0,3 0 0 16,5 4 0-16,-5-1 0 15,-1-4-1-15,-3 5 1 16,-2-4-2-16,-3 9 2 16,-6-4 0-16,-2 7 2 15,3-2-2-15,-6 0 0 16,3 2 0-16,2-2-1 16,-5-1-1-16,7 3 4 15,-2 1-2-15,7 4 0 16,2 1-8-16,-2-4 0 15,8 4-5-15,-3 0 12 16,0 0-9-16,4 0 9 16,3 0 1-16,-2 0 0 15,8 0-7-15,-3 0 7 16,2 0 5-16,-2 0-5 0,0 0 0 16,-2-11 0-16,2 4-2 15,3-3 2-15,-4 7 0 16,-1-2 0-16,-13 5 2 15,-7 0-2-15,-8 0-2 16,-6 0 0-16,-7 0 1 16,1 8 0-16,-5 6 0 15,1 5 0-15,0 12 1 16,-1 7 0-16,1-10 0 16,1 9-1-16,-3 5 1 15,3-2 0-15,-7 3 0 16,2-1 0-16,-4 4 0 0,5-2 1 15,-7 1-1-15,6 2 1 16,-3-1 0-16,-1-4 0 16,-2-3 0-16,-1-10-1 15,2 8 0-15,-2-4 0 16,-2 5 0-16,2-5 0 16,-9-3 0-16,0-2 7 15,0 0-7-15,0 0 0 16,0 2-1-16,0-3 1 15,0 4 0-15,0-2 3 16,-4 3-1-16,-8-2 2 16,-1-5 0-16,2-2-3 15,-4-5 2-15,3-2-2 0,8 1 2 16,-9-3-2-16,1 9 0 16,-2-2 0-16,-2-1 2 15,-3 4 0-15,-1 3 0 16,-5-7 1-16,0 3-3 15,-5 5 0-15,0-2 3 16,-10 3 1-16,0-2-1 16,-5 3-3-16,-9-3 1 15,-1 0-2-15,-2 1 3 16,-6 0-3-16,3-1 4 16,-11 1-4-16,-3 0 4 15,-6-4-4-15,5 3 0 0,5-5 0 16,-1-6 3-16,7 1-1 15,3-2 0-15,-7-2 1 16,6 1-1-16,-2 1-2 16,5-1 1-16,-2-4 4 15,6 7-2-15,-5-3-1 16,5 0 4-16,-4 1-3 16,3 4-2-16,-3-3 3 15,4-1-1-15,5 4-2 16,0-10 0-16,0 0 7 15,8 9-2-15,-1-9-4 16,-4 6 1-16,8-4 0 16,-4 0-2-16,-2 0 4 15,-6 3-4-15,-14 12 1 0,-15 2 0 16,2-4-3-16,7 3 2 16,20-8 4-16,3-5-2 15,10-8-2-15,3 7 0 16,6-13 0-16,13 4 0 15,8-4 5-15,8 0-6 16,0 0 12-16,-5 0-6 16,5 0-1-16,0 0-3 15,0 0 1-15,0 0 0 16,0 0-1-16,0 0-1 16,0 0 3-16,-1 0-3 15,-8 0 0-15,-2 0 3 16,-8 5-4-16,-10 0 0 0,3-5 0 15,-6 0 0-15,4 4 2 16,-1-4-2-16,12 0 0 16,4 0 3-16,5 0-3 15,4 0 0-15,4 0 2 16,0 0-3-16,0 0 1 16,0 0 0-16,0 0-4 15,0 0 4-15,0 0 0 16,0 0-4-16,0 0 4 15,0 0-4-15,0 0 4 16,0 0-3-16,0 0-4 16,0 0 6-16,0 0-4 15,0 0-5-15,26 0-2 0,29-18 8 16,18-12-1-16,17 4-3 16,7-1 7-16,22-4-4 15,3 3 3-15,11-1-1 16,6 4 3-16,-7 8-3 15,-2-6-6-15,4 9 7 16,0-6 0-16,2 7-4 16,-1 5-2-16,-1 1 4 15,-13 0-2-15,-2 1 2 16,-4-1-1-16,-16-1 5 16,-9 1-1-16,-9-1 1 15,-6 1 0-15,-11 1-2 0,-5-6 2 16,-8 3-1-16,-10 8 1 15,-3-3 0 1,-8 0 1-16,-10 0-1 0,-8-1 1 16,-3 5 0-16,-9 0-1 15,0 0 0-15,0 0 1 16,0 0-1-16,0 0 0 16,0 0 1-16,0 0-2 15,0 0 1-15,0 0-3 16,0 0-4-16,-5 0-16 15,-35 0-40-15,-18 0-64 16,-22 0-91-16,-17 0-223 16</inkml:trace>
    <inkml:trace contextRef="#ctx0" brushRef="#br0" timeOffset="18653.54">58 663 366 0,'0'0'107'0,"0"0"-66"16,0 0-10-16,0 0-10 0,0 0-1 15,0 0 7-15,256-71-2 16,-137 50-13-16,13-1 5 16,13 1 6-16,19-5-9 15,0-2 0-15,17 0 5 16,19-6-9-16,15-2 3 16,10 0-4-16,-5-1-7 15,-11 3-1-15,-16-6 0 16,-16 12-1-16,-12 4 2 15,-24 1 1-15,-27 6-3 16,-19 2 0-16,-21 0-5 16,-19 6 5-16,-10 5 8 0,-19 0-5 15,-7 0 2-15,-13 4 0 16,-2 0 5-16,0 0-3 16,-4 0 0-16,0 0 1 15,0 0 0-15,0 0-2 16,0 0 7-16,0 0-4 15,0 0 3-15,0 0-4 16,0 0 2-16,0-7-6 16,0 7 3-16,-33-9-7 15,-22 5-30-15,-22 4-25 16,-22 0-42-16,-20 0-102 16,-21 4-118-16</inkml:trace>
    <inkml:trace contextRef="#ctx0" brushRef="#br0" timeOffset="19296.36">-416 607 224 0,'0'0'53'16,"0"0"-12"-16,0 0-10 0,0 0-22 16,0 0-3-16,0 0-2 15,0-4 7-15,6 4 12 16,14 0 14-16,15 0 10 15,9 0-26-15,22 0 4 16,20 0 6-16,33-24-7 16,22-6 5-16,21-6-13 15,19-7 1-15,11 0-4 16,5-4 3-16,8 3-1 16,6 1-6-16,14 2 1 0,3 8-7 15,-8 2 6 1,-11 7-9-16,-27 4-1 0,-23 2 1 15,-18 12-2-15,-14-1 7 16,-29-3-4-16,-14 10 1 16,-29 0-1-16,-12-3 6 15,-12 3-3-15,-15-2 0 16,-5 2 5-16,-6 0-2 16,-1 0 1-16,1 0-2 15,-5 0 2-15,1 0 1 16,-1 0-5-16,0 0 1 15,0 0-1-15,0 0-1 16,0-4 1-16,4 4-2 16,-4 0 0-16,0 0-2 15,0 0 2-15,0 0-1 0,0 0 0 16,0 0-1-16,0-4-15 16,-35-7-82-16,-36 11-66 15,-29 0-130 1</inkml:trace>
    <inkml:trace contextRef="#ctx0" brushRef="#br0" timeOffset="20650.79">-280 524 314 0,'0'0'25'0,"0"0"-24"16,0 0 44-16,0 0 0 16,256-64-8-16,-152 46-11 15,20-16 12-15,10-1-15 16,16-2 0-16,11 4 6 15,4-1-10-15,3 3-5 16,9 1-3-16,8-1 1 16,9 2 0-16,6-3-12 0,5 2 3 15,-17 0 1 1,-11 2-1-16,-17 8-3 0,-9-3 2 16,-22 6 4-16,-15 5-5 15,-19 2 1-15,-20 2 0 16,-15 3 2-16,-20 5-3 15,-7-6 5-15,-12 6 3 16,-11-4 3-16,-4 4-5 16,-6 0-4-16,0 0 8 15,0 0 6-15,0 0-5 16,0 0 7-16,0 0-7 16,0 0 3-16,0 0-5 15,0 0-3-15,0 0 2 16,0 0-4-16,0 0-4 0,0 0 3 15,0 0-4-15,0 0 4 16,0 0-4-16,-29 0-27 16,-31 0-57-16,-30 0-77 15,-32 15-132-15</inkml:trace>
    <inkml:trace contextRef="#ctx0" brushRef="#br0" timeOffset="21329.77">25 609 247 0,'0'0'2'0,"0"0"12"16,0 0 81-16,0 0-11 15,0 0-21-15,0 0-7 16,258-2-15-16,-152-13-9 16,19-2 6-16,10-5-18 15,10-1 6-15,4 3-21 16,1-7 9-16,2 3 6 15,10-2-15-15,10 1-4 0,6-3-1 16,3-4 6-16,-7-6-6 16,-18 2 0-16,-7 5 4 15,-14 0-1-15,-15 10 0 16,-5-1-3-16,-15 3 4 16,-14 10-3-16,-8-2-1 15,-16 3 0-15,-7 6 1 16,-11-2-2-16,-9 1 2 15,-11 3-1-15,-8 0 1 16,-7 0-1-16,-8 0 1 0,-1 0 3 16,0 0 0-16,0 0 6 15,0 0 4 1,0 0 2-16,0 0-1 0,0 0-4 16,0 0-3-16,0 0 1 15,0 0-3-15,0 0 4 16,0 0-2-16,0 0-1 15,0 0-4-15,0-6 0 16,0 6-3-16,0 0 1 16,0 0 3-16,0 0-3 15,0 0-1-15,0 0 0 16,0 0 3-16,0 0-3 16,0 0 0-16,0 0 0 15,0 0 0-15,0 0-14 16,0 0-21-16,0-4-15 0,-34 4-112 15,-27 0-58-15</inkml:trace>
    <inkml:trace contextRef="#ctx0" brushRef="#br0" timeOffset="21908.22">330 623 521 0,'0'0'25'0,"0"0"-22"16,0 0 8-16,0 0 47 16,0 0-12-16,0 0-25 15,-12 0-13-15,12 0-1 16,26 0-6-16,29-11 4 15,25-13-5-15,22 0 6 16,17-10 13-16,14 6-13 16,12-10-2-16,12 7 15 15,10-1-12-15,14-2-7 16,-1 3 1-16,10 5-1 16,-19-1 0-16,-17 9 3 15,-19 0-3-15,-15 0 1 0,-14 8-1 16,-12-1 0-16,-14 4 0 15,-15 1 0-15,-11-1 1 16,-14 0-1-16,-6-1 3 16,-14 4 6-16,-10-1 10 15,-4 5-2-15,-2 0 0 16,-4 0 0-16,0 0 1 16,0 0 0-16,0 0-1 15,0 0-3-15,0 0-1 16,0 0 2-16,0 0-11 15,0 0 3-15,0 0 1 16,2 0 2-16,2 0-7 16,1 0 2-16,-1 0-5 15,-1 0 0-15,1 0 0 0,1 0-15 16,-5-10-33-16,0-11-47 16,-21-18-187-16</inkml:trace>
  </inkml:traceGroup>
</inkml:ink>
</file>

<file path=ppt/media/image1.png>
</file>

<file path=ppt/media/image2.png>
</file>

<file path=ppt/media/image3.png>
</file>

<file path=ppt/media/image76.png>
</file>

<file path=ppt/media/image7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0FDA8C78-A8C0-4B2B-8527-0232B266A493}" type="datetimeFigureOut">
              <a:rPr lang="en-IN" smtClean="0"/>
              <a:t>02-02-2023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F0E179-72D1-4F05-A87B-BD8E1E1EF93A}" type="slidenum">
              <a:rPr lang="en-IN" smtClean="0"/>
              <a:t>‹#›</a:t>
            </a:fld>
            <a:endParaRPr lang="en-IN"/>
          </a:p>
        </p:txBody>
      </p:sp>
    </p:spTree>
    <p:extLst>
      <p:ext uri="{BB962C8B-B14F-4D97-AF65-F5344CB8AC3E}">
        <p14:creationId xmlns:p14="http://schemas.microsoft.com/office/powerpoint/2010/main" val="3042099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FDA8C78-A8C0-4B2B-8527-0232B266A493}" type="datetimeFigureOut">
              <a:rPr lang="en-IN" smtClean="0"/>
              <a:t>02-02-2023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F0E179-72D1-4F05-A87B-BD8E1E1EF93A}" type="slidenum">
              <a:rPr lang="en-IN" smtClean="0"/>
              <a:t>‹#›</a:t>
            </a:fld>
            <a:endParaRPr lang="en-IN"/>
          </a:p>
        </p:txBody>
      </p:sp>
    </p:spTree>
    <p:extLst>
      <p:ext uri="{BB962C8B-B14F-4D97-AF65-F5344CB8AC3E}">
        <p14:creationId xmlns:p14="http://schemas.microsoft.com/office/powerpoint/2010/main" val="963879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FDA8C78-A8C0-4B2B-8527-0232B266A493}" type="datetimeFigureOut">
              <a:rPr lang="en-IN" smtClean="0"/>
              <a:t>02-02-2023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F0E179-72D1-4F05-A87B-BD8E1E1EF93A}" type="slidenum">
              <a:rPr lang="en-IN" smtClean="0"/>
              <a:t>‹#›</a:t>
            </a:fld>
            <a:endParaRPr lang="en-IN"/>
          </a:p>
        </p:txBody>
      </p:sp>
    </p:spTree>
    <p:extLst>
      <p:ext uri="{BB962C8B-B14F-4D97-AF65-F5344CB8AC3E}">
        <p14:creationId xmlns:p14="http://schemas.microsoft.com/office/powerpoint/2010/main" val="1476892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FDA8C78-A8C0-4B2B-8527-0232B266A493}" type="datetimeFigureOut">
              <a:rPr lang="en-IN" smtClean="0"/>
              <a:t>02-02-2023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F0E179-72D1-4F05-A87B-BD8E1E1EF93A}" type="slidenum">
              <a:rPr lang="en-IN" smtClean="0"/>
              <a:t>‹#›</a:t>
            </a:fld>
            <a:endParaRPr lang="en-IN"/>
          </a:p>
        </p:txBody>
      </p:sp>
    </p:spTree>
    <p:extLst>
      <p:ext uri="{BB962C8B-B14F-4D97-AF65-F5344CB8AC3E}">
        <p14:creationId xmlns:p14="http://schemas.microsoft.com/office/powerpoint/2010/main" val="4062215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FDA8C78-A8C0-4B2B-8527-0232B266A493}" type="datetimeFigureOut">
              <a:rPr lang="en-IN" smtClean="0"/>
              <a:t>02-02-2023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F0E179-72D1-4F05-A87B-BD8E1E1EF93A}" type="slidenum">
              <a:rPr lang="en-IN" smtClean="0"/>
              <a:t>‹#›</a:t>
            </a:fld>
            <a:endParaRPr lang="en-IN"/>
          </a:p>
        </p:txBody>
      </p:sp>
    </p:spTree>
    <p:extLst>
      <p:ext uri="{BB962C8B-B14F-4D97-AF65-F5344CB8AC3E}">
        <p14:creationId xmlns:p14="http://schemas.microsoft.com/office/powerpoint/2010/main" val="14570611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0FDA8C78-A8C0-4B2B-8527-0232B266A493}" type="datetimeFigureOut">
              <a:rPr lang="en-IN" smtClean="0"/>
              <a:t>02-02-2023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7F0E179-72D1-4F05-A87B-BD8E1E1EF93A}" type="slidenum">
              <a:rPr lang="en-IN" smtClean="0"/>
              <a:t>‹#›</a:t>
            </a:fld>
            <a:endParaRPr lang="en-IN"/>
          </a:p>
        </p:txBody>
      </p:sp>
    </p:spTree>
    <p:extLst>
      <p:ext uri="{BB962C8B-B14F-4D97-AF65-F5344CB8AC3E}">
        <p14:creationId xmlns:p14="http://schemas.microsoft.com/office/powerpoint/2010/main" val="956991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0FDA8C78-A8C0-4B2B-8527-0232B266A493}" type="datetimeFigureOut">
              <a:rPr lang="en-IN" smtClean="0"/>
              <a:t>02-02-2023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7F0E179-72D1-4F05-A87B-BD8E1E1EF93A}" type="slidenum">
              <a:rPr lang="en-IN" smtClean="0"/>
              <a:t>‹#›</a:t>
            </a:fld>
            <a:endParaRPr lang="en-IN"/>
          </a:p>
        </p:txBody>
      </p:sp>
    </p:spTree>
    <p:extLst>
      <p:ext uri="{BB962C8B-B14F-4D97-AF65-F5344CB8AC3E}">
        <p14:creationId xmlns:p14="http://schemas.microsoft.com/office/powerpoint/2010/main" val="2981307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0FDA8C78-A8C0-4B2B-8527-0232B266A493}" type="datetimeFigureOut">
              <a:rPr lang="en-IN" smtClean="0"/>
              <a:t>02-02-2023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7F0E179-72D1-4F05-A87B-BD8E1E1EF93A}" type="slidenum">
              <a:rPr lang="en-IN" smtClean="0"/>
              <a:t>‹#›</a:t>
            </a:fld>
            <a:endParaRPr lang="en-IN"/>
          </a:p>
        </p:txBody>
      </p:sp>
    </p:spTree>
    <p:extLst>
      <p:ext uri="{BB962C8B-B14F-4D97-AF65-F5344CB8AC3E}">
        <p14:creationId xmlns:p14="http://schemas.microsoft.com/office/powerpoint/2010/main" val="1005186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DA8C78-A8C0-4B2B-8527-0232B266A493}" type="datetimeFigureOut">
              <a:rPr lang="en-IN" smtClean="0"/>
              <a:t>02-02-2023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7F0E179-72D1-4F05-A87B-BD8E1E1EF93A}" type="slidenum">
              <a:rPr lang="en-IN" smtClean="0"/>
              <a:t>‹#›</a:t>
            </a:fld>
            <a:endParaRPr lang="en-IN"/>
          </a:p>
        </p:txBody>
      </p:sp>
    </p:spTree>
    <p:extLst>
      <p:ext uri="{BB962C8B-B14F-4D97-AF65-F5344CB8AC3E}">
        <p14:creationId xmlns:p14="http://schemas.microsoft.com/office/powerpoint/2010/main" val="2301048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FDA8C78-A8C0-4B2B-8527-0232B266A493}" type="datetimeFigureOut">
              <a:rPr lang="en-IN" smtClean="0"/>
              <a:t>02-02-2023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7F0E179-72D1-4F05-A87B-BD8E1E1EF93A}" type="slidenum">
              <a:rPr lang="en-IN" smtClean="0"/>
              <a:t>‹#›</a:t>
            </a:fld>
            <a:endParaRPr lang="en-IN"/>
          </a:p>
        </p:txBody>
      </p:sp>
    </p:spTree>
    <p:extLst>
      <p:ext uri="{BB962C8B-B14F-4D97-AF65-F5344CB8AC3E}">
        <p14:creationId xmlns:p14="http://schemas.microsoft.com/office/powerpoint/2010/main" val="401555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FDA8C78-A8C0-4B2B-8527-0232B266A493}" type="datetimeFigureOut">
              <a:rPr lang="en-IN" smtClean="0"/>
              <a:t>02-02-2023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7F0E179-72D1-4F05-A87B-BD8E1E1EF93A}" type="slidenum">
              <a:rPr lang="en-IN" smtClean="0"/>
              <a:t>‹#›</a:t>
            </a:fld>
            <a:endParaRPr lang="en-IN"/>
          </a:p>
        </p:txBody>
      </p:sp>
    </p:spTree>
    <p:extLst>
      <p:ext uri="{BB962C8B-B14F-4D97-AF65-F5344CB8AC3E}">
        <p14:creationId xmlns:p14="http://schemas.microsoft.com/office/powerpoint/2010/main" val="1121523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DA8C78-A8C0-4B2B-8527-0232B266A493}" type="datetimeFigureOut">
              <a:rPr lang="en-IN" smtClean="0"/>
              <a:t>02-02-2023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F0E179-72D1-4F05-A87B-BD8E1E1EF93A}" type="slidenum">
              <a:rPr lang="en-IN" smtClean="0"/>
              <a:t>‹#›</a:t>
            </a:fld>
            <a:endParaRPr lang="en-IN"/>
          </a:p>
        </p:txBody>
      </p:sp>
    </p:spTree>
    <p:extLst>
      <p:ext uri="{BB962C8B-B14F-4D97-AF65-F5344CB8AC3E}">
        <p14:creationId xmlns:p14="http://schemas.microsoft.com/office/powerpoint/2010/main" val="4274093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customXml" Target="../ink/ink7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ustomXml" Target="../ink/ink7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customXml" Target="../ink/ink7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customXml" Target="../ink/ink78.xml"/><Relationship Id="rId13" Type="http://schemas.openxmlformats.org/officeDocument/2006/relationships/image" Target="../media/image80.emf"/><Relationship Id="rId18" Type="http://schemas.openxmlformats.org/officeDocument/2006/relationships/customXml" Target="../ink/ink83.xml"/><Relationship Id="rId3" Type="http://schemas.openxmlformats.org/officeDocument/2006/relationships/image" Target="../media/image71.emf"/><Relationship Id="rId7" Type="http://schemas.openxmlformats.org/officeDocument/2006/relationships/image" Target="../media/image77.emf"/><Relationship Id="rId12" Type="http://schemas.openxmlformats.org/officeDocument/2006/relationships/customXml" Target="../ink/ink80.xml"/><Relationship Id="rId17" Type="http://schemas.openxmlformats.org/officeDocument/2006/relationships/image" Target="../media/image82.emf"/><Relationship Id="rId2" Type="http://schemas.openxmlformats.org/officeDocument/2006/relationships/customXml" Target="../ink/ink75.xml"/><Relationship Id="rId16" Type="http://schemas.openxmlformats.org/officeDocument/2006/relationships/customXml" Target="../ink/ink82.xml"/><Relationship Id="rId1" Type="http://schemas.openxmlformats.org/officeDocument/2006/relationships/slideLayout" Target="../slideLayouts/slideLayout2.xml"/><Relationship Id="rId6" Type="http://schemas.openxmlformats.org/officeDocument/2006/relationships/customXml" Target="../ink/ink77.xml"/><Relationship Id="rId11" Type="http://schemas.openxmlformats.org/officeDocument/2006/relationships/image" Target="../media/image79.emf"/><Relationship Id="rId5" Type="http://schemas.openxmlformats.org/officeDocument/2006/relationships/image" Target="../media/image72.emf"/><Relationship Id="rId15" Type="http://schemas.openxmlformats.org/officeDocument/2006/relationships/image" Target="../media/image81.emf"/><Relationship Id="rId10" Type="http://schemas.openxmlformats.org/officeDocument/2006/relationships/customXml" Target="../ink/ink79.xml"/><Relationship Id="rId19" Type="http://schemas.openxmlformats.org/officeDocument/2006/relationships/image" Target="../media/image83.emf"/><Relationship Id="rId4" Type="http://schemas.openxmlformats.org/officeDocument/2006/relationships/customXml" Target="../ink/ink76.xml"/><Relationship Id="rId9" Type="http://schemas.openxmlformats.org/officeDocument/2006/relationships/image" Target="../media/image78.emf"/><Relationship Id="rId14" Type="http://schemas.openxmlformats.org/officeDocument/2006/relationships/customXml" Target="../ink/ink81.xml"/></Relationships>
</file>

<file path=ppt/slides/_rels/slide16.x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3" Type="http://schemas.openxmlformats.org/officeDocument/2006/relationships/customXml" Target="../ink/ink89.xml"/><Relationship Id="rId18" Type="http://schemas.openxmlformats.org/officeDocument/2006/relationships/image" Target="../media/image92.emf"/><Relationship Id="rId26" Type="http://schemas.openxmlformats.org/officeDocument/2006/relationships/image" Target="../media/image96.emf"/><Relationship Id="rId39" Type="http://schemas.openxmlformats.org/officeDocument/2006/relationships/customXml" Target="../ink/ink102.xml"/><Relationship Id="rId21" Type="http://schemas.openxmlformats.org/officeDocument/2006/relationships/customXml" Target="../ink/ink93.xml"/><Relationship Id="rId34" Type="http://schemas.openxmlformats.org/officeDocument/2006/relationships/image" Target="../media/image84.emf"/><Relationship Id="rId42" Type="http://schemas.openxmlformats.org/officeDocument/2006/relationships/image" Target="../media/image103.emf"/><Relationship Id="rId47" Type="http://schemas.openxmlformats.org/officeDocument/2006/relationships/customXml" Target="../ink/ink106.xml"/><Relationship Id="rId50" Type="http://schemas.openxmlformats.org/officeDocument/2006/relationships/image" Target="../media/image107.emf"/><Relationship Id="rId7" Type="http://schemas.openxmlformats.org/officeDocument/2006/relationships/customXml" Target="../ink/ink86.xml"/><Relationship Id="rId12" Type="http://schemas.openxmlformats.org/officeDocument/2006/relationships/image" Target="../media/image89.emf"/><Relationship Id="rId17" Type="http://schemas.openxmlformats.org/officeDocument/2006/relationships/customXml" Target="../ink/ink91.xml"/><Relationship Id="rId25" Type="http://schemas.openxmlformats.org/officeDocument/2006/relationships/customXml" Target="../ink/ink95.xml"/><Relationship Id="rId33" Type="http://schemas.openxmlformats.org/officeDocument/2006/relationships/customXml" Target="../ink/ink99.xml"/><Relationship Id="rId38" Type="http://schemas.openxmlformats.org/officeDocument/2006/relationships/image" Target="../media/image101.emf"/><Relationship Id="rId46" Type="http://schemas.openxmlformats.org/officeDocument/2006/relationships/image" Target="../media/image105.emf"/><Relationship Id="rId2" Type="http://schemas.openxmlformats.org/officeDocument/2006/relationships/customXml" Target="../ink/ink84.xml"/><Relationship Id="rId16" Type="http://schemas.openxmlformats.org/officeDocument/2006/relationships/image" Target="../media/image91.emf"/><Relationship Id="rId20" Type="http://schemas.openxmlformats.org/officeDocument/2006/relationships/image" Target="../media/image93.emf"/><Relationship Id="rId29" Type="http://schemas.openxmlformats.org/officeDocument/2006/relationships/customXml" Target="../ink/ink97.xml"/><Relationship Id="rId41" Type="http://schemas.openxmlformats.org/officeDocument/2006/relationships/customXml" Target="../ink/ink103.xml"/><Relationship Id="rId1" Type="http://schemas.openxmlformats.org/officeDocument/2006/relationships/slideLayout" Target="../slideLayouts/slideLayout2.xml"/><Relationship Id="rId6" Type="http://schemas.openxmlformats.org/officeDocument/2006/relationships/image" Target="../media/image86.emf"/><Relationship Id="rId11" Type="http://schemas.openxmlformats.org/officeDocument/2006/relationships/customXml" Target="../ink/ink88.xml"/><Relationship Id="rId24" Type="http://schemas.openxmlformats.org/officeDocument/2006/relationships/image" Target="../media/image95.emf"/><Relationship Id="rId32" Type="http://schemas.openxmlformats.org/officeDocument/2006/relationships/image" Target="../media/image99.emf"/><Relationship Id="rId37" Type="http://schemas.openxmlformats.org/officeDocument/2006/relationships/customXml" Target="../ink/ink101.xml"/><Relationship Id="rId40" Type="http://schemas.openxmlformats.org/officeDocument/2006/relationships/image" Target="../media/image102.emf"/><Relationship Id="rId45" Type="http://schemas.openxmlformats.org/officeDocument/2006/relationships/customXml" Target="../ink/ink105.xml"/><Relationship Id="rId5" Type="http://schemas.openxmlformats.org/officeDocument/2006/relationships/customXml" Target="../ink/ink85.xml"/><Relationship Id="rId15" Type="http://schemas.openxmlformats.org/officeDocument/2006/relationships/customXml" Target="../ink/ink90.xml"/><Relationship Id="rId23" Type="http://schemas.openxmlformats.org/officeDocument/2006/relationships/customXml" Target="../ink/ink94.xml"/><Relationship Id="rId28" Type="http://schemas.openxmlformats.org/officeDocument/2006/relationships/image" Target="../media/image97.emf"/><Relationship Id="rId36" Type="http://schemas.openxmlformats.org/officeDocument/2006/relationships/image" Target="../media/image100.emf"/><Relationship Id="rId49" Type="http://schemas.openxmlformats.org/officeDocument/2006/relationships/customXml" Target="../ink/ink107.xml"/><Relationship Id="rId10" Type="http://schemas.openxmlformats.org/officeDocument/2006/relationships/image" Target="../media/image88.emf"/><Relationship Id="rId19" Type="http://schemas.openxmlformats.org/officeDocument/2006/relationships/customXml" Target="../ink/ink92.xml"/><Relationship Id="rId31" Type="http://schemas.openxmlformats.org/officeDocument/2006/relationships/customXml" Target="../ink/ink98.xml"/><Relationship Id="rId44" Type="http://schemas.openxmlformats.org/officeDocument/2006/relationships/image" Target="../media/image104.emf"/><Relationship Id="rId4" Type="http://schemas.openxmlformats.org/officeDocument/2006/relationships/image" Target="../media/image85.emf"/><Relationship Id="rId9" Type="http://schemas.openxmlformats.org/officeDocument/2006/relationships/customXml" Target="../ink/ink87.xml"/><Relationship Id="rId14" Type="http://schemas.openxmlformats.org/officeDocument/2006/relationships/image" Target="../media/image90.emf"/><Relationship Id="rId22" Type="http://schemas.openxmlformats.org/officeDocument/2006/relationships/image" Target="../media/image94.emf"/><Relationship Id="rId27" Type="http://schemas.openxmlformats.org/officeDocument/2006/relationships/customXml" Target="../ink/ink96.xml"/><Relationship Id="rId30" Type="http://schemas.openxmlformats.org/officeDocument/2006/relationships/image" Target="../media/image98.emf"/><Relationship Id="rId35" Type="http://schemas.openxmlformats.org/officeDocument/2006/relationships/customXml" Target="../ink/ink100.xml"/><Relationship Id="rId43" Type="http://schemas.openxmlformats.org/officeDocument/2006/relationships/customXml" Target="../ink/ink104.xml"/><Relationship Id="rId48" Type="http://schemas.openxmlformats.org/officeDocument/2006/relationships/image" Target="../media/image106.emf"/><Relationship Id="rId8" Type="http://schemas.openxmlformats.org/officeDocument/2006/relationships/image" Target="../media/image87.emf"/></Relationships>
</file>

<file path=ppt/slides/_rels/slide18.xml.rels><?xml version="1.0" encoding="UTF-8" standalone="yes"?>
<Relationships xmlns="http://schemas.openxmlformats.org/package/2006/relationships"><Relationship Id="rId3" Type="http://schemas.openxmlformats.org/officeDocument/2006/relationships/image" Target="../media/image1000.emf"/><Relationship Id="rId7" Type="http://schemas.openxmlformats.org/officeDocument/2006/relationships/image" Target="../media/image1020.emf"/><Relationship Id="rId2" Type="http://schemas.openxmlformats.org/officeDocument/2006/relationships/customXml" Target="../ink/ink108.xml"/><Relationship Id="rId1" Type="http://schemas.openxmlformats.org/officeDocument/2006/relationships/slideLayout" Target="../slideLayouts/slideLayout2.xml"/><Relationship Id="rId6" Type="http://schemas.openxmlformats.org/officeDocument/2006/relationships/customXml" Target="../ink/ink110.xml"/><Relationship Id="rId5" Type="http://schemas.openxmlformats.org/officeDocument/2006/relationships/image" Target="../media/image1010.emf"/><Relationship Id="rId4" Type="http://schemas.openxmlformats.org/officeDocument/2006/relationships/customXml" Target="../ink/ink109.xml"/></Relationships>
</file>

<file path=ppt/slides/_rels/slide19.xml.rels><?xml version="1.0" encoding="UTF-8" standalone="yes"?>
<Relationships xmlns="http://schemas.openxmlformats.org/package/2006/relationships"><Relationship Id="rId13" Type="http://schemas.openxmlformats.org/officeDocument/2006/relationships/image" Target="../media/image108.emf"/><Relationship Id="rId18" Type="http://schemas.openxmlformats.org/officeDocument/2006/relationships/customXml" Target="../ink/ink119.xml"/><Relationship Id="rId26" Type="http://schemas.openxmlformats.org/officeDocument/2006/relationships/customXml" Target="../ink/ink123.xml"/><Relationship Id="rId39" Type="http://schemas.openxmlformats.org/officeDocument/2006/relationships/image" Target="../media/image121.emf"/><Relationship Id="rId21" Type="http://schemas.openxmlformats.org/officeDocument/2006/relationships/image" Target="../media/image112.emf"/><Relationship Id="rId34" Type="http://schemas.openxmlformats.org/officeDocument/2006/relationships/customXml" Target="../ink/ink125.xml"/><Relationship Id="rId47" Type="http://schemas.openxmlformats.org/officeDocument/2006/relationships/image" Target="../media/image125.emf"/><Relationship Id="rId55" Type="http://schemas.openxmlformats.org/officeDocument/2006/relationships/image" Target="../media/image129.emf"/><Relationship Id="rId63" Type="http://schemas.openxmlformats.org/officeDocument/2006/relationships/image" Target="../media/image133.emf"/><Relationship Id="rId68" Type="http://schemas.openxmlformats.org/officeDocument/2006/relationships/customXml" Target="../ink/ink137.xml"/><Relationship Id="rId76" Type="http://schemas.openxmlformats.org/officeDocument/2006/relationships/customXml" Target="../ink/ink141.xml"/><Relationship Id="rId7" Type="http://schemas.openxmlformats.org/officeDocument/2006/relationships/image" Target="../media/image1050.emf"/><Relationship Id="rId71" Type="http://schemas.openxmlformats.org/officeDocument/2006/relationships/image" Target="../media/image137.emf"/><Relationship Id="rId2" Type="http://schemas.openxmlformats.org/officeDocument/2006/relationships/customXml" Target="../ink/ink111.xml"/><Relationship Id="rId16" Type="http://schemas.openxmlformats.org/officeDocument/2006/relationships/customXml" Target="../ink/ink118.xml"/><Relationship Id="rId20" Type="http://schemas.openxmlformats.org/officeDocument/2006/relationships/customXml" Target="../ink/ink120.xml"/><Relationship Id="rId54" Type="http://schemas.openxmlformats.org/officeDocument/2006/relationships/customXml" Target="../ink/ink132.xml"/><Relationship Id="rId62" Type="http://schemas.openxmlformats.org/officeDocument/2006/relationships/customXml" Target="../ink/ink135.xml"/><Relationship Id="rId70" Type="http://schemas.openxmlformats.org/officeDocument/2006/relationships/customXml" Target="../ink/ink138.xml"/><Relationship Id="rId75" Type="http://schemas.openxmlformats.org/officeDocument/2006/relationships/image" Target="../media/image139.emf"/><Relationship Id="rId1" Type="http://schemas.openxmlformats.org/officeDocument/2006/relationships/slideLayout" Target="../slideLayouts/slideLayout2.xml"/><Relationship Id="rId6" Type="http://schemas.openxmlformats.org/officeDocument/2006/relationships/customXml" Target="../ink/ink113.xml"/><Relationship Id="rId11" Type="http://schemas.openxmlformats.org/officeDocument/2006/relationships/image" Target="../media/image1070.emf"/><Relationship Id="rId24" Type="http://schemas.openxmlformats.org/officeDocument/2006/relationships/customXml" Target="../ink/ink122.xml"/><Relationship Id="rId37" Type="http://schemas.openxmlformats.org/officeDocument/2006/relationships/image" Target="../media/image120.emf"/><Relationship Id="rId40" Type="http://schemas.openxmlformats.org/officeDocument/2006/relationships/customXml" Target="../ink/ink128.xml"/><Relationship Id="rId45" Type="http://schemas.openxmlformats.org/officeDocument/2006/relationships/image" Target="../media/image124.emf"/><Relationship Id="rId53" Type="http://schemas.openxmlformats.org/officeDocument/2006/relationships/image" Target="../media/image128.emf"/><Relationship Id="rId58" Type="http://schemas.openxmlformats.org/officeDocument/2006/relationships/customXml" Target="../ink/ink134.xml"/><Relationship Id="rId74" Type="http://schemas.openxmlformats.org/officeDocument/2006/relationships/customXml" Target="../ink/ink140.xml"/><Relationship Id="rId5" Type="http://schemas.openxmlformats.org/officeDocument/2006/relationships/image" Target="../media/image1040.emf"/><Relationship Id="rId15" Type="http://schemas.openxmlformats.org/officeDocument/2006/relationships/image" Target="../media/image109.emf"/><Relationship Id="rId23" Type="http://schemas.openxmlformats.org/officeDocument/2006/relationships/image" Target="../media/image113.emf"/><Relationship Id="rId28" Type="http://schemas.openxmlformats.org/officeDocument/2006/relationships/customXml" Target="../ink/ink124.xml"/><Relationship Id="rId36" Type="http://schemas.openxmlformats.org/officeDocument/2006/relationships/customXml" Target="../ink/ink126.xml"/><Relationship Id="rId57" Type="http://schemas.openxmlformats.org/officeDocument/2006/relationships/image" Target="../media/image130.emf"/><Relationship Id="rId61" Type="http://schemas.openxmlformats.org/officeDocument/2006/relationships/image" Target="../media/image132.emf"/><Relationship Id="rId10" Type="http://schemas.openxmlformats.org/officeDocument/2006/relationships/customXml" Target="../ink/ink115.xml"/><Relationship Id="rId19" Type="http://schemas.openxmlformats.org/officeDocument/2006/relationships/image" Target="../media/image111.emf"/><Relationship Id="rId44" Type="http://schemas.openxmlformats.org/officeDocument/2006/relationships/customXml" Target="../ink/ink129.xml"/><Relationship Id="rId73" Type="http://schemas.openxmlformats.org/officeDocument/2006/relationships/image" Target="../media/image138.emf"/><Relationship Id="rId4" Type="http://schemas.openxmlformats.org/officeDocument/2006/relationships/customXml" Target="../ink/ink112.xml"/><Relationship Id="rId9" Type="http://schemas.openxmlformats.org/officeDocument/2006/relationships/image" Target="../media/image1060.emf"/><Relationship Id="rId14" Type="http://schemas.openxmlformats.org/officeDocument/2006/relationships/customXml" Target="../ink/ink117.xml"/><Relationship Id="rId22" Type="http://schemas.openxmlformats.org/officeDocument/2006/relationships/customXml" Target="../ink/ink121.xml"/><Relationship Id="rId27" Type="http://schemas.openxmlformats.org/officeDocument/2006/relationships/image" Target="../media/image115.emf"/><Relationship Id="rId35" Type="http://schemas.openxmlformats.org/officeDocument/2006/relationships/image" Target="../media/image119.emf"/><Relationship Id="rId43" Type="http://schemas.openxmlformats.org/officeDocument/2006/relationships/image" Target="../media/image123.emf"/><Relationship Id="rId48" Type="http://schemas.openxmlformats.org/officeDocument/2006/relationships/customXml" Target="../ink/ink131.xml"/><Relationship Id="rId56" Type="http://schemas.openxmlformats.org/officeDocument/2006/relationships/customXml" Target="../ink/ink133.xml"/><Relationship Id="rId64" Type="http://schemas.openxmlformats.org/officeDocument/2006/relationships/customXml" Target="../ink/ink136.xml"/><Relationship Id="rId69" Type="http://schemas.openxmlformats.org/officeDocument/2006/relationships/image" Target="../media/image136.emf"/><Relationship Id="rId77" Type="http://schemas.openxmlformats.org/officeDocument/2006/relationships/image" Target="../media/image140.emf"/><Relationship Id="rId8" Type="http://schemas.openxmlformats.org/officeDocument/2006/relationships/customXml" Target="../ink/ink114.xml"/><Relationship Id="rId72" Type="http://schemas.openxmlformats.org/officeDocument/2006/relationships/customXml" Target="../ink/ink139.xml"/><Relationship Id="rId3" Type="http://schemas.openxmlformats.org/officeDocument/2006/relationships/image" Target="../media/image1030.emf"/><Relationship Id="rId12" Type="http://schemas.openxmlformats.org/officeDocument/2006/relationships/customXml" Target="../ink/ink116.xml"/><Relationship Id="rId17" Type="http://schemas.openxmlformats.org/officeDocument/2006/relationships/image" Target="../media/image110.emf"/><Relationship Id="rId25" Type="http://schemas.openxmlformats.org/officeDocument/2006/relationships/image" Target="../media/image114.emf"/><Relationship Id="rId33" Type="http://schemas.openxmlformats.org/officeDocument/2006/relationships/image" Target="../media/image118.emf"/><Relationship Id="rId38" Type="http://schemas.openxmlformats.org/officeDocument/2006/relationships/customXml" Target="../ink/ink127.xml"/><Relationship Id="rId46" Type="http://schemas.openxmlformats.org/officeDocument/2006/relationships/customXml" Target="../ink/ink130.xml"/><Relationship Id="rId67" Type="http://schemas.openxmlformats.org/officeDocument/2006/relationships/image" Target="../media/image135.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340.emf"/><Relationship Id="rId13" Type="http://schemas.openxmlformats.org/officeDocument/2006/relationships/customXml" Target="../ink/ink147.xml"/><Relationship Id="rId18" Type="http://schemas.openxmlformats.org/officeDocument/2006/relationships/image" Target="../media/image1390.emf"/><Relationship Id="rId26" Type="http://schemas.openxmlformats.org/officeDocument/2006/relationships/image" Target="../media/image143.emf"/><Relationship Id="rId3" Type="http://schemas.openxmlformats.org/officeDocument/2006/relationships/customXml" Target="../ink/ink142.xml"/><Relationship Id="rId21" Type="http://schemas.openxmlformats.org/officeDocument/2006/relationships/customXml" Target="../ink/ink151.xml"/><Relationship Id="rId34" Type="http://schemas.openxmlformats.org/officeDocument/2006/relationships/image" Target="../media/image147.emf"/><Relationship Id="rId7" Type="http://schemas.openxmlformats.org/officeDocument/2006/relationships/customXml" Target="../ink/ink144.xml"/><Relationship Id="rId12" Type="http://schemas.openxmlformats.org/officeDocument/2006/relationships/image" Target="../media/image1360.emf"/><Relationship Id="rId17" Type="http://schemas.openxmlformats.org/officeDocument/2006/relationships/customXml" Target="../ink/ink149.xml"/><Relationship Id="rId25" Type="http://schemas.openxmlformats.org/officeDocument/2006/relationships/customXml" Target="../ink/ink153.xml"/><Relationship Id="rId33" Type="http://schemas.openxmlformats.org/officeDocument/2006/relationships/customXml" Target="../ink/ink157.xml"/><Relationship Id="rId2" Type="http://schemas.openxmlformats.org/officeDocument/2006/relationships/image" Target="../media/image76.png"/><Relationship Id="rId16" Type="http://schemas.openxmlformats.org/officeDocument/2006/relationships/image" Target="../media/image1380.emf"/><Relationship Id="rId20" Type="http://schemas.openxmlformats.org/officeDocument/2006/relationships/image" Target="../media/image1400.emf"/><Relationship Id="rId29" Type="http://schemas.openxmlformats.org/officeDocument/2006/relationships/customXml" Target="../ink/ink155.xml"/><Relationship Id="rId1" Type="http://schemas.openxmlformats.org/officeDocument/2006/relationships/slideLayout" Target="../slideLayouts/slideLayout2.xml"/><Relationship Id="rId6" Type="http://schemas.openxmlformats.org/officeDocument/2006/relationships/image" Target="../media/image1330.emf"/><Relationship Id="rId11" Type="http://schemas.openxmlformats.org/officeDocument/2006/relationships/customXml" Target="../ink/ink146.xml"/><Relationship Id="rId24" Type="http://schemas.openxmlformats.org/officeDocument/2006/relationships/image" Target="../media/image142.emf"/><Relationship Id="rId32" Type="http://schemas.openxmlformats.org/officeDocument/2006/relationships/image" Target="../media/image146.emf"/><Relationship Id="rId5" Type="http://schemas.openxmlformats.org/officeDocument/2006/relationships/customXml" Target="../ink/ink143.xml"/><Relationship Id="rId15" Type="http://schemas.openxmlformats.org/officeDocument/2006/relationships/customXml" Target="../ink/ink148.xml"/><Relationship Id="rId23" Type="http://schemas.openxmlformats.org/officeDocument/2006/relationships/customXml" Target="../ink/ink152.xml"/><Relationship Id="rId28" Type="http://schemas.openxmlformats.org/officeDocument/2006/relationships/image" Target="../media/image144.emf"/><Relationship Id="rId10" Type="http://schemas.openxmlformats.org/officeDocument/2006/relationships/image" Target="../media/image1350.emf"/><Relationship Id="rId19" Type="http://schemas.openxmlformats.org/officeDocument/2006/relationships/customXml" Target="../ink/ink150.xml"/><Relationship Id="rId31" Type="http://schemas.openxmlformats.org/officeDocument/2006/relationships/customXml" Target="../ink/ink156.xml"/><Relationship Id="rId4" Type="http://schemas.openxmlformats.org/officeDocument/2006/relationships/image" Target="../media/image1320.emf"/><Relationship Id="rId9" Type="http://schemas.openxmlformats.org/officeDocument/2006/relationships/customXml" Target="../ink/ink145.xml"/><Relationship Id="rId14" Type="http://schemas.openxmlformats.org/officeDocument/2006/relationships/image" Target="../media/image1370.emf"/><Relationship Id="rId22" Type="http://schemas.openxmlformats.org/officeDocument/2006/relationships/image" Target="../media/image141.emf"/><Relationship Id="rId27" Type="http://schemas.openxmlformats.org/officeDocument/2006/relationships/customXml" Target="../ink/ink154.xml"/><Relationship Id="rId30" Type="http://schemas.openxmlformats.org/officeDocument/2006/relationships/image" Target="../media/image145.emf"/></Relationships>
</file>

<file path=ppt/slides/_rels/slide21.xml.rels><?xml version="1.0" encoding="UTF-8" standalone="yes"?>
<Relationships xmlns="http://schemas.openxmlformats.org/package/2006/relationships"><Relationship Id="rId13" Type="http://schemas.openxmlformats.org/officeDocument/2006/relationships/image" Target="../media/image153.emf"/><Relationship Id="rId18" Type="http://schemas.openxmlformats.org/officeDocument/2006/relationships/customXml" Target="../ink/ink166.xml"/><Relationship Id="rId26" Type="http://schemas.openxmlformats.org/officeDocument/2006/relationships/customXml" Target="../ink/ink170.xml"/><Relationship Id="rId39" Type="http://schemas.openxmlformats.org/officeDocument/2006/relationships/image" Target="../media/image166.emf"/><Relationship Id="rId21" Type="http://schemas.openxmlformats.org/officeDocument/2006/relationships/image" Target="../media/image157.emf"/><Relationship Id="rId34" Type="http://schemas.openxmlformats.org/officeDocument/2006/relationships/customXml" Target="../ink/ink174.xml"/><Relationship Id="rId42" Type="http://schemas.openxmlformats.org/officeDocument/2006/relationships/customXml" Target="../ink/ink178.xml"/><Relationship Id="rId47" Type="http://schemas.openxmlformats.org/officeDocument/2006/relationships/image" Target="../media/image170.emf"/><Relationship Id="rId50" Type="http://schemas.openxmlformats.org/officeDocument/2006/relationships/customXml" Target="../ink/ink182.xml"/><Relationship Id="rId55" Type="http://schemas.openxmlformats.org/officeDocument/2006/relationships/image" Target="../media/image174.emf"/><Relationship Id="rId63" Type="http://schemas.openxmlformats.org/officeDocument/2006/relationships/image" Target="../media/image178.emf"/><Relationship Id="rId7" Type="http://schemas.openxmlformats.org/officeDocument/2006/relationships/image" Target="../media/image150.emf"/><Relationship Id="rId2" Type="http://schemas.openxmlformats.org/officeDocument/2006/relationships/customXml" Target="../ink/ink158.xml"/><Relationship Id="rId16" Type="http://schemas.openxmlformats.org/officeDocument/2006/relationships/customXml" Target="../ink/ink165.xml"/><Relationship Id="rId20" Type="http://schemas.openxmlformats.org/officeDocument/2006/relationships/customXml" Target="../ink/ink167.xml"/><Relationship Id="rId29" Type="http://schemas.openxmlformats.org/officeDocument/2006/relationships/image" Target="../media/image161.emf"/><Relationship Id="rId41" Type="http://schemas.openxmlformats.org/officeDocument/2006/relationships/image" Target="../media/image167.emf"/><Relationship Id="rId54" Type="http://schemas.openxmlformats.org/officeDocument/2006/relationships/customXml" Target="../ink/ink184.xml"/><Relationship Id="rId62" Type="http://schemas.openxmlformats.org/officeDocument/2006/relationships/customXml" Target="../ink/ink188.xml"/><Relationship Id="rId1" Type="http://schemas.openxmlformats.org/officeDocument/2006/relationships/slideLayout" Target="../slideLayouts/slideLayout2.xml"/><Relationship Id="rId6" Type="http://schemas.openxmlformats.org/officeDocument/2006/relationships/customXml" Target="../ink/ink160.xml"/><Relationship Id="rId11" Type="http://schemas.openxmlformats.org/officeDocument/2006/relationships/image" Target="../media/image152.emf"/><Relationship Id="rId24" Type="http://schemas.openxmlformats.org/officeDocument/2006/relationships/customXml" Target="../ink/ink169.xml"/><Relationship Id="rId32" Type="http://schemas.openxmlformats.org/officeDocument/2006/relationships/customXml" Target="../ink/ink173.xml"/><Relationship Id="rId37" Type="http://schemas.openxmlformats.org/officeDocument/2006/relationships/image" Target="../media/image165.emf"/><Relationship Id="rId40" Type="http://schemas.openxmlformats.org/officeDocument/2006/relationships/customXml" Target="../ink/ink177.xml"/><Relationship Id="rId45" Type="http://schemas.openxmlformats.org/officeDocument/2006/relationships/image" Target="../media/image169.emf"/><Relationship Id="rId53" Type="http://schemas.openxmlformats.org/officeDocument/2006/relationships/image" Target="../media/image173.emf"/><Relationship Id="rId58" Type="http://schemas.openxmlformats.org/officeDocument/2006/relationships/customXml" Target="../ink/ink186.xml"/><Relationship Id="rId5" Type="http://schemas.openxmlformats.org/officeDocument/2006/relationships/image" Target="../media/image149.emf"/><Relationship Id="rId15" Type="http://schemas.openxmlformats.org/officeDocument/2006/relationships/image" Target="../media/image154.emf"/><Relationship Id="rId23" Type="http://schemas.openxmlformats.org/officeDocument/2006/relationships/image" Target="../media/image158.emf"/><Relationship Id="rId28" Type="http://schemas.openxmlformats.org/officeDocument/2006/relationships/customXml" Target="../ink/ink171.xml"/><Relationship Id="rId36" Type="http://schemas.openxmlformats.org/officeDocument/2006/relationships/customXml" Target="../ink/ink175.xml"/><Relationship Id="rId49" Type="http://schemas.openxmlformats.org/officeDocument/2006/relationships/image" Target="../media/image171.emf"/><Relationship Id="rId57" Type="http://schemas.openxmlformats.org/officeDocument/2006/relationships/image" Target="../media/image175.emf"/><Relationship Id="rId61" Type="http://schemas.openxmlformats.org/officeDocument/2006/relationships/image" Target="../media/image177.emf"/><Relationship Id="rId10" Type="http://schemas.openxmlformats.org/officeDocument/2006/relationships/customXml" Target="../ink/ink162.xml"/><Relationship Id="rId19" Type="http://schemas.openxmlformats.org/officeDocument/2006/relationships/image" Target="../media/image156.emf"/><Relationship Id="rId31" Type="http://schemas.openxmlformats.org/officeDocument/2006/relationships/image" Target="../media/image162.emf"/><Relationship Id="rId44" Type="http://schemas.openxmlformats.org/officeDocument/2006/relationships/customXml" Target="../ink/ink179.xml"/><Relationship Id="rId52" Type="http://schemas.openxmlformats.org/officeDocument/2006/relationships/customXml" Target="../ink/ink183.xml"/><Relationship Id="rId60" Type="http://schemas.openxmlformats.org/officeDocument/2006/relationships/customXml" Target="../ink/ink187.xml"/><Relationship Id="rId65" Type="http://schemas.openxmlformats.org/officeDocument/2006/relationships/image" Target="../media/image179.emf"/><Relationship Id="rId4" Type="http://schemas.openxmlformats.org/officeDocument/2006/relationships/customXml" Target="../ink/ink159.xml"/><Relationship Id="rId9" Type="http://schemas.openxmlformats.org/officeDocument/2006/relationships/image" Target="../media/image151.emf"/><Relationship Id="rId14" Type="http://schemas.openxmlformats.org/officeDocument/2006/relationships/customXml" Target="../ink/ink164.xml"/><Relationship Id="rId22" Type="http://schemas.openxmlformats.org/officeDocument/2006/relationships/customXml" Target="../ink/ink168.xml"/><Relationship Id="rId27" Type="http://schemas.openxmlformats.org/officeDocument/2006/relationships/image" Target="../media/image160.emf"/><Relationship Id="rId30" Type="http://schemas.openxmlformats.org/officeDocument/2006/relationships/customXml" Target="../ink/ink172.xml"/><Relationship Id="rId35" Type="http://schemas.openxmlformats.org/officeDocument/2006/relationships/image" Target="../media/image164.emf"/><Relationship Id="rId43" Type="http://schemas.openxmlformats.org/officeDocument/2006/relationships/image" Target="../media/image168.emf"/><Relationship Id="rId48" Type="http://schemas.openxmlformats.org/officeDocument/2006/relationships/customXml" Target="../ink/ink181.xml"/><Relationship Id="rId56" Type="http://schemas.openxmlformats.org/officeDocument/2006/relationships/customXml" Target="../ink/ink185.xml"/><Relationship Id="rId64" Type="http://schemas.openxmlformats.org/officeDocument/2006/relationships/customXml" Target="../ink/ink189.xml"/><Relationship Id="rId8" Type="http://schemas.openxmlformats.org/officeDocument/2006/relationships/customXml" Target="../ink/ink161.xml"/><Relationship Id="rId51" Type="http://schemas.openxmlformats.org/officeDocument/2006/relationships/image" Target="../media/image172.emf"/><Relationship Id="rId3" Type="http://schemas.openxmlformats.org/officeDocument/2006/relationships/image" Target="../media/image148.emf"/><Relationship Id="rId12" Type="http://schemas.openxmlformats.org/officeDocument/2006/relationships/customXml" Target="../ink/ink163.xml"/><Relationship Id="rId17" Type="http://schemas.openxmlformats.org/officeDocument/2006/relationships/image" Target="../media/image155.emf"/><Relationship Id="rId25" Type="http://schemas.openxmlformats.org/officeDocument/2006/relationships/image" Target="../media/image159.emf"/><Relationship Id="rId33" Type="http://schemas.openxmlformats.org/officeDocument/2006/relationships/image" Target="../media/image163.emf"/><Relationship Id="rId38" Type="http://schemas.openxmlformats.org/officeDocument/2006/relationships/customXml" Target="../ink/ink176.xml"/><Relationship Id="rId46" Type="http://schemas.openxmlformats.org/officeDocument/2006/relationships/customXml" Target="../ink/ink180.xml"/><Relationship Id="rId59" Type="http://schemas.openxmlformats.org/officeDocument/2006/relationships/image" Target="../media/image176.emf"/></Relationships>
</file>

<file path=ppt/slides/_rels/slide22.xml.rels><?xml version="1.0" encoding="UTF-8" standalone="yes"?>
<Relationships xmlns="http://schemas.openxmlformats.org/package/2006/relationships"><Relationship Id="rId8" Type="http://schemas.openxmlformats.org/officeDocument/2006/relationships/customXml" Target="../ink/ink193.xml"/><Relationship Id="rId13" Type="http://schemas.openxmlformats.org/officeDocument/2006/relationships/image" Target="../media/image185.emf"/><Relationship Id="rId18" Type="http://schemas.openxmlformats.org/officeDocument/2006/relationships/customXml" Target="../ink/ink198.xml"/><Relationship Id="rId26" Type="http://schemas.openxmlformats.org/officeDocument/2006/relationships/customXml" Target="../ink/ink202.xml"/><Relationship Id="rId3" Type="http://schemas.openxmlformats.org/officeDocument/2006/relationships/image" Target="../media/image180.emf"/><Relationship Id="rId21" Type="http://schemas.openxmlformats.org/officeDocument/2006/relationships/image" Target="../media/image189.emf"/><Relationship Id="rId7" Type="http://schemas.openxmlformats.org/officeDocument/2006/relationships/image" Target="../media/image182.emf"/><Relationship Id="rId12" Type="http://schemas.openxmlformats.org/officeDocument/2006/relationships/customXml" Target="../ink/ink195.xml"/><Relationship Id="rId17" Type="http://schemas.openxmlformats.org/officeDocument/2006/relationships/image" Target="../media/image187.emf"/><Relationship Id="rId25" Type="http://schemas.openxmlformats.org/officeDocument/2006/relationships/image" Target="../media/image191.emf"/><Relationship Id="rId2" Type="http://schemas.openxmlformats.org/officeDocument/2006/relationships/customXml" Target="../ink/ink190.xml"/><Relationship Id="rId16" Type="http://schemas.openxmlformats.org/officeDocument/2006/relationships/customXml" Target="../ink/ink197.xml"/><Relationship Id="rId20" Type="http://schemas.openxmlformats.org/officeDocument/2006/relationships/customXml" Target="../ink/ink199.xml"/><Relationship Id="rId1" Type="http://schemas.openxmlformats.org/officeDocument/2006/relationships/slideLayout" Target="../slideLayouts/slideLayout2.xml"/><Relationship Id="rId6" Type="http://schemas.openxmlformats.org/officeDocument/2006/relationships/customXml" Target="../ink/ink192.xml"/><Relationship Id="rId11" Type="http://schemas.openxmlformats.org/officeDocument/2006/relationships/image" Target="../media/image184.emf"/><Relationship Id="rId24" Type="http://schemas.openxmlformats.org/officeDocument/2006/relationships/customXml" Target="../ink/ink201.xml"/><Relationship Id="rId5" Type="http://schemas.openxmlformats.org/officeDocument/2006/relationships/image" Target="../media/image181.emf"/><Relationship Id="rId15" Type="http://schemas.openxmlformats.org/officeDocument/2006/relationships/image" Target="../media/image186.emf"/><Relationship Id="rId23" Type="http://schemas.openxmlformats.org/officeDocument/2006/relationships/image" Target="../media/image190.emf"/><Relationship Id="rId10" Type="http://schemas.openxmlformats.org/officeDocument/2006/relationships/customXml" Target="../ink/ink194.xml"/><Relationship Id="rId19" Type="http://schemas.openxmlformats.org/officeDocument/2006/relationships/image" Target="../media/image188.emf"/><Relationship Id="rId4" Type="http://schemas.openxmlformats.org/officeDocument/2006/relationships/customXml" Target="../ink/ink191.xml"/><Relationship Id="rId9" Type="http://schemas.openxmlformats.org/officeDocument/2006/relationships/image" Target="../media/image183.emf"/><Relationship Id="rId14" Type="http://schemas.openxmlformats.org/officeDocument/2006/relationships/customXml" Target="../ink/ink196.xml"/><Relationship Id="rId22" Type="http://schemas.openxmlformats.org/officeDocument/2006/relationships/customXml" Target="../ink/ink200.xml"/><Relationship Id="rId27" Type="http://schemas.openxmlformats.org/officeDocument/2006/relationships/image" Target="../media/image192.emf"/></Relationships>
</file>

<file path=ppt/slides/_rels/slide23.xml.rels><?xml version="1.0" encoding="UTF-8" standalone="yes"?>
<Relationships xmlns="http://schemas.openxmlformats.org/package/2006/relationships"><Relationship Id="rId8" Type="http://schemas.openxmlformats.org/officeDocument/2006/relationships/customXml" Target="../ink/ink206.xml"/><Relationship Id="rId13" Type="http://schemas.openxmlformats.org/officeDocument/2006/relationships/image" Target="../media/image198.emf"/><Relationship Id="rId18" Type="http://schemas.openxmlformats.org/officeDocument/2006/relationships/customXml" Target="../ink/ink211.xml"/><Relationship Id="rId26" Type="http://schemas.openxmlformats.org/officeDocument/2006/relationships/customXml" Target="../ink/ink215.xml"/><Relationship Id="rId39" Type="http://schemas.openxmlformats.org/officeDocument/2006/relationships/image" Target="../media/image211.emf"/><Relationship Id="rId3" Type="http://schemas.openxmlformats.org/officeDocument/2006/relationships/image" Target="../media/image193.emf"/><Relationship Id="rId21" Type="http://schemas.openxmlformats.org/officeDocument/2006/relationships/image" Target="../media/image202.emf"/><Relationship Id="rId34" Type="http://schemas.openxmlformats.org/officeDocument/2006/relationships/customXml" Target="../ink/ink219.xml"/><Relationship Id="rId42" Type="http://schemas.openxmlformats.org/officeDocument/2006/relationships/customXml" Target="../ink/ink223.xml"/><Relationship Id="rId7" Type="http://schemas.openxmlformats.org/officeDocument/2006/relationships/image" Target="../media/image195.emf"/><Relationship Id="rId12" Type="http://schemas.openxmlformats.org/officeDocument/2006/relationships/customXml" Target="../ink/ink208.xml"/><Relationship Id="rId17" Type="http://schemas.openxmlformats.org/officeDocument/2006/relationships/image" Target="../media/image200.emf"/><Relationship Id="rId25" Type="http://schemas.openxmlformats.org/officeDocument/2006/relationships/image" Target="../media/image204.emf"/><Relationship Id="rId33" Type="http://schemas.openxmlformats.org/officeDocument/2006/relationships/image" Target="../media/image208.emf"/><Relationship Id="rId38" Type="http://schemas.openxmlformats.org/officeDocument/2006/relationships/customXml" Target="../ink/ink221.xml"/><Relationship Id="rId2" Type="http://schemas.openxmlformats.org/officeDocument/2006/relationships/customXml" Target="../ink/ink203.xml"/><Relationship Id="rId16" Type="http://schemas.openxmlformats.org/officeDocument/2006/relationships/customXml" Target="../ink/ink210.xml"/><Relationship Id="rId20" Type="http://schemas.openxmlformats.org/officeDocument/2006/relationships/customXml" Target="../ink/ink212.xml"/><Relationship Id="rId29" Type="http://schemas.openxmlformats.org/officeDocument/2006/relationships/image" Target="../media/image206.emf"/><Relationship Id="rId41" Type="http://schemas.openxmlformats.org/officeDocument/2006/relationships/image" Target="../media/image212.emf"/><Relationship Id="rId1" Type="http://schemas.openxmlformats.org/officeDocument/2006/relationships/slideLayout" Target="../slideLayouts/slideLayout2.xml"/><Relationship Id="rId6" Type="http://schemas.openxmlformats.org/officeDocument/2006/relationships/customXml" Target="../ink/ink205.xml"/><Relationship Id="rId11" Type="http://schemas.openxmlformats.org/officeDocument/2006/relationships/image" Target="../media/image197.emf"/><Relationship Id="rId24" Type="http://schemas.openxmlformats.org/officeDocument/2006/relationships/customXml" Target="../ink/ink214.xml"/><Relationship Id="rId32" Type="http://schemas.openxmlformats.org/officeDocument/2006/relationships/customXml" Target="../ink/ink218.xml"/><Relationship Id="rId37" Type="http://schemas.openxmlformats.org/officeDocument/2006/relationships/image" Target="../media/image210.emf"/><Relationship Id="rId40" Type="http://schemas.openxmlformats.org/officeDocument/2006/relationships/customXml" Target="../ink/ink222.xml"/><Relationship Id="rId5" Type="http://schemas.openxmlformats.org/officeDocument/2006/relationships/image" Target="../media/image194.emf"/><Relationship Id="rId15" Type="http://schemas.openxmlformats.org/officeDocument/2006/relationships/image" Target="../media/image199.emf"/><Relationship Id="rId23" Type="http://schemas.openxmlformats.org/officeDocument/2006/relationships/image" Target="../media/image203.emf"/><Relationship Id="rId28" Type="http://schemas.openxmlformats.org/officeDocument/2006/relationships/customXml" Target="../ink/ink216.xml"/><Relationship Id="rId36" Type="http://schemas.openxmlformats.org/officeDocument/2006/relationships/customXml" Target="../ink/ink220.xml"/><Relationship Id="rId10" Type="http://schemas.openxmlformats.org/officeDocument/2006/relationships/customXml" Target="../ink/ink207.xml"/><Relationship Id="rId19" Type="http://schemas.openxmlformats.org/officeDocument/2006/relationships/image" Target="../media/image201.emf"/><Relationship Id="rId31" Type="http://schemas.openxmlformats.org/officeDocument/2006/relationships/image" Target="../media/image207.emf"/><Relationship Id="rId4" Type="http://schemas.openxmlformats.org/officeDocument/2006/relationships/customXml" Target="../ink/ink204.xml"/><Relationship Id="rId9" Type="http://schemas.openxmlformats.org/officeDocument/2006/relationships/image" Target="../media/image196.emf"/><Relationship Id="rId14" Type="http://schemas.openxmlformats.org/officeDocument/2006/relationships/customXml" Target="../ink/ink209.xml"/><Relationship Id="rId22" Type="http://schemas.openxmlformats.org/officeDocument/2006/relationships/customXml" Target="../ink/ink213.xml"/><Relationship Id="rId27" Type="http://schemas.openxmlformats.org/officeDocument/2006/relationships/image" Target="../media/image205.emf"/><Relationship Id="rId30" Type="http://schemas.openxmlformats.org/officeDocument/2006/relationships/customXml" Target="../ink/ink217.xml"/><Relationship Id="rId35" Type="http://schemas.openxmlformats.org/officeDocument/2006/relationships/image" Target="../media/image209.emf"/><Relationship Id="rId43" Type="http://schemas.openxmlformats.org/officeDocument/2006/relationships/image" Target="../media/image213.emf"/></Relationships>
</file>

<file path=ppt/slides/_rels/slide24.xml.rels><?xml version="1.0" encoding="UTF-8" standalone="yes"?>
<Relationships xmlns="http://schemas.openxmlformats.org/package/2006/relationships"><Relationship Id="rId8" Type="http://schemas.openxmlformats.org/officeDocument/2006/relationships/customXml" Target="../ink/ink227.xml"/><Relationship Id="rId13" Type="http://schemas.openxmlformats.org/officeDocument/2006/relationships/image" Target="../media/image219.emf"/><Relationship Id="rId18" Type="http://schemas.openxmlformats.org/officeDocument/2006/relationships/customXml" Target="../ink/ink232.xml"/><Relationship Id="rId26" Type="http://schemas.openxmlformats.org/officeDocument/2006/relationships/customXml" Target="../ink/ink236.xml"/><Relationship Id="rId39" Type="http://schemas.openxmlformats.org/officeDocument/2006/relationships/image" Target="../media/image232.emf"/><Relationship Id="rId3" Type="http://schemas.openxmlformats.org/officeDocument/2006/relationships/image" Target="../media/image214.emf"/><Relationship Id="rId21" Type="http://schemas.openxmlformats.org/officeDocument/2006/relationships/image" Target="../media/image223.emf"/><Relationship Id="rId34" Type="http://schemas.openxmlformats.org/officeDocument/2006/relationships/customXml" Target="../ink/ink240.xml"/><Relationship Id="rId42" Type="http://schemas.openxmlformats.org/officeDocument/2006/relationships/customXml" Target="../ink/ink244.xml"/><Relationship Id="rId7" Type="http://schemas.openxmlformats.org/officeDocument/2006/relationships/image" Target="../media/image216.emf"/><Relationship Id="rId12" Type="http://schemas.openxmlformats.org/officeDocument/2006/relationships/customXml" Target="../ink/ink229.xml"/><Relationship Id="rId17" Type="http://schemas.openxmlformats.org/officeDocument/2006/relationships/image" Target="../media/image221.emf"/><Relationship Id="rId25" Type="http://schemas.openxmlformats.org/officeDocument/2006/relationships/image" Target="../media/image225.emf"/><Relationship Id="rId33" Type="http://schemas.openxmlformats.org/officeDocument/2006/relationships/image" Target="../media/image229.emf"/><Relationship Id="rId38" Type="http://schemas.openxmlformats.org/officeDocument/2006/relationships/customXml" Target="../ink/ink242.xml"/><Relationship Id="rId2" Type="http://schemas.openxmlformats.org/officeDocument/2006/relationships/customXml" Target="../ink/ink224.xml"/><Relationship Id="rId16" Type="http://schemas.openxmlformats.org/officeDocument/2006/relationships/customXml" Target="../ink/ink231.xml"/><Relationship Id="rId20" Type="http://schemas.openxmlformats.org/officeDocument/2006/relationships/customXml" Target="../ink/ink233.xml"/><Relationship Id="rId29" Type="http://schemas.openxmlformats.org/officeDocument/2006/relationships/image" Target="../media/image227.emf"/><Relationship Id="rId41" Type="http://schemas.openxmlformats.org/officeDocument/2006/relationships/image" Target="../media/image233.emf"/><Relationship Id="rId1" Type="http://schemas.openxmlformats.org/officeDocument/2006/relationships/slideLayout" Target="../slideLayouts/slideLayout2.xml"/><Relationship Id="rId6" Type="http://schemas.openxmlformats.org/officeDocument/2006/relationships/customXml" Target="../ink/ink226.xml"/><Relationship Id="rId11" Type="http://schemas.openxmlformats.org/officeDocument/2006/relationships/image" Target="../media/image218.emf"/><Relationship Id="rId24" Type="http://schemas.openxmlformats.org/officeDocument/2006/relationships/customXml" Target="../ink/ink235.xml"/><Relationship Id="rId32" Type="http://schemas.openxmlformats.org/officeDocument/2006/relationships/customXml" Target="../ink/ink239.xml"/><Relationship Id="rId37" Type="http://schemas.openxmlformats.org/officeDocument/2006/relationships/image" Target="../media/image231.emf"/><Relationship Id="rId40" Type="http://schemas.openxmlformats.org/officeDocument/2006/relationships/customXml" Target="../ink/ink243.xml"/><Relationship Id="rId5" Type="http://schemas.openxmlformats.org/officeDocument/2006/relationships/image" Target="../media/image215.emf"/><Relationship Id="rId15" Type="http://schemas.openxmlformats.org/officeDocument/2006/relationships/image" Target="../media/image220.emf"/><Relationship Id="rId23" Type="http://schemas.openxmlformats.org/officeDocument/2006/relationships/image" Target="../media/image224.emf"/><Relationship Id="rId28" Type="http://schemas.openxmlformats.org/officeDocument/2006/relationships/customXml" Target="../ink/ink237.xml"/><Relationship Id="rId36" Type="http://schemas.openxmlformats.org/officeDocument/2006/relationships/customXml" Target="../ink/ink241.xml"/><Relationship Id="rId10" Type="http://schemas.openxmlformats.org/officeDocument/2006/relationships/customXml" Target="../ink/ink228.xml"/><Relationship Id="rId19" Type="http://schemas.openxmlformats.org/officeDocument/2006/relationships/image" Target="../media/image222.emf"/><Relationship Id="rId31" Type="http://schemas.openxmlformats.org/officeDocument/2006/relationships/image" Target="../media/image228.emf"/><Relationship Id="rId4" Type="http://schemas.openxmlformats.org/officeDocument/2006/relationships/customXml" Target="../ink/ink225.xml"/><Relationship Id="rId9" Type="http://schemas.openxmlformats.org/officeDocument/2006/relationships/image" Target="../media/image217.emf"/><Relationship Id="rId14" Type="http://schemas.openxmlformats.org/officeDocument/2006/relationships/customXml" Target="../ink/ink230.xml"/><Relationship Id="rId22" Type="http://schemas.openxmlformats.org/officeDocument/2006/relationships/customXml" Target="../ink/ink234.xml"/><Relationship Id="rId27" Type="http://schemas.openxmlformats.org/officeDocument/2006/relationships/image" Target="../media/image226.emf"/><Relationship Id="rId30" Type="http://schemas.openxmlformats.org/officeDocument/2006/relationships/customXml" Target="../ink/ink238.xml"/><Relationship Id="rId35" Type="http://schemas.openxmlformats.org/officeDocument/2006/relationships/image" Target="../media/image230.emf"/><Relationship Id="rId43" Type="http://schemas.openxmlformats.org/officeDocument/2006/relationships/image" Target="../media/image234.emf"/></Relationships>
</file>

<file path=ppt/slides/_rels/slide25.xml.rels><?xml version="1.0" encoding="UTF-8" standalone="yes"?>
<Relationships xmlns="http://schemas.openxmlformats.org/package/2006/relationships"><Relationship Id="rId8" Type="http://schemas.openxmlformats.org/officeDocument/2006/relationships/customXml" Target="../ink/ink248.xml"/><Relationship Id="rId13" Type="http://schemas.openxmlformats.org/officeDocument/2006/relationships/image" Target="../media/image240.emf"/><Relationship Id="rId18" Type="http://schemas.openxmlformats.org/officeDocument/2006/relationships/customXml" Target="../ink/ink253.xml"/><Relationship Id="rId26" Type="http://schemas.openxmlformats.org/officeDocument/2006/relationships/customXml" Target="../ink/ink257.xml"/><Relationship Id="rId3" Type="http://schemas.openxmlformats.org/officeDocument/2006/relationships/image" Target="../media/image235.emf"/><Relationship Id="rId21" Type="http://schemas.openxmlformats.org/officeDocument/2006/relationships/image" Target="../media/image244.emf"/><Relationship Id="rId7" Type="http://schemas.openxmlformats.org/officeDocument/2006/relationships/image" Target="../media/image237.emf"/><Relationship Id="rId12" Type="http://schemas.openxmlformats.org/officeDocument/2006/relationships/customXml" Target="../ink/ink250.xml"/><Relationship Id="rId17" Type="http://schemas.openxmlformats.org/officeDocument/2006/relationships/image" Target="../media/image242.emf"/><Relationship Id="rId25" Type="http://schemas.openxmlformats.org/officeDocument/2006/relationships/image" Target="../media/image246.emf"/><Relationship Id="rId2" Type="http://schemas.openxmlformats.org/officeDocument/2006/relationships/customXml" Target="../ink/ink245.xml"/><Relationship Id="rId16" Type="http://schemas.openxmlformats.org/officeDocument/2006/relationships/customXml" Target="../ink/ink252.xml"/><Relationship Id="rId20" Type="http://schemas.openxmlformats.org/officeDocument/2006/relationships/customXml" Target="../ink/ink254.xml"/><Relationship Id="rId29" Type="http://schemas.openxmlformats.org/officeDocument/2006/relationships/image" Target="../media/image248.emf"/><Relationship Id="rId1" Type="http://schemas.openxmlformats.org/officeDocument/2006/relationships/slideLayout" Target="../slideLayouts/slideLayout2.xml"/><Relationship Id="rId6" Type="http://schemas.openxmlformats.org/officeDocument/2006/relationships/customXml" Target="../ink/ink247.xml"/><Relationship Id="rId11" Type="http://schemas.openxmlformats.org/officeDocument/2006/relationships/image" Target="../media/image239.emf"/><Relationship Id="rId24" Type="http://schemas.openxmlformats.org/officeDocument/2006/relationships/customXml" Target="../ink/ink256.xml"/><Relationship Id="rId5" Type="http://schemas.openxmlformats.org/officeDocument/2006/relationships/image" Target="../media/image236.emf"/><Relationship Id="rId15" Type="http://schemas.openxmlformats.org/officeDocument/2006/relationships/image" Target="../media/image241.emf"/><Relationship Id="rId23" Type="http://schemas.openxmlformats.org/officeDocument/2006/relationships/image" Target="../media/image245.emf"/><Relationship Id="rId28" Type="http://schemas.openxmlformats.org/officeDocument/2006/relationships/customXml" Target="../ink/ink258.xml"/><Relationship Id="rId10" Type="http://schemas.openxmlformats.org/officeDocument/2006/relationships/customXml" Target="../ink/ink249.xml"/><Relationship Id="rId19" Type="http://schemas.openxmlformats.org/officeDocument/2006/relationships/image" Target="../media/image243.emf"/><Relationship Id="rId31" Type="http://schemas.openxmlformats.org/officeDocument/2006/relationships/image" Target="../media/image249.emf"/><Relationship Id="rId4" Type="http://schemas.openxmlformats.org/officeDocument/2006/relationships/customXml" Target="../ink/ink246.xml"/><Relationship Id="rId9" Type="http://schemas.openxmlformats.org/officeDocument/2006/relationships/image" Target="../media/image238.emf"/><Relationship Id="rId14" Type="http://schemas.openxmlformats.org/officeDocument/2006/relationships/customXml" Target="../ink/ink251.xml"/><Relationship Id="rId22" Type="http://schemas.openxmlformats.org/officeDocument/2006/relationships/customXml" Target="../ink/ink255.xml"/><Relationship Id="rId27" Type="http://schemas.openxmlformats.org/officeDocument/2006/relationships/image" Target="../media/image247.emf"/><Relationship Id="rId30" Type="http://schemas.openxmlformats.org/officeDocument/2006/relationships/customXml" Target="../ink/ink259.xml"/></Relationships>
</file>

<file path=ppt/slides/_rels/slide26.xml.rels><?xml version="1.0" encoding="UTF-8" standalone="yes"?>
<Relationships xmlns="http://schemas.openxmlformats.org/package/2006/relationships"><Relationship Id="rId8" Type="http://schemas.openxmlformats.org/officeDocument/2006/relationships/customXml" Target="../ink/ink263.xml"/><Relationship Id="rId13" Type="http://schemas.openxmlformats.org/officeDocument/2006/relationships/image" Target="../media/image255.emf"/><Relationship Id="rId18" Type="http://schemas.openxmlformats.org/officeDocument/2006/relationships/customXml" Target="../ink/ink268.xml"/><Relationship Id="rId26" Type="http://schemas.openxmlformats.org/officeDocument/2006/relationships/customXml" Target="../ink/ink272.xml"/><Relationship Id="rId39" Type="http://schemas.openxmlformats.org/officeDocument/2006/relationships/image" Target="../media/image268.emf"/><Relationship Id="rId3" Type="http://schemas.openxmlformats.org/officeDocument/2006/relationships/image" Target="../media/image250.emf"/><Relationship Id="rId21" Type="http://schemas.openxmlformats.org/officeDocument/2006/relationships/image" Target="../media/image259.emf"/><Relationship Id="rId34" Type="http://schemas.openxmlformats.org/officeDocument/2006/relationships/customXml" Target="../ink/ink276.xml"/><Relationship Id="rId7" Type="http://schemas.openxmlformats.org/officeDocument/2006/relationships/image" Target="../media/image252.emf"/><Relationship Id="rId12" Type="http://schemas.openxmlformats.org/officeDocument/2006/relationships/customXml" Target="../ink/ink265.xml"/><Relationship Id="rId17" Type="http://schemas.openxmlformats.org/officeDocument/2006/relationships/image" Target="../media/image257.emf"/><Relationship Id="rId25" Type="http://schemas.openxmlformats.org/officeDocument/2006/relationships/image" Target="../media/image261.emf"/><Relationship Id="rId33" Type="http://schemas.openxmlformats.org/officeDocument/2006/relationships/image" Target="../media/image265.emf"/><Relationship Id="rId38" Type="http://schemas.openxmlformats.org/officeDocument/2006/relationships/customXml" Target="../ink/ink278.xml"/><Relationship Id="rId2" Type="http://schemas.openxmlformats.org/officeDocument/2006/relationships/customXml" Target="../ink/ink260.xml"/><Relationship Id="rId16" Type="http://schemas.openxmlformats.org/officeDocument/2006/relationships/customXml" Target="../ink/ink267.xml"/><Relationship Id="rId20" Type="http://schemas.openxmlformats.org/officeDocument/2006/relationships/customXml" Target="../ink/ink269.xml"/><Relationship Id="rId29" Type="http://schemas.openxmlformats.org/officeDocument/2006/relationships/image" Target="../media/image263.emf"/><Relationship Id="rId1" Type="http://schemas.openxmlformats.org/officeDocument/2006/relationships/slideLayout" Target="../slideLayouts/slideLayout2.xml"/><Relationship Id="rId6" Type="http://schemas.openxmlformats.org/officeDocument/2006/relationships/customXml" Target="../ink/ink262.xml"/><Relationship Id="rId11" Type="http://schemas.openxmlformats.org/officeDocument/2006/relationships/image" Target="../media/image254.emf"/><Relationship Id="rId24" Type="http://schemas.openxmlformats.org/officeDocument/2006/relationships/customXml" Target="../ink/ink271.xml"/><Relationship Id="rId32" Type="http://schemas.openxmlformats.org/officeDocument/2006/relationships/customXml" Target="../ink/ink275.xml"/><Relationship Id="rId37" Type="http://schemas.openxmlformats.org/officeDocument/2006/relationships/image" Target="../media/image267.emf"/><Relationship Id="rId5" Type="http://schemas.openxmlformats.org/officeDocument/2006/relationships/image" Target="../media/image251.emf"/><Relationship Id="rId15" Type="http://schemas.openxmlformats.org/officeDocument/2006/relationships/image" Target="../media/image256.emf"/><Relationship Id="rId23" Type="http://schemas.openxmlformats.org/officeDocument/2006/relationships/image" Target="../media/image260.emf"/><Relationship Id="rId28" Type="http://schemas.openxmlformats.org/officeDocument/2006/relationships/customXml" Target="../ink/ink273.xml"/><Relationship Id="rId36" Type="http://schemas.openxmlformats.org/officeDocument/2006/relationships/customXml" Target="../ink/ink277.xml"/><Relationship Id="rId10" Type="http://schemas.openxmlformats.org/officeDocument/2006/relationships/customXml" Target="../ink/ink264.xml"/><Relationship Id="rId19" Type="http://schemas.openxmlformats.org/officeDocument/2006/relationships/image" Target="../media/image258.emf"/><Relationship Id="rId31" Type="http://schemas.openxmlformats.org/officeDocument/2006/relationships/image" Target="../media/image264.emf"/><Relationship Id="rId4" Type="http://schemas.openxmlformats.org/officeDocument/2006/relationships/customXml" Target="../ink/ink261.xml"/><Relationship Id="rId9" Type="http://schemas.openxmlformats.org/officeDocument/2006/relationships/image" Target="../media/image253.emf"/><Relationship Id="rId14" Type="http://schemas.openxmlformats.org/officeDocument/2006/relationships/customXml" Target="../ink/ink266.xml"/><Relationship Id="rId22" Type="http://schemas.openxmlformats.org/officeDocument/2006/relationships/customXml" Target="../ink/ink270.xml"/><Relationship Id="rId27" Type="http://schemas.openxmlformats.org/officeDocument/2006/relationships/image" Target="../media/image262.emf"/><Relationship Id="rId30" Type="http://schemas.openxmlformats.org/officeDocument/2006/relationships/customXml" Target="../ink/ink274.xml"/><Relationship Id="rId35" Type="http://schemas.openxmlformats.org/officeDocument/2006/relationships/image" Target="../media/image266.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6" Type="http://schemas.openxmlformats.org/officeDocument/2006/relationships/customXml" Target="../ink/ink291.xml"/><Relationship Id="rId21" Type="http://schemas.openxmlformats.org/officeDocument/2006/relationships/image" Target="../media/image278.emf"/><Relationship Id="rId42" Type="http://schemas.openxmlformats.org/officeDocument/2006/relationships/customXml" Target="../ink/ink299.xml"/><Relationship Id="rId47" Type="http://schemas.openxmlformats.org/officeDocument/2006/relationships/image" Target="../media/image291.emf"/><Relationship Id="rId63" Type="http://schemas.openxmlformats.org/officeDocument/2006/relationships/image" Target="../media/image299.emf"/><Relationship Id="rId68" Type="http://schemas.openxmlformats.org/officeDocument/2006/relationships/customXml" Target="../ink/ink312.xml"/><Relationship Id="rId84" Type="http://schemas.openxmlformats.org/officeDocument/2006/relationships/customXml" Target="../ink/ink320.xml"/><Relationship Id="rId89" Type="http://schemas.openxmlformats.org/officeDocument/2006/relationships/image" Target="../media/image312.emf"/><Relationship Id="rId7" Type="http://schemas.openxmlformats.org/officeDocument/2006/relationships/image" Target="../media/image271.emf"/><Relationship Id="rId71" Type="http://schemas.openxmlformats.org/officeDocument/2006/relationships/image" Target="../media/image303.emf"/><Relationship Id="rId92" Type="http://schemas.openxmlformats.org/officeDocument/2006/relationships/customXml" Target="../ink/ink324.xml"/><Relationship Id="rId2" Type="http://schemas.openxmlformats.org/officeDocument/2006/relationships/customXml" Target="../ink/ink279.xml"/><Relationship Id="rId16" Type="http://schemas.openxmlformats.org/officeDocument/2006/relationships/customXml" Target="../ink/ink286.xml"/><Relationship Id="rId29" Type="http://schemas.openxmlformats.org/officeDocument/2006/relationships/image" Target="../media/image282.emf"/><Relationship Id="rId11" Type="http://schemas.openxmlformats.org/officeDocument/2006/relationships/image" Target="../media/image273.emf"/><Relationship Id="rId24" Type="http://schemas.openxmlformats.org/officeDocument/2006/relationships/customXml" Target="../ink/ink290.xml"/><Relationship Id="rId32" Type="http://schemas.openxmlformats.org/officeDocument/2006/relationships/customXml" Target="../ink/ink294.xml"/><Relationship Id="rId37" Type="http://schemas.openxmlformats.org/officeDocument/2006/relationships/image" Target="../media/image286.emf"/><Relationship Id="rId40" Type="http://schemas.openxmlformats.org/officeDocument/2006/relationships/customXml" Target="../ink/ink298.xml"/><Relationship Id="rId45" Type="http://schemas.openxmlformats.org/officeDocument/2006/relationships/image" Target="../media/image290.emf"/><Relationship Id="rId53" Type="http://schemas.openxmlformats.org/officeDocument/2006/relationships/image" Target="../media/image294.emf"/><Relationship Id="rId58" Type="http://schemas.openxmlformats.org/officeDocument/2006/relationships/customXml" Target="../ink/ink307.xml"/><Relationship Id="rId66" Type="http://schemas.openxmlformats.org/officeDocument/2006/relationships/customXml" Target="../ink/ink311.xml"/><Relationship Id="rId74" Type="http://schemas.openxmlformats.org/officeDocument/2006/relationships/customXml" Target="../ink/ink315.xml"/><Relationship Id="rId79" Type="http://schemas.openxmlformats.org/officeDocument/2006/relationships/image" Target="../media/image307.emf"/><Relationship Id="rId87" Type="http://schemas.openxmlformats.org/officeDocument/2006/relationships/image" Target="../media/image311.emf"/><Relationship Id="rId102" Type="http://schemas.openxmlformats.org/officeDocument/2006/relationships/customXml" Target="../ink/ink329.xml"/><Relationship Id="rId5" Type="http://schemas.openxmlformats.org/officeDocument/2006/relationships/image" Target="../media/image270.emf"/><Relationship Id="rId61" Type="http://schemas.openxmlformats.org/officeDocument/2006/relationships/image" Target="../media/image298.emf"/><Relationship Id="rId82" Type="http://schemas.openxmlformats.org/officeDocument/2006/relationships/customXml" Target="../ink/ink319.xml"/><Relationship Id="rId90" Type="http://schemas.openxmlformats.org/officeDocument/2006/relationships/customXml" Target="../ink/ink323.xml"/><Relationship Id="rId95" Type="http://schemas.openxmlformats.org/officeDocument/2006/relationships/image" Target="../media/image315.emf"/><Relationship Id="rId19" Type="http://schemas.openxmlformats.org/officeDocument/2006/relationships/image" Target="../media/image277.emf"/><Relationship Id="rId14" Type="http://schemas.openxmlformats.org/officeDocument/2006/relationships/customXml" Target="../ink/ink285.xml"/><Relationship Id="rId22" Type="http://schemas.openxmlformats.org/officeDocument/2006/relationships/customXml" Target="../ink/ink289.xml"/><Relationship Id="rId27" Type="http://schemas.openxmlformats.org/officeDocument/2006/relationships/image" Target="../media/image281.emf"/><Relationship Id="rId30" Type="http://schemas.openxmlformats.org/officeDocument/2006/relationships/customXml" Target="../ink/ink293.xml"/><Relationship Id="rId35" Type="http://schemas.openxmlformats.org/officeDocument/2006/relationships/image" Target="../media/image285.emf"/><Relationship Id="rId43" Type="http://schemas.openxmlformats.org/officeDocument/2006/relationships/image" Target="../media/image289.emf"/><Relationship Id="rId48" Type="http://schemas.openxmlformats.org/officeDocument/2006/relationships/customXml" Target="../ink/ink302.xml"/><Relationship Id="rId56" Type="http://schemas.openxmlformats.org/officeDocument/2006/relationships/customXml" Target="../ink/ink306.xml"/><Relationship Id="rId64" Type="http://schemas.openxmlformats.org/officeDocument/2006/relationships/customXml" Target="../ink/ink310.xml"/><Relationship Id="rId69" Type="http://schemas.openxmlformats.org/officeDocument/2006/relationships/image" Target="../media/image302.emf"/><Relationship Id="rId77" Type="http://schemas.openxmlformats.org/officeDocument/2006/relationships/image" Target="../media/image306.emf"/><Relationship Id="rId100" Type="http://schemas.openxmlformats.org/officeDocument/2006/relationships/customXml" Target="../ink/ink328.xml"/><Relationship Id="rId105" Type="http://schemas.openxmlformats.org/officeDocument/2006/relationships/image" Target="../media/image320.emf"/><Relationship Id="rId8" Type="http://schemas.openxmlformats.org/officeDocument/2006/relationships/customXml" Target="../ink/ink282.xml"/><Relationship Id="rId51" Type="http://schemas.openxmlformats.org/officeDocument/2006/relationships/image" Target="../media/image293.emf"/><Relationship Id="rId72" Type="http://schemas.openxmlformats.org/officeDocument/2006/relationships/customXml" Target="../ink/ink314.xml"/><Relationship Id="rId80" Type="http://schemas.openxmlformats.org/officeDocument/2006/relationships/customXml" Target="../ink/ink318.xml"/><Relationship Id="rId85" Type="http://schemas.openxmlformats.org/officeDocument/2006/relationships/image" Target="../media/image310.emf"/><Relationship Id="rId93" Type="http://schemas.openxmlformats.org/officeDocument/2006/relationships/image" Target="../media/image314.emf"/><Relationship Id="rId98" Type="http://schemas.openxmlformats.org/officeDocument/2006/relationships/customXml" Target="../ink/ink327.xml"/><Relationship Id="rId3" Type="http://schemas.openxmlformats.org/officeDocument/2006/relationships/image" Target="../media/image269.emf"/><Relationship Id="rId12" Type="http://schemas.openxmlformats.org/officeDocument/2006/relationships/customXml" Target="../ink/ink284.xml"/><Relationship Id="rId17" Type="http://schemas.openxmlformats.org/officeDocument/2006/relationships/image" Target="../media/image276.emf"/><Relationship Id="rId25" Type="http://schemas.openxmlformats.org/officeDocument/2006/relationships/image" Target="../media/image280.emf"/><Relationship Id="rId33" Type="http://schemas.openxmlformats.org/officeDocument/2006/relationships/image" Target="../media/image284.emf"/><Relationship Id="rId38" Type="http://schemas.openxmlformats.org/officeDocument/2006/relationships/customXml" Target="../ink/ink297.xml"/><Relationship Id="rId46" Type="http://schemas.openxmlformats.org/officeDocument/2006/relationships/customXml" Target="../ink/ink301.xml"/><Relationship Id="rId59" Type="http://schemas.openxmlformats.org/officeDocument/2006/relationships/image" Target="../media/image297.emf"/><Relationship Id="rId67" Type="http://schemas.openxmlformats.org/officeDocument/2006/relationships/image" Target="../media/image301.emf"/><Relationship Id="rId103" Type="http://schemas.openxmlformats.org/officeDocument/2006/relationships/image" Target="../media/image319.emf"/><Relationship Id="rId20" Type="http://schemas.openxmlformats.org/officeDocument/2006/relationships/customXml" Target="../ink/ink288.xml"/><Relationship Id="rId41" Type="http://schemas.openxmlformats.org/officeDocument/2006/relationships/image" Target="../media/image288.emf"/><Relationship Id="rId54" Type="http://schemas.openxmlformats.org/officeDocument/2006/relationships/customXml" Target="../ink/ink305.xml"/><Relationship Id="rId62" Type="http://schemas.openxmlformats.org/officeDocument/2006/relationships/customXml" Target="../ink/ink309.xml"/><Relationship Id="rId70" Type="http://schemas.openxmlformats.org/officeDocument/2006/relationships/customXml" Target="../ink/ink313.xml"/><Relationship Id="rId75" Type="http://schemas.openxmlformats.org/officeDocument/2006/relationships/image" Target="../media/image305.emf"/><Relationship Id="rId83" Type="http://schemas.openxmlformats.org/officeDocument/2006/relationships/image" Target="../media/image309.emf"/><Relationship Id="rId88" Type="http://schemas.openxmlformats.org/officeDocument/2006/relationships/customXml" Target="../ink/ink322.xml"/><Relationship Id="rId91" Type="http://schemas.openxmlformats.org/officeDocument/2006/relationships/image" Target="../media/image313.emf"/><Relationship Id="rId96" Type="http://schemas.openxmlformats.org/officeDocument/2006/relationships/customXml" Target="../ink/ink326.xml"/><Relationship Id="rId1" Type="http://schemas.openxmlformats.org/officeDocument/2006/relationships/slideLayout" Target="../slideLayouts/slideLayout2.xml"/><Relationship Id="rId6" Type="http://schemas.openxmlformats.org/officeDocument/2006/relationships/customXml" Target="../ink/ink281.xml"/><Relationship Id="rId15" Type="http://schemas.openxmlformats.org/officeDocument/2006/relationships/image" Target="../media/image275.emf"/><Relationship Id="rId23" Type="http://schemas.openxmlformats.org/officeDocument/2006/relationships/image" Target="../media/image279.emf"/><Relationship Id="rId28" Type="http://schemas.openxmlformats.org/officeDocument/2006/relationships/customXml" Target="../ink/ink292.xml"/><Relationship Id="rId36" Type="http://schemas.openxmlformats.org/officeDocument/2006/relationships/customXml" Target="../ink/ink296.xml"/><Relationship Id="rId49" Type="http://schemas.openxmlformats.org/officeDocument/2006/relationships/image" Target="../media/image292.emf"/><Relationship Id="rId57" Type="http://schemas.openxmlformats.org/officeDocument/2006/relationships/image" Target="../media/image296.emf"/><Relationship Id="rId10" Type="http://schemas.openxmlformats.org/officeDocument/2006/relationships/customXml" Target="../ink/ink283.xml"/><Relationship Id="rId31" Type="http://schemas.openxmlformats.org/officeDocument/2006/relationships/image" Target="../media/image283.emf"/><Relationship Id="rId44" Type="http://schemas.openxmlformats.org/officeDocument/2006/relationships/customXml" Target="../ink/ink300.xml"/><Relationship Id="rId52" Type="http://schemas.openxmlformats.org/officeDocument/2006/relationships/customXml" Target="../ink/ink304.xml"/><Relationship Id="rId60" Type="http://schemas.openxmlformats.org/officeDocument/2006/relationships/customXml" Target="../ink/ink308.xml"/><Relationship Id="rId65" Type="http://schemas.openxmlformats.org/officeDocument/2006/relationships/image" Target="../media/image300.emf"/><Relationship Id="rId73" Type="http://schemas.openxmlformats.org/officeDocument/2006/relationships/image" Target="../media/image304.emf"/><Relationship Id="rId78" Type="http://schemas.openxmlformats.org/officeDocument/2006/relationships/customXml" Target="../ink/ink317.xml"/><Relationship Id="rId81" Type="http://schemas.openxmlformats.org/officeDocument/2006/relationships/image" Target="../media/image308.emf"/><Relationship Id="rId86" Type="http://schemas.openxmlformats.org/officeDocument/2006/relationships/customXml" Target="../ink/ink321.xml"/><Relationship Id="rId94" Type="http://schemas.openxmlformats.org/officeDocument/2006/relationships/customXml" Target="../ink/ink325.xml"/><Relationship Id="rId99" Type="http://schemas.openxmlformats.org/officeDocument/2006/relationships/image" Target="../media/image317.emf"/><Relationship Id="rId101" Type="http://schemas.openxmlformats.org/officeDocument/2006/relationships/image" Target="../media/image318.emf"/><Relationship Id="rId4" Type="http://schemas.openxmlformats.org/officeDocument/2006/relationships/customXml" Target="../ink/ink280.xml"/><Relationship Id="rId9" Type="http://schemas.openxmlformats.org/officeDocument/2006/relationships/image" Target="../media/image272.emf"/><Relationship Id="rId13" Type="http://schemas.openxmlformats.org/officeDocument/2006/relationships/image" Target="../media/image274.emf"/><Relationship Id="rId18" Type="http://schemas.openxmlformats.org/officeDocument/2006/relationships/customXml" Target="../ink/ink287.xml"/><Relationship Id="rId39" Type="http://schemas.openxmlformats.org/officeDocument/2006/relationships/image" Target="../media/image287.emf"/><Relationship Id="rId34" Type="http://schemas.openxmlformats.org/officeDocument/2006/relationships/customXml" Target="../ink/ink295.xml"/><Relationship Id="rId50" Type="http://schemas.openxmlformats.org/officeDocument/2006/relationships/customXml" Target="../ink/ink303.xml"/><Relationship Id="rId55" Type="http://schemas.openxmlformats.org/officeDocument/2006/relationships/image" Target="../media/image295.emf"/><Relationship Id="rId76" Type="http://schemas.openxmlformats.org/officeDocument/2006/relationships/customXml" Target="../ink/ink316.xml"/><Relationship Id="rId97" Type="http://schemas.openxmlformats.org/officeDocument/2006/relationships/image" Target="../media/image316.emf"/><Relationship Id="rId104" Type="http://schemas.openxmlformats.org/officeDocument/2006/relationships/customXml" Target="../ink/ink330.xml"/></Relationships>
</file>

<file path=ppt/slides/_rels/slide29.xml.rels><?xml version="1.0" encoding="UTF-8" standalone="yes"?>
<Relationships xmlns="http://schemas.openxmlformats.org/package/2006/relationships"><Relationship Id="rId8" Type="http://schemas.openxmlformats.org/officeDocument/2006/relationships/customXml" Target="../ink/ink334.xml"/><Relationship Id="rId13" Type="http://schemas.openxmlformats.org/officeDocument/2006/relationships/image" Target="../media/image326.emf"/><Relationship Id="rId18" Type="http://schemas.openxmlformats.org/officeDocument/2006/relationships/customXml" Target="../ink/ink339.xml"/><Relationship Id="rId26" Type="http://schemas.openxmlformats.org/officeDocument/2006/relationships/customXml" Target="../ink/ink343.xml"/><Relationship Id="rId3" Type="http://schemas.openxmlformats.org/officeDocument/2006/relationships/image" Target="../media/image321.emf"/><Relationship Id="rId21" Type="http://schemas.openxmlformats.org/officeDocument/2006/relationships/image" Target="../media/image330.emf"/><Relationship Id="rId7" Type="http://schemas.openxmlformats.org/officeDocument/2006/relationships/image" Target="../media/image323.emf"/><Relationship Id="rId12" Type="http://schemas.openxmlformats.org/officeDocument/2006/relationships/customXml" Target="../ink/ink336.xml"/><Relationship Id="rId17" Type="http://schemas.openxmlformats.org/officeDocument/2006/relationships/image" Target="../media/image328.emf"/><Relationship Id="rId25" Type="http://schemas.openxmlformats.org/officeDocument/2006/relationships/image" Target="../media/image332.emf"/><Relationship Id="rId2" Type="http://schemas.openxmlformats.org/officeDocument/2006/relationships/customXml" Target="../ink/ink331.xml"/><Relationship Id="rId16" Type="http://schemas.openxmlformats.org/officeDocument/2006/relationships/customXml" Target="../ink/ink338.xml"/><Relationship Id="rId20" Type="http://schemas.openxmlformats.org/officeDocument/2006/relationships/customXml" Target="../ink/ink340.xml"/><Relationship Id="rId1" Type="http://schemas.openxmlformats.org/officeDocument/2006/relationships/slideLayout" Target="../slideLayouts/slideLayout2.xml"/><Relationship Id="rId6" Type="http://schemas.openxmlformats.org/officeDocument/2006/relationships/customXml" Target="../ink/ink333.xml"/><Relationship Id="rId11" Type="http://schemas.openxmlformats.org/officeDocument/2006/relationships/image" Target="../media/image325.emf"/><Relationship Id="rId24" Type="http://schemas.openxmlformats.org/officeDocument/2006/relationships/customXml" Target="../ink/ink342.xml"/><Relationship Id="rId5" Type="http://schemas.openxmlformats.org/officeDocument/2006/relationships/image" Target="../media/image322.emf"/><Relationship Id="rId15" Type="http://schemas.openxmlformats.org/officeDocument/2006/relationships/image" Target="../media/image327.emf"/><Relationship Id="rId23" Type="http://schemas.openxmlformats.org/officeDocument/2006/relationships/image" Target="../media/image331.emf"/><Relationship Id="rId10" Type="http://schemas.openxmlformats.org/officeDocument/2006/relationships/customXml" Target="../ink/ink335.xml"/><Relationship Id="rId19" Type="http://schemas.openxmlformats.org/officeDocument/2006/relationships/image" Target="../media/image329.emf"/><Relationship Id="rId4" Type="http://schemas.openxmlformats.org/officeDocument/2006/relationships/customXml" Target="../ink/ink332.xml"/><Relationship Id="rId9" Type="http://schemas.openxmlformats.org/officeDocument/2006/relationships/image" Target="../media/image324.emf"/><Relationship Id="rId14" Type="http://schemas.openxmlformats.org/officeDocument/2006/relationships/customXml" Target="../ink/ink337.xml"/><Relationship Id="rId22" Type="http://schemas.openxmlformats.org/officeDocument/2006/relationships/customXml" Target="../ink/ink341.xml"/><Relationship Id="rId27" Type="http://schemas.openxmlformats.org/officeDocument/2006/relationships/image" Target="../media/image333.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customXml" Target="../ink/ink347.xml"/><Relationship Id="rId13" Type="http://schemas.openxmlformats.org/officeDocument/2006/relationships/image" Target="../media/image339.emf"/><Relationship Id="rId3" Type="http://schemas.openxmlformats.org/officeDocument/2006/relationships/image" Target="../media/image334.emf"/><Relationship Id="rId7" Type="http://schemas.openxmlformats.org/officeDocument/2006/relationships/image" Target="../media/image336.emf"/><Relationship Id="rId12" Type="http://schemas.openxmlformats.org/officeDocument/2006/relationships/customXml" Target="../ink/ink349.xml"/><Relationship Id="rId17" Type="http://schemas.openxmlformats.org/officeDocument/2006/relationships/image" Target="../media/image341.emf"/><Relationship Id="rId2" Type="http://schemas.openxmlformats.org/officeDocument/2006/relationships/customXml" Target="../ink/ink344.xml"/><Relationship Id="rId16" Type="http://schemas.openxmlformats.org/officeDocument/2006/relationships/customXml" Target="../ink/ink351.xml"/><Relationship Id="rId1" Type="http://schemas.openxmlformats.org/officeDocument/2006/relationships/slideLayout" Target="../slideLayouts/slideLayout2.xml"/><Relationship Id="rId6" Type="http://schemas.openxmlformats.org/officeDocument/2006/relationships/customXml" Target="../ink/ink346.xml"/><Relationship Id="rId11" Type="http://schemas.openxmlformats.org/officeDocument/2006/relationships/image" Target="../media/image338.emf"/><Relationship Id="rId5" Type="http://schemas.openxmlformats.org/officeDocument/2006/relationships/image" Target="../media/image335.emf"/><Relationship Id="rId15" Type="http://schemas.openxmlformats.org/officeDocument/2006/relationships/image" Target="../media/image340.emf"/><Relationship Id="rId10" Type="http://schemas.openxmlformats.org/officeDocument/2006/relationships/customXml" Target="../ink/ink348.xml"/><Relationship Id="rId4" Type="http://schemas.openxmlformats.org/officeDocument/2006/relationships/customXml" Target="../ink/ink345.xml"/><Relationship Id="rId9" Type="http://schemas.openxmlformats.org/officeDocument/2006/relationships/image" Target="../media/image337.emf"/><Relationship Id="rId14" Type="http://schemas.openxmlformats.org/officeDocument/2006/relationships/customXml" Target="../ink/ink350.xml"/></Relationships>
</file>

<file path=ppt/slides/_rels/slide31.xml.rels><?xml version="1.0" encoding="UTF-8" standalone="yes"?>
<Relationships xmlns="http://schemas.openxmlformats.org/package/2006/relationships"><Relationship Id="rId13" Type="http://schemas.openxmlformats.org/officeDocument/2006/relationships/image" Target="../media/image347.emf"/><Relationship Id="rId18" Type="http://schemas.openxmlformats.org/officeDocument/2006/relationships/customXml" Target="../ink/ink360.xml"/><Relationship Id="rId26" Type="http://schemas.openxmlformats.org/officeDocument/2006/relationships/customXml" Target="../ink/ink364.xml"/><Relationship Id="rId39" Type="http://schemas.openxmlformats.org/officeDocument/2006/relationships/image" Target="../media/image360.emf"/><Relationship Id="rId21" Type="http://schemas.openxmlformats.org/officeDocument/2006/relationships/image" Target="../media/image351.emf"/><Relationship Id="rId34" Type="http://schemas.openxmlformats.org/officeDocument/2006/relationships/customXml" Target="../ink/ink368.xml"/><Relationship Id="rId42" Type="http://schemas.openxmlformats.org/officeDocument/2006/relationships/customXml" Target="../ink/ink372.xml"/><Relationship Id="rId47" Type="http://schemas.openxmlformats.org/officeDocument/2006/relationships/image" Target="../media/image364.emf"/><Relationship Id="rId50" Type="http://schemas.openxmlformats.org/officeDocument/2006/relationships/customXml" Target="../ink/ink376.xml"/><Relationship Id="rId55" Type="http://schemas.openxmlformats.org/officeDocument/2006/relationships/image" Target="../media/image368.emf"/><Relationship Id="rId63" Type="http://schemas.openxmlformats.org/officeDocument/2006/relationships/image" Target="../media/image372.emf"/><Relationship Id="rId7" Type="http://schemas.openxmlformats.org/officeDocument/2006/relationships/image" Target="../media/image344.emf"/><Relationship Id="rId2" Type="http://schemas.openxmlformats.org/officeDocument/2006/relationships/customXml" Target="../ink/ink352.xml"/><Relationship Id="rId16" Type="http://schemas.openxmlformats.org/officeDocument/2006/relationships/customXml" Target="../ink/ink359.xml"/><Relationship Id="rId20" Type="http://schemas.openxmlformats.org/officeDocument/2006/relationships/customXml" Target="../ink/ink361.xml"/><Relationship Id="rId29" Type="http://schemas.openxmlformats.org/officeDocument/2006/relationships/image" Target="../media/image355.emf"/><Relationship Id="rId41" Type="http://schemas.openxmlformats.org/officeDocument/2006/relationships/image" Target="../media/image361.emf"/><Relationship Id="rId54" Type="http://schemas.openxmlformats.org/officeDocument/2006/relationships/customXml" Target="../ink/ink378.xml"/><Relationship Id="rId62" Type="http://schemas.openxmlformats.org/officeDocument/2006/relationships/customXml" Target="../ink/ink382.xml"/><Relationship Id="rId1" Type="http://schemas.openxmlformats.org/officeDocument/2006/relationships/slideLayout" Target="../slideLayouts/slideLayout2.xml"/><Relationship Id="rId6" Type="http://schemas.openxmlformats.org/officeDocument/2006/relationships/customXml" Target="../ink/ink354.xml"/><Relationship Id="rId11" Type="http://schemas.openxmlformats.org/officeDocument/2006/relationships/image" Target="../media/image346.emf"/><Relationship Id="rId24" Type="http://schemas.openxmlformats.org/officeDocument/2006/relationships/customXml" Target="../ink/ink363.xml"/><Relationship Id="rId32" Type="http://schemas.openxmlformats.org/officeDocument/2006/relationships/customXml" Target="../ink/ink367.xml"/><Relationship Id="rId37" Type="http://schemas.openxmlformats.org/officeDocument/2006/relationships/image" Target="../media/image359.emf"/><Relationship Id="rId40" Type="http://schemas.openxmlformats.org/officeDocument/2006/relationships/customXml" Target="../ink/ink371.xml"/><Relationship Id="rId45" Type="http://schemas.openxmlformats.org/officeDocument/2006/relationships/image" Target="../media/image363.emf"/><Relationship Id="rId53" Type="http://schemas.openxmlformats.org/officeDocument/2006/relationships/image" Target="../media/image367.emf"/><Relationship Id="rId58" Type="http://schemas.openxmlformats.org/officeDocument/2006/relationships/customXml" Target="../ink/ink380.xml"/><Relationship Id="rId5" Type="http://schemas.openxmlformats.org/officeDocument/2006/relationships/image" Target="../media/image343.emf"/><Relationship Id="rId15" Type="http://schemas.openxmlformats.org/officeDocument/2006/relationships/image" Target="../media/image348.emf"/><Relationship Id="rId23" Type="http://schemas.openxmlformats.org/officeDocument/2006/relationships/image" Target="../media/image352.emf"/><Relationship Id="rId28" Type="http://schemas.openxmlformats.org/officeDocument/2006/relationships/customXml" Target="../ink/ink365.xml"/><Relationship Id="rId36" Type="http://schemas.openxmlformats.org/officeDocument/2006/relationships/customXml" Target="../ink/ink369.xml"/><Relationship Id="rId49" Type="http://schemas.openxmlformats.org/officeDocument/2006/relationships/image" Target="../media/image365.emf"/><Relationship Id="rId57" Type="http://schemas.openxmlformats.org/officeDocument/2006/relationships/image" Target="../media/image369.emf"/><Relationship Id="rId61" Type="http://schemas.openxmlformats.org/officeDocument/2006/relationships/image" Target="../media/image371.emf"/><Relationship Id="rId10" Type="http://schemas.openxmlformats.org/officeDocument/2006/relationships/customXml" Target="../ink/ink356.xml"/><Relationship Id="rId19" Type="http://schemas.openxmlformats.org/officeDocument/2006/relationships/image" Target="../media/image350.emf"/><Relationship Id="rId31" Type="http://schemas.openxmlformats.org/officeDocument/2006/relationships/image" Target="../media/image356.emf"/><Relationship Id="rId44" Type="http://schemas.openxmlformats.org/officeDocument/2006/relationships/customXml" Target="../ink/ink373.xml"/><Relationship Id="rId52" Type="http://schemas.openxmlformats.org/officeDocument/2006/relationships/customXml" Target="../ink/ink377.xml"/><Relationship Id="rId60" Type="http://schemas.openxmlformats.org/officeDocument/2006/relationships/customXml" Target="../ink/ink381.xml"/><Relationship Id="rId4" Type="http://schemas.openxmlformats.org/officeDocument/2006/relationships/customXml" Target="../ink/ink353.xml"/><Relationship Id="rId9" Type="http://schemas.openxmlformats.org/officeDocument/2006/relationships/image" Target="../media/image345.emf"/><Relationship Id="rId14" Type="http://schemas.openxmlformats.org/officeDocument/2006/relationships/customXml" Target="../ink/ink358.xml"/><Relationship Id="rId22" Type="http://schemas.openxmlformats.org/officeDocument/2006/relationships/customXml" Target="../ink/ink362.xml"/><Relationship Id="rId27" Type="http://schemas.openxmlformats.org/officeDocument/2006/relationships/image" Target="../media/image354.emf"/><Relationship Id="rId30" Type="http://schemas.openxmlformats.org/officeDocument/2006/relationships/customXml" Target="../ink/ink366.xml"/><Relationship Id="rId35" Type="http://schemas.openxmlformats.org/officeDocument/2006/relationships/image" Target="../media/image358.emf"/><Relationship Id="rId43" Type="http://schemas.openxmlformats.org/officeDocument/2006/relationships/image" Target="../media/image362.emf"/><Relationship Id="rId48" Type="http://schemas.openxmlformats.org/officeDocument/2006/relationships/customXml" Target="../ink/ink375.xml"/><Relationship Id="rId56" Type="http://schemas.openxmlformats.org/officeDocument/2006/relationships/customXml" Target="../ink/ink379.xml"/><Relationship Id="rId8" Type="http://schemas.openxmlformats.org/officeDocument/2006/relationships/customXml" Target="../ink/ink355.xml"/><Relationship Id="rId51" Type="http://schemas.openxmlformats.org/officeDocument/2006/relationships/image" Target="../media/image366.emf"/><Relationship Id="rId3" Type="http://schemas.openxmlformats.org/officeDocument/2006/relationships/image" Target="../media/image342.emf"/><Relationship Id="rId12" Type="http://schemas.openxmlformats.org/officeDocument/2006/relationships/customXml" Target="../ink/ink357.xml"/><Relationship Id="rId17" Type="http://schemas.openxmlformats.org/officeDocument/2006/relationships/image" Target="../media/image349.emf"/><Relationship Id="rId25" Type="http://schemas.openxmlformats.org/officeDocument/2006/relationships/image" Target="../media/image353.emf"/><Relationship Id="rId33" Type="http://schemas.openxmlformats.org/officeDocument/2006/relationships/image" Target="../media/image357.emf"/><Relationship Id="rId38" Type="http://schemas.openxmlformats.org/officeDocument/2006/relationships/customXml" Target="../ink/ink370.xml"/><Relationship Id="rId46" Type="http://schemas.openxmlformats.org/officeDocument/2006/relationships/customXml" Target="../ink/ink374.xml"/><Relationship Id="rId59" Type="http://schemas.openxmlformats.org/officeDocument/2006/relationships/image" Target="../media/image370.emf"/></Relationships>
</file>

<file path=ppt/slides/_rels/slide32.xml.rels><?xml version="1.0" encoding="UTF-8" standalone="yes"?>
<Relationships xmlns="http://schemas.openxmlformats.org/package/2006/relationships"><Relationship Id="rId3" Type="http://schemas.openxmlformats.org/officeDocument/2006/relationships/image" Target="../media/image373.emf"/><Relationship Id="rId7" Type="http://schemas.openxmlformats.org/officeDocument/2006/relationships/image" Target="../media/image375.emf"/><Relationship Id="rId2" Type="http://schemas.openxmlformats.org/officeDocument/2006/relationships/customXml" Target="../ink/ink383.xml"/><Relationship Id="rId1" Type="http://schemas.openxmlformats.org/officeDocument/2006/relationships/slideLayout" Target="../slideLayouts/slideLayout2.xml"/><Relationship Id="rId6" Type="http://schemas.openxmlformats.org/officeDocument/2006/relationships/customXml" Target="../ink/ink385.xml"/><Relationship Id="rId5" Type="http://schemas.openxmlformats.org/officeDocument/2006/relationships/image" Target="../media/image374.emf"/><Relationship Id="rId4" Type="http://schemas.openxmlformats.org/officeDocument/2006/relationships/customXml" Target="../ink/ink384.xml"/></Relationships>
</file>

<file path=ppt/slides/_rels/slide33.xml.rels><?xml version="1.0" encoding="UTF-8" standalone="yes"?>
<Relationships xmlns="http://schemas.openxmlformats.org/package/2006/relationships"><Relationship Id="rId13" Type="http://schemas.openxmlformats.org/officeDocument/2006/relationships/customXml" Target="../ink/ink391.xml"/><Relationship Id="rId18" Type="http://schemas.openxmlformats.org/officeDocument/2006/relationships/image" Target="../media/image384.emf"/><Relationship Id="rId26" Type="http://schemas.openxmlformats.org/officeDocument/2006/relationships/image" Target="../media/image388.emf"/><Relationship Id="rId39" Type="http://schemas.openxmlformats.org/officeDocument/2006/relationships/customXml" Target="../ink/ink404.xml"/><Relationship Id="rId21" Type="http://schemas.openxmlformats.org/officeDocument/2006/relationships/customXml" Target="../ink/ink395.xml"/><Relationship Id="rId34" Type="http://schemas.openxmlformats.org/officeDocument/2006/relationships/image" Target="../media/image392.emf"/><Relationship Id="rId42" Type="http://schemas.openxmlformats.org/officeDocument/2006/relationships/image" Target="../media/image396.emf"/><Relationship Id="rId47" Type="http://schemas.openxmlformats.org/officeDocument/2006/relationships/customXml" Target="../ink/ink408.xml"/><Relationship Id="rId50" Type="http://schemas.openxmlformats.org/officeDocument/2006/relationships/image" Target="../media/image400.emf"/><Relationship Id="rId55" Type="http://schemas.openxmlformats.org/officeDocument/2006/relationships/customXml" Target="../ink/ink412.xml"/><Relationship Id="rId7" Type="http://schemas.openxmlformats.org/officeDocument/2006/relationships/customXml" Target="../ink/ink388.xml"/><Relationship Id="rId12" Type="http://schemas.openxmlformats.org/officeDocument/2006/relationships/image" Target="../media/image381.emf"/><Relationship Id="rId17" Type="http://schemas.openxmlformats.org/officeDocument/2006/relationships/customXml" Target="../ink/ink393.xml"/><Relationship Id="rId25" Type="http://schemas.openxmlformats.org/officeDocument/2006/relationships/customXml" Target="../ink/ink397.xml"/><Relationship Id="rId33" Type="http://schemas.openxmlformats.org/officeDocument/2006/relationships/customXml" Target="../ink/ink401.xml"/><Relationship Id="rId38" Type="http://schemas.openxmlformats.org/officeDocument/2006/relationships/image" Target="../media/image394.emf"/><Relationship Id="rId46" Type="http://schemas.openxmlformats.org/officeDocument/2006/relationships/image" Target="../media/image398.emf"/><Relationship Id="rId2" Type="http://schemas.openxmlformats.org/officeDocument/2006/relationships/image" Target="../media/image77.png"/><Relationship Id="rId16" Type="http://schemas.openxmlformats.org/officeDocument/2006/relationships/image" Target="../media/image383.emf"/><Relationship Id="rId20" Type="http://schemas.openxmlformats.org/officeDocument/2006/relationships/image" Target="../media/image385.emf"/><Relationship Id="rId29" Type="http://schemas.openxmlformats.org/officeDocument/2006/relationships/customXml" Target="../ink/ink399.xml"/><Relationship Id="rId41" Type="http://schemas.openxmlformats.org/officeDocument/2006/relationships/customXml" Target="../ink/ink405.xml"/><Relationship Id="rId54" Type="http://schemas.openxmlformats.org/officeDocument/2006/relationships/image" Target="../media/image402.emf"/><Relationship Id="rId1" Type="http://schemas.openxmlformats.org/officeDocument/2006/relationships/slideLayout" Target="../slideLayouts/slideLayout2.xml"/><Relationship Id="rId6" Type="http://schemas.openxmlformats.org/officeDocument/2006/relationships/image" Target="../media/image378.emf"/><Relationship Id="rId11" Type="http://schemas.openxmlformats.org/officeDocument/2006/relationships/customXml" Target="../ink/ink390.xml"/><Relationship Id="rId24" Type="http://schemas.openxmlformats.org/officeDocument/2006/relationships/image" Target="../media/image387.emf"/><Relationship Id="rId32" Type="http://schemas.openxmlformats.org/officeDocument/2006/relationships/image" Target="../media/image391.emf"/><Relationship Id="rId37" Type="http://schemas.openxmlformats.org/officeDocument/2006/relationships/customXml" Target="../ink/ink403.xml"/><Relationship Id="rId40" Type="http://schemas.openxmlformats.org/officeDocument/2006/relationships/image" Target="../media/image395.emf"/><Relationship Id="rId45" Type="http://schemas.openxmlformats.org/officeDocument/2006/relationships/customXml" Target="../ink/ink407.xml"/><Relationship Id="rId53" Type="http://schemas.openxmlformats.org/officeDocument/2006/relationships/customXml" Target="../ink/ink411.xml"/><Relationship Id="rId5" Type="http://schemas.openxmlformats.org/officeDocument/2006/relationships/customXml" Target="../ink/ink387.xml"/><Relationship Id="rId15" Type="http://schemas.openxmlformats.org/officeDocument/2006/relationships/customXml" Target="../ink/ink392.xml"/><Relationship Id="rId23" Type="http://schemas.openxmlformats.org/officeDocument/2006/relationships/customXml" Target="../ink/ink396.xml"/><Relationship Id="rId28" Type="http://schemas.openxmlformats.org/officeDocument/2006/relationships/image" Target="../media/image389.emf"/><Relationship Id="rId36" Type="http://schemas.openxmlformats.org/officeDocument/2006/relationships/image" Target="../media/image393.emf"/><Relationship Id="rId49" Type="http://schemas.openxmlformats.org/officeDocument/2006/relationships/customXml" Target="../ink/ink409.xml"/><Relationship Id="rId10" Type="http://schemas.openxmlformats.org/officeDocument/2006/relationships/image" Target="../media/image380.emf"/><Relationship Id="rId19" Type="http://schemas.openxmlformats.org/officeDocument/2006/relationships/customXml" Target="../ink/ink394.xml"/><Relationship Id="rId31" Type="http://schemas.openxmlformats.org/officeDocument/2006/relationships/customXml" Target="../ink/ink400.xml"/><Relationship Id="rId44" Type="http://schemas.openxmlformats.org/officeDocument/2006/relationships/image" Target="../media/image397.emf"/><Relationship Id="rId52" Type="http://schemas.openxmlformats.org/officeDocument/2006/relationships/image" Target="../media/image401.emf"/><Relationship Id="rId4" Type="http://schemas.openxmlformats.org/officeDocument/2006/relationships/image" Target="../media/image377.emf"/><Relationship Id="rId9" Type="http://schemas.openxmlformats.org/officeDocument/2006/relationships/customXml" Target="../ink/ink389.xml"/><Relationship Id="rId14" Type="http://schemas.openxmlformats.org/officeDocument/2006/relationships/image" Target="../media/image382.emf"/><Relationship Id="rId22" Type="http://schemas.openxmlformats.org/officeDocument/2006/relationships/image" Target="../media/image386.emf"/><Relationship Id="rId27" Type="http://schemas.openxmlformats.org/officeDocument/2006/relationships/customXml" Target="../ink/ink398.xml"/><Relationship Id="rId30" Type="http://schemas.openxmlformats.org/officeDocument/2006/relationships/image" Target="../media/image390.emf"/><Relationship Id="rId35" Type="http://schemas.openxmlformats.org/officeDocument/2006/relationships/customXml" Target="../ink/ink402.xml"/><Relationship Id="rId43" Type="http://schemas.openxmlformats.org/officeDocument/2006/relationships/customXml" Target="../ink/ink406.xml"/><Relationship Id="rId48" Type="http://schemas.openxmlformats.org/officeDocument/2006/relationships/image" Target="../media/image399.emf"/><Relationship Id="rId56" Type="http://schemas.openxmlformats.org/officeDocument/2006/relationships/image" Target="../media/image403.emf"/><Relationship Id="rId8" Type="http://schemas.openxmlformats.org/officeDocument/2006/relationships/image" Target="../media/image379.emf"/><Relationship Id="rId51" Type="http://schemas.openxmlformats.org/officeDocument/2006/relationships/customXml" Target="../ink/ink410.xml"/><Relationship Id="rId3" Type="http://schemas.openxmlformats.org/officeDocument/2006/relationships/customXml" Target="../ink/ink386.xml"/></Relationships>
</file>

<file path=ppt/slides/_rels/slide34.xml.rels><?xml version="1.0" encoding="UTF-8" standalone="yes"?>
<Relationships xmlns="http://schemas.openxmlformats.org/package/2006/relationships"><Relationship Id="rId3" Type="http://schemas.openxmlformats.org/officeDocument/2006/relationships/image" Target="../media/image404.emf"/><Relationship Id="rId2" Type="http://schemas.openxmlformats.org/officeDocument/2006/relationships/customXml" Target="../ink/ink413.xml"/><Relationship Id="rId1" Type="http://schemas.openxmlformats.org/officeDocument/2006/relationships/slideLayout" Target="../slideLayouts/slideLayout2.xml"/><Relationship Id="rId5" Type="http://schemas.openxmlformats.org/officeDocument/2006/relationships/image" Target="../media/image405.emf"/><Relationship Id="rId4" Type="http://schemas.openxmlformats.org/officeDocument/2006/relationships/customXml" Target="../ink/ink414.xml"/></Relationships>
</file>

<file path=ppt/slides/_rels/slide35.xml.rels><?xml version="1.0" encoding="UTF-8" standalone="yes"?>
<Relationships xmlns="http://schemas.openxmlformats.org/package/2006/relationships"><Relationship Id="rId3" Type="http://schemas.openxmlformats.org/officeDocument/2006/relationships/image" Target="../media/image406.emf"/><Relationship Id="rId7" Type="http://schemas.openxmlformats.org/officeDocument/2006/relationships/image" Target="../media/image408.emf"/><Relationship Id="rId2" Type="http://schemas.openxmlformats.org/officeDocument/2006/relationships/customXml" Target="../ink/ink415.xml"/><Relationship Id="rId1" Type="http://schemas.openxmlformats.org/officeDocument/2006/relationships/slideLayout" Target="../slideLayouts/slideLayout2.xml"/><Relationship Id="rId6" Type="http://schemas.openxmlformats.org/officeDocument/2006/relationships/customXml" Target="../ink/ink417.xml"/><Relationship Id="rId5" Type="http://schemas.openxmlformats.org/officeDocument/2006/relationships/image" Target="../media/image407.emf"/><Relationship Id="rId4" Type="http://schemas.openxmlformats.org/officeDocument/2006/relationships/customXml" Target="../ink/ink416.xml"/></Relationships>
</file>

<file path=ppt/slides/_rels/slide36.xml.rels><?xml version="1.0" encoding="UTF-8" standalone="yes"?>
<Relationships xmlns="http://schemas.openxmlformats.org/package/2006/relationships"><Relationship Id="rId8" Type="http://schemas.openxmlformats.org/officeDocument/2006/relationships/customXml" Target="../ink/ink421.xml"/><Relationship Id="rId3" Type="http://schemas.openxmlformats.org/officeDocument/2006/relationships/image" Target="../media/image409.emf"/><Relationship Id="rId7" Type="http://schemas.openxmlformats.org/officeDocument/2006/relationships/image" Target="../media/image411.emf"/><Relationship Id="rId2" Type="http://schemas.openxmlformats.org/officeDocument/2006/relationships/customXml" Target="../ink/ink418.xml"/><Relationship Id="rId1" Type="http://schemas.openxmlformats.org/officeDocument/2006/relationships/slideLayout" Target="../slideLayouts/slideLayout2.xml"/><Relationship Id="rId6" Type="http://schemas.openxmlformats.org/officeDocument/2006/relationships/customXml" Target="../ink/ink420.xml"/><Relationship Id="rId11" Type="http://schemas.openxmlformats.org/officeDocument/2006/relationships/image" Target="../media/image413.emf"/><Relationship Id="rId5" Type="http://schemas.openxmlformats.org/officeDocument/2006/relationships/image" Target="../media/image410.emf"/><Relationship Id="rId10" Type="http://schemas.openxmlformats.org/officeDocument/2006/relationships/customXml" Target="../ink/ink422.xml"/><Relationship Id="rId4" Type="http://schemas.openxmlformats.org/officeDocument/2006/relationships/customXml" Target="../ink/ink419.xml"/><Relationship Id="rId9" Type="http://schemas.openxmlformats.org/officeDocument/2006/relationships/image" Target="../media/image412.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3" Type="http://schemas.openxmlformats.org/officeDocument/2006/relationships/image" Target="../media/image6.emf"/><Relationship Id="rId18" Type="http://schemas.openxmlformats.org/officeDocument/2006/relationships/customXml" Target="../ink/ink9.xml"/><Relationship Id="rId26" Type="http://schemas.openxmlformats.org/officeDocument/2006/relationships/customXml" Target="../ink/ink13.xml"/><Relationship Id="rId39" Type="http://schemas.openxmlformats.org/officeDocument/2006/relationships/image" Target="../media/image19.emf"/><Relationship Id="rId21" Type="http://schemas.openxmlformats.org/officeDocument/2006/relationships/image" Target="../media/image10.emf"/><Relationship Id="rId34" Type="http://schemas.openxmlformats.org/officeDocument/2006/relationships/customXml" Target="../ink/ink17.xml"/><Relationship Id="rId42" Type="http://schemas.openxmlformats.org/officeDocument/2006/relationships/customXml" Target="../ink/ink21.xml"/><Relationship Id="rId47" Type="http://schemas.openxmlformats.org/officeDocument/2006/relationships/image" Target="../media/image23.emf"/><Relationship Id="rId50" Type="http://schemas.openxmlformats.org/officeDocument/2006/relationships/customXml" Target="../ink/ink25.xml"/><Relationship Id="rId55" Type="http://schemas.openxmlformats.org/officeDocument/2006/relationships/image" Target="../media/image27.emf"/><Relationship Id="rId7" Type="http://schemas.openxmlformats.org/officeDocument/2006/relationships/image" Target="../media/image3.emf"/><Relationship Id="rId12" Type="http://schemas.openxmlformats.org/officeDocument/2006/relationships/customXml" Target="../ink/ink6.xml"/><Relationship Id="rId17" Type="http://schemas.openxmlformats.org/officeDocument/2006/relationships/image" Target="../media/image8.emf"/><Relationship Id="rId25" Type="http://schemas.openxmlformats.org/officeDocument/2006/relationships/image" Target="../media/image12.emf"/><Relationship Id="rId33" Type="http://schemas.openxmlformats.org/officeDocument/2006/relationships/image" Target="../media/image16.emf"/><Relationship Id="rId38" Type="http://schemas.openxmlformats.org/officeDocument/2006/relationships/customXml" Target="../ink/ink19.xml"/><Relationship Id="rId46" Type="http://schemas.openxmlformats.org/officeDocument/2006/relationships/customXml" Target="../ink/ink23.xml"/><Relationship Id="rId2" Type="http://schemas.openxmlformats.org/officeDocument/2006/relationships/customXml" Target="../ink/ink1.xml"/><Relationship Id="rId16" Type="http://schemas.openxmlformats.org/officeDocument/2006/relationships/customXml" Target="../ink/ink8.xml"/><Relationship Id="rId20" Type="http://schemas.openxmlformats.org/officeDocument/2006/relationships/customXml" Target="../ink/ink10.xml"/><Relationship Id="rId29" Type="http://schemas.openxmlformats.org/officeDocument/2006/relationships/image" Target="../media/image14.emf"/><Relationship Id="rId41" Type="http://schemas.openxmlformats.org/officeDocument/2006/relationships/image" Target="../media/image20.emf"/><Relationship Id="rId54" Type="http://schemas.openxmlformats.org/officeDocument/2006/relationships/customXml" Target="../ink/ink27.xml"/><Relationship Id="rId1" Type="http://schemas.openxmlformats.org/officeDocument/2006/relationships/slideLayout" Target="../slideLayouts/slideLayout2.xml"/><Relationship Id="rId6" Type="http://schemas.openxmlformats.org/officeDocument/2006/relationships/customXml" Target="../ink/ink3.xml"/><Relationship Id="rId11" Type="http://schemas.openxmlformats.org/officeDocument/2006/relationships/image" Target="../media/image5.emf"/><Relationship Id="rId24" Type="http://schemas.openxmlformats.org/officeDocument/2006/relationships/customXml" Target="../ink/ink12.xml"/><Relationship Id="rId32" Type="http://schemas.openxmlformats.org/officeDocument/2006/relationships/customXml" Target="../ink/ink16.xml"/><Relationship Id="rId37" Type="http://schemas.openxmlformats.org/officeDocument/2006/relationships/image" Target="../media/image18.emf"/><Relationship Id="rId40" Type="http://schemas.openxmlformats.org/officeDocument/2006/relationships/customXml" Target="../ink/ink20.xml"/><Relationship Id="rId45" Type="http://schemas.openxmlformats.org/officeDocument/2006/relationships/image" Target="../media/image22.emf"/><Relationship Id="rId53" Type="http://schemas.openxmlformats.org/officeDocument/2006/relationships/image" Target="../media/image26.emf"/><Relationship Id="rId5" Type="http://schemas.openxmlformats.org/officeDocument/2006/relationships/image" Target="../media/image2.emf"/><Relationship Id="rId15" Type="http://schemas.openxmlformats.org/officeDocument/2006/relationships/image" Target="../media/image7.emf"/><Relationship Id="rId23" Type="http://schemas.openxmlformats.org/officeDocument/2006/relationships/image" Target="../media/image11.emf"/><Relationship Id="rId28" Type="http://schemas.openxmlformats.org/officeDocument/2006/relationships/customXml" Target="../ink/ink14.xml"/><Relationship Id="rId36" Type="http://schemas.openxmlformats.org/officeDocument/2006/relationships/customXml" Target="../ink/ink18.xml"/><Relationship Id="rId49" Type="http://schemas.openxmlformats.org/officeDocument/2006/relationships/image" Target="../media/image24.emf"/><Relationship Id="rId57" Type="http://schemas.openxmlformats.org/officeDocument/2006/relationships/image" Target="../media/image28.emf"/><Relationship Id="rId10" Type="http://schemas.openxmlformats.org/officeDocument/2006/relationships/customXml" Target="../ink/ink5.xml"/><Relationship Id="rId19" Type="http://schemas.openxmlformats.org/officeDocument/2006/relationships/image" Target="../media/image9.emf"/><Relationship Id="rId31" Type="http://schemas.openxmlformats.org/officeDocument/2006/relationships/image" Target="../media/image15.emf"/><Relationship Id="rId44" Type="http://schemas.openxmlformats.org/officeDocument/2006/relationships/customXml" Target="../ink/ink22.xml"/><Relationship Id="rId52" Type="http://schemas.openxmlformats.org/officeDocument/2006/relationships/customXml" Target="../ink/ink26.xml"/><Relationship Id="rId4" Type="http://schemas.openxmlformats.org/officeDocument/2006/relationships/customXml" Target="../ink/ink2.xml"/><Relationship Id="rId9" Type="http://schemas.openxmlformats.org/officeDocument/2006/relationships/image" Target="../media/image4.emf"/><Relationship Id="rId14" Type="http://schemas.openxmlformats.org/officeDocument/2006/relationships/customXml" Target="../ink/ink7.xml"/><Relationship Id="rId22" Type="http://schemas.openxmlformats.org/officeDocument/2006/relationships/customXml" Target="../ink/ink11.xml"/><Relationship Id="rId27" Type="http://schemas.openxmlformats.org/officeDocument/2006/relationships/image" Target="../media/image13.emf"/><Relationship Id="rId30" Type="http://schemas.openxmlformats.org/officeDocument/2006/relationships/customXml" Target="../ink/ink15.xml"/><Relationship Id="rId35" Type="http://schemas.openxmlformats.org/officeDocument/2006/relationships/image" Target="../media/image17.emf"/><Relationship Id="rId43" Type="http://schemas.openxmlformats.org/officeDocument/2006/relationships/image" Target="../media/image21.emf"/><Relationship Id="rId48" Type="http://schemas.openxmlformats.org/officeDocument/2006/relationships/customXml" Target="../ink/ink24.xml"/><Relationship Id="rId56" Type="http://schemas.openxmlformats.org/officeDocument/2006/relationships/customXml" Target="../ink/ink28.xml"/><Relationship Id="rId8" Type="http://schemas.openxmlformats.org/officeDocument/2006/relationships/customXml" Target="../ink/ink4.xml"/><Relationship Id="rId51" Type="http://schemas.openxmlformats.org/officeDocument/2006/relationships/image" Target="../media/image25.emf"/><Relationship Id="rId3" Type="http://schemas.openxmlformats.org/officeDocument/2006/relationships/image" Target="../media/image1.emf"/></Relationships>
</file>

<file path=ppt/slides/_rels/slide6.xml.rels><?xml version="1.0" encoding="UTF-8" standalone="yes"?>
<Relationships xmlns="http://schemas.openxmlformats.org/package/2006/relationships"><Relationship Id="rId8" Type="http://schemas.openxmlformats.org/officeDocument/2006/relationships/customXml" Target="../ink/ink32.xml"/><Relationship Id="rId13" Type="http://schemas.openxmlformats.org/officeDocument/2006/relationships/image" Target="../media/image34.emf"/><Relationship Id="rId18" Type="http://schemas.openxmlformats.org/officeDocument/2006/relationships/customXml" Target="../ink/ink37.xml"/><Relationship Id="rId26" Type="http://schemas.openxmlformats.org/officeDocument/2006/relationships/customXml" Target="../ink/ink41.xml"/><Relationship Id="rId39" Type="http://schemas.openxmlformats.org/officeDocument/2006/relationships/image" Target="../media/image47.emf"/><Relationship Id="rId3" Type="http://schemas.openxmlformats.org/officeDocument/2006/relationships/image" Target="../media/image29.emf"/><Relationship Id="rId21" Type="http://schemas.openxmlformats.org/officeDocument/2006/relationships/image" Target="../media/image38.emf"/><Relationship Id="rId34" Type="http://schemas.openxmlformats.org/officeDocument/2006/relationships/customXml" Target="../ink/ink45.xml"/><Relationship Id="rId7" Type="http://schemas.openxmlformats.org/officeDocument/2006/relationships/image" Target="../media/image31.emf"/><Relationship Id="rId12" Type="http://schemas.openxmlformats.org/officeDocument/2006/relationships/customXml" Target="../ink/ink34.xml"/><Relationship Id="rId17" Type="http://schemas.openxmlformats.org/officeDocument/2006/relationships/image" Target="../media/image36.emf"/><Relationship Id="rId25" Type="http://schemas.openxmlformats.org/officeDocument/2006/relationships/image" Target="../media/image40.emf"/><Relationship Id="rId33" Type="http://schemas.openxmlformats.org/officeDocument/2006/relationships/image" Target="../media/image44.emf"/><Relationship Id="rId38" Type="http://schemas.openxmlformats.org/officeDocument/2006/relationships/customXml" Target="../ink/ink47.xml"/><Relationship Id="rId2" Type="http://schemas.openxmlformats.org/officeDocument/2006/relationships/customXml" Target="../ink/ink29.xml"/><Relationship Id="rId16" Type="http://schemas.openxmlformats.org/officeDocument/2006/relationships/customXml" Target="../ink/ink36.xml"/><Relationship Id="rId20" Type="http://schemas.openxmlformats.org/officeDocument/2006/relationships/customXml" Target="../ink/ink38.xml"/><Relationship Id="rId29" Type="http://schemas.openxmlformats.org/officeDocument/2006/relationships/image" Target="../media/image42.emf"/><Relationship Id="rId1" Type="http://schemas.openxmlformats.org/officeDocument/2006/relationships/slideLayout" Target="../slideLayouts/slideLayout2.xml"/><Relationship Id="rId6" Type="http://schemas.openxmlformats.org/officeDocument/2006/relationships/customXml" Target="../ink/ink31.xml"/><Relationship Id="rId11" Type="http://schemas.openxmlformats.org/officeDocument/2006/relationships/image" Target="../media/image33.emf"/><Relationship Id="rId24" Type="http://schemas.openxmlformats.org/officeDocument/2006/relationships/customXml" Target="../ink/ink40.xml"/><Relationship Id="rId32" Type="http://schemas.openxmlformats.org/officeDocument/2006/relationships/customXml" Target="../ink/ink44.xml"/><Relationship Id="rId37" Type="http://schemas.openxmlformats.org/officeDocument/2006/relationships/image" Target="../media/image46.emf"/><Relationship Id="rId5" Type="http://schemas.openxmlformats.org/officeDocument/2006/relationships/image" Target="../media/image30.emf"/><Relationship Id="rId15" Type="http://schemas.openxmlformats.org/officeDocument/2006/relationships/image" Target="../media/image35.emf"/><Relationship Id="rId23" Type="http://schemas.openxmlformats.org/officeDocument/2006/relationships/image" Target="../media/image39.emf"/><Relationship Id="rId28" Type="http://schemas.openxmlformats.org/officeDocument/2006/relationships/customXml" Target="../ink/ink42.xml"/><Relationship Id="rId36" Type="http://schemas.openxmlformats.org/officeDocument/2006/relationships/customXml" Target="../ink/ink46.xml"/><Relationship Id="rId10" Type="http://schemas.openxmlformats.org/officeDocument/2006/relationships/customXml" Target="../ink/ink33.xml"/><Relationship Id="rId19" Type="http://schemas.openxmlformats.org/officeDocument/2006/relationships/image" Target="../media/image37.emf"/><Relationship Id="rId31" Type="http://schemas.openxmlformats.org/officeDocument/2006/relationships/image" Target="../media/image43.emf"/><Relationship Id="rId4" Type="http://schemas.openxmlformats.org/officeDocument/2006/relationships/customXml" Target="../ink/ink30.xml"/><Relationship Id="rId9" Type="http://schemas.openxmlformats.org/officeDocument/2006/relationships/image" Target="../media/image32.emf"/><Relationship Id="rId14" Type="http://schemas.openxmlformats.org/officeDocument/2006/relationships/customXml" Target="../ink/ink35.xml"/><Relationship Id="rId22" Type="http://schemas.openxmlformats.org/officeDocument/2006/relationships/customXml" Target="../ink/ink39.xml"/><Relationship Id="rId27" Type="http://schemas.openxmlformats.org/officeDocument/2006/relationships/image" Target="../media/image41.emf"/><Relationship Id="rId30" Type="http://schemas.openxmlformats.org/officeDocument/2006/relationships/customXml" Target="../ink/ink43.xml"/><Relationship Id="rId35" Type="http://schemas.openxmlformats.org/officeDocument/2006/relationships/image" Target="../media/image45.emf"/></Relationships>
</file>

<file path=ppt/slides/_rels/slide7.xml.rels><?xml version="1.0" encoding="UTF-8" standalone="yes"?>
<Relationships xmlns="http://schemas.openxmlformats.org/package/2006/relationships"><Relationship Id="rId8" Type="http://schemas.openxmlformats.org/officeDocument/2006/relationships/customXml" Target="../ink/ink51.xml"/><Relationship Id="rId13" Type="http://schemas.openxmlformats.org/officeDocument/2006/relationships/image" Target="../media/image53.emf"/><Relationship Id="rId18" Type="http://schemas.openxmlformats.org/officeDocument/2006/relationships/customXml" Target="../ink/ink56.xml"/><Relationship Id="rId26" Type="http://schemas.openxmlformats.org/officeDocument/2006/relationships/customXml" Target="../ink/ink60.xml"/><Relationship Id="rId39" Type="http://schemas.openxmlformats.org/officeDocument/2006/relationships/image" Target="../media/image66.emf"/><Relationship Id="rId3" Type="http://schemas.openxmlformats.org/officeDocument/2006/relationships/image" Target="../media/image48.emf"/><Relationship Id="rId21" Type="http://schemas.openxmlformats.org/officeDocument/2006/relationships/image" Target="../media/image57.emf"/><Relationship Id="rId34" Type="http://schemas.openxmlformats.org/officeDocument/2006/relationships/customXml" Target="../ink/ink64.xml"/><Relationship Id="rId7" Type="http://schemas.openxmlformats.org/officeDocument/2006/relationships/image" Target="../media/image50.emf"/><Relationship Id="rId12" Type="http://schemas.openxmlformats.org/officeDocument/2006/relationships/customXml" Target="../ink/ink53.xml"/><Relationship Id="rId17" Type="http://schemas.openxmlformats.org/officeDocument/2006/relationships/image" Target="../media/image55.emf"/><Relationship Id="rId25" Type="http://schemas.openxmlformats.org/officeDocument/2006/relationships/image" Target="../media/image59.emf"/><Relationship Id="rId33" Type="http://schemas.openxmlformats.org/officeDocument/2006/relationships/image" Target="../media/image63.emf"/><Relationship Id="rId38" Type="http://schemas.openxmlformats.org/officeDocument/2006/relationships/customXml" Target="../ink/ink66.xml"/><Relationship Id="rId2" Type="http://schemas.openxmlformats.org/officeDocument/2006/relationships/customXml" Target="../ink/ink48.xml"/><Relationship Id="rId16" Type="http://schemas.openxmlformats.org/officeDocument/2006/relationships/customXml" Target="../ink/ink55.xml"/><Relationship Id="rId20" Type="http://schemas.openxmlformats.org/officeDocument/2006/relationships/customXml" Target="../ink/ink57.xml"/><Relationship Id="rId29" Type="http://schemas.openxmlformats.org/officeDocument/2006/relationships/image" Target="../media/image61.emf"/><Relationship Id="rId41" Type="http://schemas.openxmlformats.org/officeDocument/2006/relationships/image" Target="../media/image67.emf"/><Relationship Id="rId1" Type="http://schemas.openxmlformats.org/officeDocument/2006/relationships/slideLayout" Target="../slideLayouts/slideLayout2.xml"/><Relationship Id="rId6" Type="http://schemas.openxmlformats.org/officeDocument/2006/relationships/customXml" Target="../ink/ink50.xml"/><Relationship Id="rId11" Type="http://schemas.openxmlformats.org/officeDocument/2006/relationships/image" Target="../media/image52.emf"/><Relationship Id="rId24" Type="http://schemas.openxmlformats.org/officeDocument/2006/relationships/customXml" Target="../ink/ink59.xml"/><Relationship Id="rId32" Type="http://schemas.openxmlformats.org/officeDocument/2006/relationships/customXml" Target="../ink/ink63.xml"/><Relationship Id="rId37" Type="http://schemas.openxmlformats.org/officeDocument/2006/relationships/image" Target="../media/image65.emf"/><Relationship Id="rId40" Type="http://schemas.openxmlformats.org/officeDocument/2006/relationships/customXml" Target="../ink/ink67.xml"/><Relationship Id="rId5" Type="http://schemas.openxmlformats.org/officeDocument/2006/relationships/image" Target="../media/image49.emf"/><Relationship Id="rId15" Type="http://schemas.openxmlformats.org/officeDocument/2006/relationships/image" Target="../media/image54.emf"/><Relationship Id="rId23" Type="http://schemas.openxmlformats.org/officeDocument/2006/relationships/image" Target="../media/image58.emf"/><Relationship Id="rId28" Type="http://schemas.openxmlformats.org/officeDocument/2006/relationships/customXml" Target="../ink/ink61.xml"/><Relationship Id="rId36" Type="http://schemas.openxmlformats.org/officeDocument/2006/relationships/customXml" Target="../ink/ink65.xml"/><Relationship Id="rId10" Type="http://schemas.openxmlformats.org/officeDocument/2006/relationships/customXml" Target="../ink/ink52.xml"/><Relationship Id="rId19" Type="http://schemas.openxmlformats.org/officeDocument/2006/relationships/image" Target="../media/image56.emf"/><Relationship Id="rId31" Type="http://schemas.openxmlformats.org/officeDocument/2006/relationships/image" Target="../media/image62.emf"/><Relationship Id="rId4" Type="http://schemas.openxmlformats.org/officeDocument/2006/relationships/customXml" Target="../ink/ink49.xml"/><Relationship Id="rId9" Type="http://schemas.openxmlformats.org/officeDocument/2006/relationships/image" Target="../media/image51.emf"/><Relationship Id="rId14" Type="http://schemas.openxmlformats.org/officeDocument/2006/relationships/customXml" Target="../ink/ink54.xml"/><Relationship Id="rId22" Type="http://schemas.openxmlformats.org/officeDocument/2006/relationships/customXml" Target="../ink/ink58.xml"/><Relationship Id="rId27" Type="http://schemas.openxmlformats.org/officeDocument/2006/relationships/image" Target="../media/image60.emf"/><Relationship Id="rId30" Type="http://schemas.openxmlformats.org/officeDocument/2006/relationships/customXml" Target="../ink/ink62.xml"/><Relationship Id="rId35" Type="http://schemas.openxmlformats.org/officeDocument/2006/relationships/image" Target="../media/image64.emf"/></Relationships>
</file>

<file path=ppt/slides/_rels/slide8.xml.rels><?xml version="1.0" encoding="UTF-8" standalone="yes"?>
<Relationships xmlns="http://schemas.openxmlformats.org/package/2006/relationships"><Relationship Id="rId3" Type="http://schemas.openxmlformats.org/officeDocument/2006/relationships/image" Target="../media/image68.emf"/><Relationship Id="rId7" Type="http://schemas.openxmlformats.org/officeDocument/2006/relationships/image" Target="../media/image70.emf"/><Relationship Id="rId2" Type="http://schemas.openxmlformats.org/officeDocument/2006/relationships/customXml" Target="../ink/ink68.xml"/><Relationship Id="rId1" Type="http://schemas.openxmlformats.org/officeDocument/2006/relationships/slideLayout" Target="../slideLayouts/slideLayout2.xml"/><Relationship Id="rId6" Type="http://schemas.openxmlformats.org/officeDocument/2006/relationships/customXml" Target="../ink/ink70.xml"/><Relationship Id="rId5" Type="http://schemas.openxmlformats.org/officeDocument/2006/relationships/image" Target="../media/image69.emf"/><Relationship Id="rId4" Type="http://schemas.openxmlformats.org/officeDocument/2006/relationships/customXml" Target="../ink/ink69.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73.emf"/><Relationship Id="rId4" Type="http://schemas.openxmlformats.org/officeDocument/2006/relationships/customXml" Target="../ink/ink7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1177492"/>
          </a:xfrm>
        </p:spPr>
        <p:txBody>
          <a:bodyPr>
            <a:normAutofit/>
          </a:bodyPr>
          <a:lstStyle/>
          <a:p>
            <a:r>
              <a:rPr lang="en-IN" sz="3600" b="1" dirty="0">
                <a:solidFill>
                  <a:srgbClr val="C00000"/>
                </a:solidFill>
              </a:rPr>
              <a:t>ICT 2256: COMPUTER ORGANIZATION AND MICROPROCESSOR SYSTEMS [3 credit]</a:t>
            </a:r>
          </a:p>
        </p:txBody>
      </p:sp>
      <p:sp>
        <p:nvSpPr>
          <p:cNvPr id="3" name="Subtitle 2"/>
          <p:cNvSpPr>
            <a:spLocks noGrp="1"/>
          </p:cNvSpPr>
          <p:nvPr>
            <p:ph type="subTitle" idx="1"/>
          </p:nvPr>
        </p:nvSpPr>
        <p:spPr/>
        <p:txBody>
          <a:bodyPr/>
          <a:lstStyle/>
          <a:p>
            <a:r>
              <a:rPr lang="en-IN" dirty="0" err="1" smtClean="0"/>
              <a:t>Dr.</a:t>
            </a:r>
            <a:r>
              <a:rPr lang="en-IN" dirty="0" smtClean="0"/>
              <a:t> </a:t>
            </a:r>
            <a:r>
              <a:rPr lang="en-IN" dirty="0"/>
              <a:t>Rashmi Naveen Raj (rashmi.naveen@manipal.edu) </a:t>
            </a:r>
            <a:endParaRPr lang="en-IN" dirty="0" smtClean="0"/>
          </a:p>
          <a:p>
            <a:r>
              <a:rPr lang="en-IN" dirty="0" err="1" smtClean="0"/>
              <a:t>Dr.</a:t>
            </a:r>
            <a:r>
              <a:rPr lang="en-IN" dirty="0" smtClean="0"/>
              <a:t> Santhosh Kamath (Santosh.kamath@maipal.edu)</a:t>
            </a:r>
            <a:endParaRPr lang="en-IN" dirty="0"/>
          </a:p>
          <a:p>
            <a:r>
              <a:rPr lang="en-IN" dirty="0"/>
              <a:t>Mrs. Divya Sharma (</a:t>
            </a:r>
            <a:r>
              <a:rPr lang="en-IN" dirty="0" err="1"/>
              <a:t>divya.sharma</a:t>
            </a:r>
            <a:r>
              <a:rPr lang="en-IN" dirty="0"/>
              <a:t> @manipal.edu)</a:t>
            </a:r>
          </a:p>
        </p:txBody>
      </p:sp>
    </p:spTree>
    <p:extLst>
      <p:ext uri="{BB962C8B-B14F-4D97-AF65-F5344CB8AC3E}">
        <p14:creationId xmlns:p14="http://schemas.microsoft.com/office/powerpoint/2010/main" val="176285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26366"/>
          </a:xfrm>
        </p:spPr>
        <p:txBody>
          <a:bodyPr>
            <a:normAutofit/>
          </a:bodyPr>
          <a:lstStyle/>
          <a:p>
            <a:r>
              <a:rPr lang="en-IN" dirty="0">
                <a:solidFill>
                  <a:schemeClr val="accent1">
                    <a:lumMod val="75000"/>
                  </a:schemeClr>
                </a:solidFill>
                <a:latin typeface="Times New Roman" panose="02020603050405020304" pitchFamily="18" charset="0"/>
                <a:cs typeface="Times New Roman" panose="02020603050405020304" pitchFamily="18" charset="0"/>
              </a:rPr>
              <a:t>Few manufacturers</a:t>
            </a:r>
          </a:p>
        </p:txBody>
      </p:sp>
      <p:sp>
        <p:nvSpPr>
          <p:cNvPr id="4" name="Rectangle 1"/>
          <p:cNvSpPr>
            <a:spLocks noGrp="1" noChangeArrowheads="1"/>
          </p:cNvSpPr>
          <p:nvPr>
            <p:ph idx="1"/>
          </p:nvPr>
        </p:nvSpPr>
        <p:spPr bwMode="auto">
          <a:xfrm>
            <a:off x="838200" y="2056050"/>
            <a:ext cx="2015295" cy="38904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just">
              <a:lnSpc>
                <a:spcPct val="150000"/>
              </a:lnSpc>
            </a:pPr>
            <a:r>
              <a:rPr kumimoji="0" lang="en-US" altLang="en-US" b="0" i="0" u="none" strike="noStrike" cap="none" normalizeH="0" baseline="0" dirty="0">
                <a:ln>
                  <a:noFill/>
                </a:ln>
                <a:solidFill>
                  <a:srgbClr val="212529"/>
                </a:solidFill>
                <a:effectLst/>
                <a:latin typeface="open sans"/>
              </a:rPr>
              <a:t>AMD</a:t>
            </a:r>
            <a:endParaRPr kumimoji="0" lang="en-US" altLang="en-US" b="0" i="0" u="none" strike="noStrike" cap="none" normalizeH="0" baseline="0" dirty="0">
              <a:ln>
                <a:noFill/>
              </a:ln>
              <a:solidFill>
                <a:schemeClr val="tx1"/>
              </a:solidFill>
              <a:effectLst/>
            </a:endParaRPr>
          </a:p>
          <a:p>
            <a:pPr algn="just">
              <a:lnSpc>
                <a:spcPct val="150000"/>
              </a:lnSpc>
            </a:pPr>
            <a:r>
              <a:rPr kumimoji="0" lang="en-US" altLang="en-US" b="0" i="0" u="none" strike="noStrike" cap="none" normalizeH="0" baseline="0" dirty="0">
                <a:ln>
                  <a:noFill/>
                </a:ln>
                <a:solidFill>
                  <a:srgbClr val="212529"/>
                </a:solidFill>
                <a:effectLst/>
                <a:latin typeface="open sans"/>
              </a:rPr>
              <a:t>Mitsubishi</a:t>
            </a:r>
          </a:p>
          <a:p>
            <a:pPr algn="just">
              <a:lnSpc>
                <a:spcPct val="150000"/>
              </a:lnSpc>
            </a:pPr>
            <a:r>
              <a:rPr kumimoji="0" lang="en-US" altLang="en-US" b="0" i="0" u="none" strike="noStrike" cap="none" normalizeH="0" baseline="0" dirty="0">
                <a:ln>
                  <a:noFill/>
                </a:ln>
                <a:solidFill>
                  <a:srgbClr val="212529"/>
                </a:solidFill>
                <a:effectLst/>
                <a:latin typeface="open sans"/>
              </a:rPr>
              <a:t>NEC</a:t>
            </a:r>
            <a:endParaRPr kumimoji="0" lang="en-US" altLang="en-US" b="0" i="0" u="none" strike="noStrike" cap="none" normalizeH="0" baseline="0" dirty="0">
              <a:ln>
                <a:noFill/>
              </a:ln>
              <a:solidFill>
                <a:schemeClr val="tx1"/>
              </a:solidFill>
              <a:effectLst/>
            </a:endParaRPr>
          </a:p>
          <a:p>
            <a:pPr algn="just">
              <a:lnSpc>
                <a:spcPct val="150000"/>
              </a:lnSpc>
            </a:pPr>
            <a:r>
              <a:rPr kumimoji="0" lang="en-US" altLang="en-US" b="0" i="0" u="none" strike="noStrike" cap="none" normalizeH="0" baseline="0" dirty="0">
                <a:ln>
                  <a:noFill/>
                </a:ln>
                <a:solidFill>
                  <a:srgbClr val="212529"/>
                </a:solidFill>
                <a:effectLst/>
                <a:latin typeface="open sans"/>
              </a:rPr>
              <a:t>OKI</a:t>
            </a:r>
            <a:endParaRPr kumimoji="0" lang="en-US" altLang="en-US" b="0" i="0" u="none" strike="noStrike" cap="none" normalizeH="0" baseline="0" dirty="0">
              <a:ln>
                <a:noFill/>
              </a:ln>
              <a:solidFill>
                <a:schemeClr val="tx1"/>
              </a:solidFill>
              <a:effectLst/>
            </a:endParaRPr>
          </a:p>
          <a:p>
            <a:pPr algn="just">
              <a:lnSpc>
                <a:spcPct val="150000"/>
              </a:lnSpc>
            </a:pPr>
            <a:r>
              <a:rPr kumimoji="0" lang="en-US" altLang="en-US" b="0" i="0" u="none" strike="noStrike" cap="none" normalizeH="0" baseline="0" dirty="0">
                <a:ln>
                  <a:noFill/>
                </a:ln>
                <a:solidFill>
                  <a:srgbClr val="212529"/>
                </a:solidFill>
                <a:effectLst/>
                <a:latin typeface="open sans"/>
              </a:rPr>
              <a:t>Toshiba</a:t>
            </a:r>
            <a:endParaRPr kumimoji="0" lang="en-US" altLang="en-US" b="0" i="0" u="none" strike="noStrike" cap="none" normalizeH="0" baseline="0" dirty="0">
              <a:ln>
                <a:noFill/>
              </a:ln>
              <a:solidFill>
                <a:schemeClr val="tx1"/>
              </a:solidFill>
              <a:effectLst/>
            </a:endParaRPr>
          </a:p>
          <a:p>
            <a:pPr algn="just">
              <a:lnSpc>
                <a:spcPct val="150000"/>
              </a:lnSpc>
            </a:pPr>
            <a:r>
              <a:rPr kumimoji="0" lang="en-US" altLang="en-US" b="0" i="0" u="none" strike="noStrike" cap="none" normalizeH="0" baseline="0" dirty="0">
                <a:ln>
                  <a:noFill/>
                </a:ln>
                <a:solidFill>
                  <a:srgbClr val="212529"/>
                </a:solidFill>
                <a:effectLst/>
                <a:latin typeface="open sans"/>
              </a:rPr>
              <a:t>Siemens</a:t>
            </a:r>
            <a:endParaRPr kumimoji="0" lang="en-US" altLang="en-US" b="0" i="0" u="none" strike="noStrike" cap="none" normalizeH="0" baseline="0" dirty="0">
              <a:ln>
                <a:noFill/>
              </a:ln>
              <a:solidFill>
                <a:schemeClr val="tx1"/>
              </a:solidFill>
              <a:effectLst/>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6499440" y="3122280"/>
              <a:ext cx="2094480" cy="559800"/>
            </p14:xfrm>
          </p:contentPart>
        </mc:Choice>
        <mc:Fallback xmlns="">
          <p:pic>
            <p:nvPicPr>
              <p:cNvPr id="3" name="Ink 2"/>
              <p:cNvPicPr/>
              <p:nvPr/>
            </p:nvPicPr>
            <p:blipFill>
              <a:blip r:embed="rId3"/>
              <a:stretch>
                <a:fillRect/>
              </a:stretch>
            </p:blipFill>
            <p:spPr>
              <a:xfrm>
                <a:off x="6496920" y="3119760"/>
                <a:ext cx="2099520" cy="564840"/>
              </a:xfrm>
              <a:prstGeom prst="rect">
                <a:avLst/>
              </a:prstGeom>
            </p:spPr>
          </p:pic>
        </mc:Fallback>
      </mc:AlternateContent>
    </p:spTree>
    <p:extLst>
      <p:ext uri="{BB962C8B-B14F-4D97-AF65-F5344CB8AC3E}">
        <p14:creationId xmlns:p14="http://schemas.microsoft.com/office/powerpoint/2010/main" val="2449360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Basic elements of Microprocessor</a:t>
            </a:r>
          </a:p>
        </p:txBody>
      </p:sp>
      <p:sp>
        <p:nvSpPr>
          <p:cNvPr id="3" name="Content Placeholder 2"/>
          <p:cNvSpPr>
            <a:spLocks noGrp="1"/>
          </p:cNvSpPr>
          <p:nvPr>
            <p:ph idx="1"/>
          </p:nvPr>
        </p:nvSpPr>
        <p:spPr>
          <a:xfrm>
            <a:off x="838200" y="1825625"/>
            <a:ext cx="5469148" cy="4351338"/>
          </a:xfrm>
        </p:spPr>
        <p:txBody>
          <a:bodyPr/>
          <a:lstStyle/>
          <a:p>
            <a:pPr marL="0" indent="0">
              <a:buNone/>
            </a:pPr>
            <a:r>
              <a:rPr lang="en-IN" dirty="0"/>
              <a:t>To perform an operation microprocessor requires:</a:t>
            </a:r>
          </a:p>
          <a:p>
            <a:r>
              <a:rPr lang="en-IN" dirty="0"/>
              <a:t>Registers</a:t>
            </a:r>
          </a:p>
          <a:p>
            <a:r>
              <a:rPr lang="en-IN" dirty="0"/>
              <a:t> Arithmetic and Logic Unit (ALU)</a:t>
            </a:r>
          </a:p>
          <a:p>
            <a:r>
              <a:rPr lang="en-IN" dirty="0"/>
              <a:t> Control Logic</a:t>
            </a:r>
          </a:p>
          <a:p>
            <a:r>
              <a:rPr lang="en-IN" dirty="0"/>
              <a:t> Instruction register</a:t>
            </a:r>
          </a:p>
          <a:p>
            <a:r>
              <a:rPr lang="en-IN" dirty="0"/>
              <a:t> Program counter</a:t>
            </a:r>
          </a:p>
          <a:p>
            <a:r>
              <a:rPr lang="en-IN" dirty="0"/>
              <a:t> Bus</a:t>
            </a:r>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344520" y="1143440"/>
              <a:ext cx="10956715" cy="5090680"/>
            </p14:xfrm>
          </p:contentPart>
        </mc:Choice>
        <mc:Fallback xmlns="">
          <p:pic>
            <p:nvPicPr>
              <p:cNvPr id="4" name="Ink 3"/>
              <p:cNvPicPr/>
              <p:nvPr/>
            </p:nvPicPr>
            <p:blipFill>
              <a:blip r:embed="rId3"/>
              <a:stretch>
                <a:fillRect/>
              </a:stretch>
            </p:blipFill>
            <p:spPr>
              <a:xfrm>
                <a:off x="335520" y="1134079"/>
                <a:ext cx="10975435" cy="5109401"/>
              </a:xfrm>
              <a:prstGeom prst="rect">
                <a:avLst/>
              </a:prstGeom>
            </p:spPr>
          </p:pic>
        </mc:Fallback>
      </mc:AlternateContent>
      <p:sp>
        <p:nvSpPr>
          <p:cNvPr id="5" name="TextBox 4">
            <a:extLst>
              <a:ext uri="{FF2B5EF4-FFF2-40B4-BE49-F238E27FC236}">
                <a16:creationId xmlns:a16="http://schemas.microsoft.com/office/drawing/2014/main" id="{42826DF1-DFAB-4E85-B691-FC9F0B84FDB0}"/>
              </a:ext>
            </a:extLst>
          </p:cNvPr>
          <p:cNvSpPr txBox="1"/>
          <p:nvPr/>
        </p:nvSpPr>
        <p:spPr>
          <a:xfrm>
            <a:off x="5313872" y="440809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Click to add text</a:t>
            </a:r>
          </a:p>
        </p:txBody>
      </p:sp>
      <p:sp>
        <p:nvSpPr>
          <p:cNvPr id="6" name="TextBox 5">
            <a:extLst>
              <a:ext uri="{FF2B5EF4-FFF2-40B4-BE49-F238E27FC236}">
                <a16:creationId xmlns:a16="http://schemas.microsoft.com/office/drawing/2014/main" id="{1E6B55A7-6CBA-46E3-A087-A3CA554AB46D}"/>
              </a:ext>
            </a:extLst>
          </p:cNvPr>
          <p:cNvSpPr txBox="1"/>
          <p:nvPr/>
        </p:nvSpPr>
        <p:spPr>
          <a:xfrm>
            <a:off x="4867275" y="334327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Click to add text</a:t>
            </a:r>
          </a:p>
        </p:txBody>
      </p:sp>
    </p:spTree>
    <p:extLst>
      <p:ext uri="{BB962C8B-B14F-4D97-AF65-F5344CB8AC3E}">
        <p14:creationId xmlns:p14="http://schemas.microsoft.com/office/powerpoint/2010/main" val="2947281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49275"/>
          </a:xfrm>
        </p:spPr>
        <p:txBody>
          <a:bodyPr>
            <a:normAutofit fontScale="90000"/>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Basic elements of Microprocessor</a:t>
            </a:r>
            <a:endParaRPr lang="en-IN" dirty="0"/>
          </a:p>
        </p:txBody>
      </p:sp>
      <p:sp>
        <p:nvSpPr>
          <p:cNvPr id="3" name="Content Placeholder 2"/>
          <p:cNvSpPr>
            <a:spLocks noGrp="1"/>
          </p:cNvSpPr>
          <p:nvPr>
            <p:ph idx="1"/>
          </p:nvPr>
        </p:nvSpPr>
        <p:spPr/>
        <p:txBody>
          <a:bodyPr/>
          <a:lstStyle/>
          <a:p>
            <a:endParaRPr lang="en-IN"/>
          </a:p>
        </p:txBody>
      </p:sp>
    </p:spTree>
    <p:extLst>
      <p:ext uri="{BB962C8B-B14F-4D97-AF65-F5344CB8AC3E}">
        <p14:creationId xmlns:p14="http://schemas.microsoft.com/office/powerpoint/2010/main" val="36463438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98657"/>
          </a:xfrm>
        </p:spPr>
        <p:txBody>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Basic elements of Microprocessor</a:t>
            </a:r>
            <a:endParaRPr lang="en-IN" dirty="0"/>
          </a:p>
        </p:txBody>
      </p:sp>
      <p:sp>
        <p:nvSpPr>
          <p:cNvPr id="3" name="Content Placeholder 2"/>
          <p:cNvSpPr>
            <a:spLocks noGrp="1"/>
          </p:cNvSpPr>
          <p:nvPr>
            <p:ph idx="1"/>
          </p:nvPr>
        </p:nvSpPr>
        <p:spPr/>
        <p:txBody>
          <a:bodyPr/>
          <a:lstStyle/>
          <a:p>
            <a:endParaRPr lang="en-IN"/>
          </a:p>
        </p:txBody>
      </p:sp>
    </p:spTree>
    <p:extLst>
      <p:ext uri="{BB962C8B-B14F-4D97-AF65-F5344CB8AC3E}">
        <p14:creationId xmlns:p14="http://schemas.microsoft.com/office/powerpoint/2010/main" val="29593932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49275"/>
          </a:xfrm>
        </p:spPr>
        <p:txBody>
          <a:bodyPr>
            <a:normAutofit fontScale="90000"/>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8086 Microprocessor : Features</a:t>
            </a:r>
            <a:endParaRPr lang="en-IN" dirty="0"/>
          </a:p>
        </p:txBody>
      </p:sp>
      <p:sp>
        <p:nvSpPr>
          <p:cNvPr id="3" name="Content Placeholder 2"/>
          <p:cNvSpPr>
            <a:spLocks noGrp="1"/>
          </p:cNvSpPr>
          <p:nvPr>
            <p:ph idx="1"/>
          </p:nvPr>
        </p:nvSpPr>
        <p:spPr>
          <a:xfrm>
            <a:off x="838200" y="1205345"/>
            <a:ext cx="10515600" cy="4971618"/>
          </a:xfrm>
        </p:spPr>
        <p:txBody>
          <a:bodyPr/>
          <a:lstStyle/>
          <a:p>
            <a:endParaRPr lang="en-IN" dirty="0"/>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080" y="740160"/>
              <a:ext cx="10953000" cy="5765040"/>
            </p14:xfrm>
          </p:contentPart>
        </mc:Choice>
        <mc:Fallback xmlns="">
          <p:pic>
            <p:nvPicPr>
              <p:cNvPr id="4" name="Ink 3"/>
              <p:cNvPicPr/>
              <p:nvPr/>
            </p:nvPicPr>
            <p:blipFill>
              <a:blip r:embed="rId3"/>
              <a:stretch>
                <a:fillRect/>
              </a:stretch>
            </p:blipFill>
            <p:spPr>
              <a:xfrm>
                <a:off x="-7560" y="732960"/>
                <a:ext cx="10969200" cy="5778720"/>
              </a:xfrm>
              <a:prstGeom prst="rect">
                <a:avLst/>
              </a:prstGeom>
            </p:spPr>
          </p:pic>
        </mc:Fallback>
      </mc:AlternateContent>
    </p:spTree>
    <p:extLst>
      <p:ext uri="{BB962C8B-B14F-4D97-AF65-F5344CB8AC3E}">
        <p14:creationId xmlns:p14="http://schemas.microsoft.com/office/powerpoint/2010/main" val="872978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65126"/>
            <a:ext cx="10515600" cy="576984"/>
          </a:xfrm>
        </p:spPr>
        <p:txBody>
          <a:bodyPr>
            <a:normAutofit fontScale="90000"/>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8086 Microprocessor : Features</a:t>
            </a:r>
            <a:endParaRPr lang="en-IN" dirty="0"/>
          </a:p>
        </p:txBody>
      </p:sp>
      <mc:AlternateContent xmlns:mc="http://schemas.openxmlformats.org/markup-compatibility/2006" xmlns:p14="http://schemas.microsoft.com/office/powerpoint/2010/main">
        <mc:Choice Requires="p14">
          <p:contentPart p14:bwMode="auto" r:id="rId2">
            <p14:nvContentPartPr>
              <p14:cNvPr id="7" name="Ink 6"/>
              <p14:cNvContentPartPr/>
              <p14:nvPr/>
            </p14:nvContentPartPr>
            <p14:xfrm>
              <a:off x="1107922" y="966556"/>
              <a:ext cx="11033280" cy="4012920"/>
            </p14:xfrm>
          </p:contentPart>
        </mc:Choice>
        <mc:Fallback xmlns="">
          <p:pic>
            <p:nvPicPr>
              <p:cNvPr id="7" name="Ink 6"/>
              <p:cNvPicPr/>
              <p:nvPr/>
            </p:nvPicPr>
            <p:blipFill>
              <a:blip r:embed="rId3"/>
              <a:stretch>
                <a:fillRect/>
              </a:stretch>
            </p:blipFill>
            <p:spPr>
              <a:xfrm>
                <a:off x="1097482" y="956476"/>
                <a:ext cx="11048400" cy="40276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81" name="Ink 80"/>
              <p14:cNvContentPartPr/>
              <p14:nvPr/>
            </p14:nvContentPartPr>
            <p14:xfrm>
              <a:off x="1690402" y="971956"/>
              <a:ext cx="3687120" cy="140040"/>
            </p14:xfrm>
          </p:contentPart>
        </mc:Choice>
        <mc:Fallback xmlns="">
          <p:pic>
            <p:nvPicPr>
              <p:cNvPr id="81" name="Ink 80"/>
              <p:cNvPicPr/>
              <p:nvPr/>
            </p:nvPicPr>
            <p:blipFill>
              <a:blip r:embed="rId5"/>
              <a:stretch>
                <a:fillRect/>
              </a:stretch>
            </p:blipFill>
            <p:spPr>
              <a:xfrm>
                <a:off x="1683922" y="967996"/>
                <a:ext cx="3701520" cy="1512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8" name="Ink 97"/>
              <p14:cNvContentPartPr/>
              <p14:nvPr/>
            </p14:nvContentPartPr>
            <p14:xfrm>
              <a:off x="2607322" y="4404196"/>
              <a:ext cx="3682800" cy="237240"/>
            </p14:xfrm>
          </p:contentPart>
        </mc:Choice>
        <mc:Fallback xmlns="">
          <p:pic>
            <p:nvPicPr>
              <p:cNvPr id="98" name="Ink 97"/>
              <p:cNvPicPr/>
              <p:nvPr/>
            </p:nvPicPr>
            <p:blipFill>
              <a:blip r:embed="rId7"/>
              <a:stretch>
                <a:fillRect/>
              </a:stretch>
            </p:blipFill>
            <p:spPr>
              <a:xfrm>
                <a:off x="2599042" y="4400596"/>
                <a:ext cx="3701160" cy="2502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40" name="Ink 139"/>
              <p14:cNvContentPartPr/>
              <p14:nvPr/>
            </p14:nvContentPartPr>
            <p14:xfrm>
              <a:off x="10766362" y="4726396"/>
              <a:ext cx="1509480" cy="1176840"/>
            </p14:xfrm>
          </p:contentPart>
        </mc:Choice>
        <mc:Fallback xmlns="">
          <p:pic>
            <p:nvPicPr>
              <p:cNvPr id="140" name="Ink 139"/>
              <p:cNvPicPr/>
              <p:nvPr/>
            </p:nvPicPr>
            <p:blipFill>
              <a:blip r:embed="rId9"/>
              <a:stretch>
                <a:fillRect/>
              </a:stretch>
            </p:blipFill>
            <p:spPr>
              <a:xfrm>
                <a:off x="10757722" y="4716316"/>
                <a:ext cx="1524960" cy="11944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48" name="Ink 147"/>
              <p14:cNvContentPartPr/>
              <p14:nvPr/>
            </p14:nvContentPartPr>
            <p14:xfrm>
              <a:off x="2219602" y="3515356"/>
              <a:ext cx="1289880" cy="49320"/>
            </p14:xfrm>
          </p:contentPart>
        </mc:Choice>
        <mc:Fallback xmlns="">
          <p:pic>
            <p:nvPicPr>
              <p:cNvPr id="148" name="Ink 147"/>
              <p:cNvPicPr/>
              <p:nvPr/>
            </p:nvPicPr>
            <p:blipFill>
              <a:blip r:embed="rId11"/>
              <a:stretch>
                <a:fillRect/>
              </a:stretch>
            </p:blipFill>
            <p:spPr>
              <a:xfrm>
                <a:off x="2211682" y="3505996"/>
                <a:ext cx="1307520" cy="676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50" name="Ink 149"/>
              <p14:cNvContentPartPr/>
              <p14:nvPr/>
            </p14:nvContentPartPr>
            <p14:xfrm>
              <a:off x="2253082" y="3690316"/>
              <a:ext cx="1223640" cy="43200"/>
            </p14:xfrm>
          </p:contentPart>
        </mc:Choice>
        <mc:Fallback xmlns="">
          <p:pic>
            <p:nvPicPr>
              <p:cNvPr id="150" name="Ink 149"/>
              <p:cNvPicPr/>
              <p:nvPr/>
            </p:nvPicPr>
            <p:blipFill>
              <a:blip r:embed="rId13"/>
              <a:stretch>
                <a:fillRect/>
              </a:stretch>
            </p:blipFill>
            <p:spPr>
              <a:xfrm>
                <a:off x="2246242" y="3683476"/>
                <a:ext cx="1240920" cy="583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93" name="Ink 192"/>
              <p14:cNvContentPartPr/>
              <p14:nvPr/>
            </p14:nvContentPartPr>
            <p14:xfrm>
              <a:off x="2248402" y="3549916"/>
              <a:ext cx="1134720" cy="208440"/>
            </p14:xfrm>
          </p:contentPart>
        </mc:Choice>
        <mc:Fallback xmlns="">
          <p:pic>
            <p:nvPicPr>
              <p:cNvPr id="193" name="Ink 192"/>
              <p:cNvPicPr/>
              <p:nvPr/>
            </p:nvPicPr>
            <p:blipFill>
              <a:blip r:embed="rId15"/>
              <a:stretch>
                <a:fillRect/>
              </a:stretch>
            </p:blipFill>
            <p:spPr>
              <a:xfrm>
                <a:off x="2240842" y="3542356"/>
                <a:ext cx="1153080" cy="2257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94" name="Ink 193"/>
              <p14:cNvContentPartPr/>
              <p14:nvPr/>
            </p14:nvContentPartPr>
            <p14:xfrm>
              <a:off x="6216682" y="4371796"/>
              <a:ext cx="635760" cy="152280"/>
            </p14:xfrm>
          </p:contentPart>
        </mc:Choice>
        <mc:Fallback xmlns="">
          <p:pic>
            <p:nvPicPr>
              <p:cNvPr id="194" name="Ink 193"/>
              <p:cNvPicPr/>
              <p:nvPr/>
            </p:nvPicPr>
            <p:blipFill>
              <a:blip r:embed="rId17"/>
              <a:stretch>
                <a:fillRect/>
              </a:stretch>
            </p:blipFill>
            <p:spPr>
              <a:xfrm>
                <a:off x="6208042" y="4362796"/>
                <a:ext cx="653400" cy="1670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95" name="Ink 194"/>
              <p14:cNvContentPartPr/>
              <p14:nvPr/>
            </p14:nvContentPartPr>
            <p14:xfrm>
              <a:off x="4642762" y="4900996"/>
              <a:ext cx="2475360" cy="792000"/>
            </p14:xfrm>
          </p:contentPart>
        </mc:Choice>
        <mc:Fallback xmlns="">
          <p:pic>
            <p:nvPicPr>
              <p:cNvPr id="195" name="Ink 194"/>
              <p:cNvPicPr/>
              <p:nvPr/>
            </p:nvPicPr>
            <p:blipFill>
              <a:blip r:embed="rId19"/>
              <a:stretch>
                <a:fillRect/>
              </a:stretch>
            </p:blipFill>
            <p:spPr>
              <a:xfrm>
                <a:off x="4632682" y="4890916"/>
                <a:ext cx="2496240" cy="808200"/>
              </a:xfrm>
              <a:prstGeom prst="rect">
                <a:avLst/>
              </a:prstGeom>
            </p:spPr>
          </p:pic>
        </mc:Fallback>
      </mc:AlternateContent>
    </p:spTree>
    <p:extLst>
      <p:ext uri="{BB962C8B-B14F-4D97-AF65-F5344CB8AC3E}">
        <p14:creationId xmlns:p14="http://schemas.microsoft.com/office/powerpoint/2010/main" val="296830547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Internal architecture of 8086</a:t>
            </a:r>
            <a:endParaRPr lang="en-IN" dirty="0"/>
          </a:p>
        </p:txBody>
      </p:sp>
      <p:pic>
        <p:nvPicPr>
          <p:cNvPr id="4" name="Content Placeholder 3"/>
          <p:cNvPicPr>
            <a:picLocks noGrp="1" noChangeAspect="1"/>
          </p:cNvPicPr>
          <p:nvPr>
            <p:ph idx="1"/>
          </p:nvPr>
        </p:nvPicPr>
        <p:blipFill>
          <a:blip r:embed="rId2"/>
          <a:stretch>
            <a:fillRect/>
          </a:stretch>
        </p:blipFill>
        <p:spPr>
          <a:xfrm>
            <a:off x="516194" y="1445342"/>
            <a:ext cx="10203425" cy="5296672"/>
          </a:xfrm>
          <a:prstGeom prst="rect">
            <a:avLst/>
          </a:prstGeom>
        </p:spPr>
      </p:pic>
    </p:spTree>
    <p:extLst>
      <p:ext uri="{BB962C8B-B14F-4D97-AF65-F5344CB8AC3E}">
        <p14:creationId xmlns:p14="http://schemas.microsoft.com/office/powerpoint/2010/main" val="38309233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211" y="0"/>
            <a:ext cx="10515600" cy="729573"/>
          </a:xfrm>
        </p:spPr>
        <p:txBody>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Internal architecture of 8086</a:t>
            </a:r>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5948842" y="5300532"/>
              <a:ext cx="1209600" cy="549720"/>
            </p14:xfrm>
          </p:contentPart>
        </mc:Choice>
        <mc:Fallback xmlns="">
          <p:pic>
            <p:nvPicPr>
              <p:cNvPr id="5" name="Ink 4"/>
              <p:cNvPicPr/>
              <p:nvPr/>
            </p:nvPicPr>
            <p:blipFill>
              <a:blip r:embed="rId4"/>
              <a:stretch>
                <a:fillRect/>
              </a:stretch>
            </p:blipFill>
            <p:spPr>
              <a:xfrm>
                <a:off x="5937322" y="5288292"/>
                <a:ext cx="1231560" cy="5731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1" name="Ink 10"/>
              <p14:cNvContentPartPr/>
              <p14:nvPr/>
            </p14:nvContentPartPr>
            <p14:xfrm>
              <a:off x="665122" y="5334372"/>
              <a:ext cx="862200" cy="491040"/>
            </p14:xfrm>
          </p:contentPart>
        </mc:Choice>
        <mc:Fallback xmlns="">
          <p:pic>
            <p:nvPicPr>
              <p:cNvPr id="11" name="Ink 10"/>
              <p:cNvPicPr/>
              <p:nvPr/>
            </p:nvPicPr>
            <p:blipFill>
              <a:blip r:embed="rId6"/>
              <a:stretch>
                <a:fillRect/>
              </a:stretch>
            </p:blipFill>
            <p:spPr>
              <a:xfrm>
                <a:off x="657922" y="5328972"/>
                <a:ext cx="878400" cy="506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7" name="Ink 16"/>
              <p14:cNvContentPartPr/>
              <p14:nvPr/>
            </p14:nvContentPartPr>
            <p14:xfrm>
              <a:off x="1381522" y="4986252"/>
              <a:ext cx="210960" cy="1437120"/>
            </p14:xfrm>
          </p:contentPart>
        </mc:Choice>
        <mc:Fallback xmlns="">
          <p:pic>
            <p:nvPicPr>
              <p:cNvPr id="17" name="Ink 16"/>
              <p:cNvPicPr/>
              <p:nvPr/>
            </p:nvPicPr>
            <p:blipFill>
              <a:blip r:embed="rId8"/>
              <a:stretch>
                <a:fillRect/>
              </a:stretch>
            </p:blipFill>
            <p:spPr>
              <a:xfrm>
                <a:off x="1371082" y="4975812"/>
                <a:ext cx="228960" cy="14572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45" name="Ink 44"/>
              <p14:cNvContentPartPr/>
              <p14:nvPr/>
            </p14:nvContentPartPr>
            <p14:xfrm>
              <a:off x="8490082" y="3565692"/>
              <a:ext cx="2710080" cy="619560"/>
            </p14:xfrm>
          </p:contentPart>
        </mc:Choice>
        <mc:Fallback xmlns="">
          <p:pic>
            <p:nvPicPr>
              <p:cNvPr id="45" name="Ink 44"/>
              <p:cNvPicPr/>
              <p:nvPr/>
            </p:nvPicPr>
            <p:blipFill>
              <a:blip r:embed="rId10"/>
              <a:stretch>
                <a:fillRect/>
              </a:stretch>
            </p:blipFill>
            <p:spPr>
              <a:xfrm>
                <a:off x="8482162" y="3555612"/>
                <a:ext cx="2727720" cy="6408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53" name="Ink 52"/>
              <p14:cNvContentPartPr/>
              <p14:nvPr/>
            </p14:nvContentPartPr>
            <p14:xfrm>
              <a:off x="8568922" y="1923732"/>
              <a:ext cx="240120" cy="1046880"/>
            </p14:xfrm>
          </p:contentPart>
        </mc:Choice>
        <mc:Fallback xmlns="">
          <p:pic>
            <p:nvPicPr>
              <p:cNvPr id="53" name="Ink 52"/>
              <p:cNvPicPr/>
              <p:nvPr/>
            </p:nvPicPr>
            <p:blipFill>
              <a:blip r:embed="rId12"/>
              <a:stretch>
                <a:fillRect/>
              </a:stretch>
            </p:blipFill>
            <p:spPr>
              <a:xfrm>
                <a:off x="8558122" y="1915452"/>
                <a:ext cx="259560" cy="1066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54" name="Ink 53"/>
              <p14:cNvContentPartPr/>
              <p14:nvPr/>
            </p14:nvContentPartPr>
            <p14:xfrm>
              <a:off x="9673402" y="2294532"/>
              <a:ext cx="1488240" cy="386280"/>
            </p14:xfrm>
          </p:contentPart>
        </mc:Choice>
        <mc:Fallback xmlns="">
          <p:pic>
            <p:nvPicPr>
              <p:cNvPr id="54" name="Ink 53"/>
              <p:cNvPicPr/>
              <p:nvPr/>
            </p:nvPicPr>
            <p:blipFill>
              <a:blip r:embed="rId14"/>
              <a:stretch>
                <a:fillRect/>
              </a:stretch>
            </p:blipFill>
            <p:spPr>
              <a:xfrm>
                <a:off x="9664402" y="2285172"/>
                <a:ext cx="1508040" cy="40356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64" name="Ink 63"/>
              <p14:cNvContentPartPr/>
              <p14:nvPr/>
            </p14:nvContentPartPr>
            <p14:xfrm>
              <a:off x="238162" y="2813292"/>
              <a:ext cx="1046160" cy="915120"/>
            </p14:xfrm>
          </p:contentPart>
        </mc:Choice>
        <mc:Fallback xmlns="">
          <p:pic>
            <p:nvPicPr>
              <p:cNvPr id="64" name="Ink 63"/>
              <p:cNvPicPr/>
              <p:nvPr/>
            </p:nvPicPr>
            <p:blipFill>
              <a:blip r:embed="rId16"/>
              <a:stretch>
                <a:fillRect/>
              </a:stretch>
            </p:blipFill>
            <p:spPr>
              <a:xfrm>
                <a:off x="228442" y="2804652"/>
                <a:ext cx="1065240" cy="93384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77" name="Ink 76"/>
              <p14:cNvContentPartPr/>
              <p14:nvPr/>
            </p14:nvContentPartPr>
            <p14:xfrm>
              <a:off x="1665562" y="5492412"/>
              <a:ext cx="360" cy="360"/>
            </p14:xfrm>
          </p:contentPart>
        </mc:Choice>
        <mc:Fallback xmlns="">
          <p:pic>
            <p:nvPicPr>
              <p:cNvPr id="77" name="Ink 76"/>
              <p:cNvPicPr/>
              <p:nvPr/>
            </p:nvPicPr>
            <p:blipFill>
              <a:blip r:embed="rId18"/>
              <a:stretch>
                <a:fillRect/>
              </a:stretch>
            </p:blipFill>
            <p:spPr>
              <a:xfrm>
                <a:off x="1657642" y="5484492"/>
                <a:ext cx="16200" cy="162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80" name="Ink 79"/>
              <p14:cNvContentPartPr/>
              <p14:nvPr/>
            </p14:nvContentPartPr>
            <p14:xfrm>
              <a:off x="6199402" y="720612"/>
              <a:ext cx="1019160" cy="43920"/>
            </p14:xfrm>
          </p:contentPart>
        </mc:Choice>
        <mc:Fallback xmlns="">
          <p:pic>
            <p:nvPicPr>
              <p:cNvPr id="80" name="Ink 79"/>
              <p:cNvPicPr/>
              <p:nvPr/>
            </p:nvPicPr>
            <p:blipFill>
              <a:blip r:embed="rId20"/>
              <a:stretch>
                <a:fillRect/>
              </a:stretch>
            </p:blipFill>
            <p:spPr>
              <a:xfrm>
                <a:off x="6194362" y="713772"/>
                <a:ext cx="1032480" cy="583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82" name="Ink 81"/>
              <p14:cNvContentPartPr/>
              <p14:nvPr/>
            </p14:nvContentPartPr>
            <p14:xfrm>
              <a:off x="1108282" y="1530612"/>
              <a:ext cx="732240" cy="563040"/>
            </p14:xfrm>
          </p:contentPart>
        </mc:Choice>
        <mc:Fallback xmlns="">
          <p:pic>
            <p:nvPicPr>
              <p:cNvPr id="82" name="Ink 81"/>
              <p:cNvPicPr/>
              <p:nvPr/>
            </p:nvPicPr>
            <p:blipFill>
              <a:blip r:embed="rId22"/>
              <a:stretch>
                <a:fillRect/>
              </a:stretch>
            </p:blipFill>
            <p:spPr>
              <a:xfrm>
                <a:off x="1097122" y="1520172"/>
                <a:ext cx="749160" cy="5821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84" name="Ink 83"/>
              <p14:cNvContentPartPr/>
              <p14:nvPr/>
            </p14:nvContentPartPr>
            <p14:xfrm>
              <a:off x="1409962" y="2919132"/>
              <a:ext cx="201240" cy="639360"/>
            </p14:xfrm>
          </p:contentPart>
        </mc:Choice>
        <mc:Fallback xmlns="">
          <p:pic>
            <p:nvPicPr>
              <p:cNvPr id="84" name="Ink 83"/>
              <p:cNvPicPr/>
              <p:nvPr/>
            </p:nvPicPr>
            <p:blipFill>
              <a:blip r:embed="rId24"/>
              <a:stretch>
                <a:fillRect/>
              </a:stretch>
            </p:blipFill>
            <p:spPr>
              <a:xfrm>
                <a:off x="1399522" y="2909052"/>
                <a:ext cx="219600" cy="6588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85" name="Ink 84"/>
              <p14:cNvContentPartPr/>
              <p14:nvPr/>
            </p14:nvContentPartPr>
            <p14:xfrm>
              <a:off x="1087762" y="4229892"/>
              <a:ext cx="545760" cy="470880"/>
            </p14:xfrm>
          </p:contentPart>
        </mc:Choice>
        <mc:Fallback xmlns="">
          <p:pic>
            <p:nvPicPr>
              <p:cNvPr id="85" name="Ink 84"/>
              <p:cNvPicPr/>
              <p:nvPr/>
            </p:nvPicPr>
            <p:blipFill>
              <a:blip r:embed="rId26"/>
              <a:stretch>
                <a:fillRect/>
              </a:stretch>
            </p:blipFill>
            <p:spPr>
              <a:xfrm>
                <a:off x="1075882" y="4218732"/>
                <a:ext cx="568800" cy="4935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88" name="Ink 87"/>
              <p14:cNvContentPartPr/>
              <p14:nvPr/>
            </p14:nvContentPartPr>
            <p14:xfrm>
              <a:off x="5955322" y="6192972"/>
              <a:ext cx="1133280" cy="662400"/>
            </p14:xfrm>
          </p:contentPart>
        </mc:Choice>
        <mc:Fallback xmlns="">
          <p:pic>
            <p:nvPicPr>
              <p:cNvPr id="88" name="Ink 87"/>
              <p:cNvPicPr/>
              <p:nvPr/>
            </p:nvPicPr>
            <p:blipFill>
              <a:blip r:embed="rId28"/>
              <a:stretch>
                <a:fillRect/>
              </a:stretch>
            </p:blipFill>
            <p:spPr>
              <a:xfrm>
                <a:off x="5944522" y="6182172"/>
                <a:ext cx="1152720" cy="68364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93" name="Ink 92"/>
              <p14:cNvContentPartPr/>
              <p14:nvPr/>
            </p14:nvContentPartPr>
            <p14:xfrm>
              <a:off x="3819802" y="5055870"/>
              <a:ext cx="681840" cy="799920"/>
            </p14:xfrm>
          </p:contentPart>
        </mc:Choice>
        <mc:Fallback xmlns="">
          <p:pic>
            <p:nvPicPr>
              <p:cNvPr id="93" name="Ink 92"/>
              <p:cNvPicPr/>
              <p:nvPr/>
            </p:nvPicPr>
            <p:blipFill>
              <a:blip r:embed="rId30"/>
              <a:stretch>
                <a:fillRect/>
              </a:stretch>
            </p:blipFill>
            <p:spPr>
              <a:xfrm>
                <a:off x="3811162" y="5047590"/>
                <a:ext cx="698040" cy="81324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113" name="Ink 112"/>
              <p14:cNvContentPartPr/>
              <p14:nvPr/>
            </p14:nvContentPartPr>
            <p14:xfrm>
              <a:off x="4329562" y="5686230"/>
              <a:ext cx="0" cy="79560"/>
            </p14:xfrm>
          </p:contentPart>
        </mc:Choice>
        <mc:Fallback xmlns="">
          <p:pic>
            <p:nvPicPr>
              <p:cNvPr id="113" name="Ink 112"/>
              <p:cNvPicPr/>
              <p:nvPr/>
            </p:nvPicPr>
            <p:blipFill>
              <a:blip r:embed="rId32"/>
              <a:stretch>
                <a:fillRect/>
              </a:stretch>
            </p:blipFill>
            <p:spPr>
              <a:xfrm>
                <a:off x="0" y="0"/>
                <a:ext cx="0" cy="7956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6" name="Ink 5"/>
              <p14:cNvContentPartPr/>
              <p14:nvPr/>
            </p14:nvContentPartPr>
            <p14:xfrm>
              <a:off x="9932242" y="2063190"/>
              <a:ext cx="1375920" cy="838800"/>
            </p14:xfrm>
          </p:contentPart>
        </mc:Choice>
        <mc:Fallback xmlns="">
          <p:pic>
            <p:nvPicPr>
              <p:cNvPr id="6" name="Ink 5"/>
              <p:cNvPicPr/>
              <p:nvPr/>
            </p:nvPicPr>
            <p:blipFill>
              <a:blip r:embed="rId34"/>
              <a:stretch>
                <a:fillRect/>
              </a:stretch>
            </p:blipFill>
            <p:spPr>
              <a:xfrm>
                <a:off x="9925762" y="2052390"/>
                <a:ext cx="1393200" cy="86220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16" name="Ink 15"/>
              <p14:cNvContentPartPr/>
              <p14:nvPr/>
            </p14:nvContentPartPr>
            <p14:xfrm>
              <a:off x="9969682" y="2701830"/>
              <a:ext cx="1318680" cy="228240"/>
            </p14:xfrm>
          </p:contentPart>
        </mc:Choice>
        <mc:Fallback xmlns="">
          <p:pic>
            <p:nvPicPr>
              <p:cNvPr id="16" name="Ink 15"/>
              <p:cNvPicPr/>
              <p:nvPr/>
            </p:nvPicPr>
            <p:blipFill>
              <a:blip r:embed="rId36"/>
              <a:stretch>
                <a:fillRect/>
              </a:stretch>
            </p:blipFill>
            <p:spPr>
              <a:xfrm>
                <a:off x="9962482" y="2694270"/>
                <a:ext cx="1335960" cy="24480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20" name="Ink 19"/>
              <p14:cNvContentPartPr/>
              <p14:nvPr/>
            </p14:nvContentPartPr>
            <p14:xfrm>
              <a:off x="2464402" y="1735821"/>
              <a:ext cx="870840" cy="712440"/>
            </p14:xfrm>
          </p:contentPart>
        </mc:Choice>
        <mc:Fallback xmlns="">
          <p:pic>
            <p:nvPicPr>
              <p:cNvPr id="20" name="Ink 19"/>
              <p:cNvPicPr/>
              <p:nvPr/>
            </p:nvPicPr>
            <p:blipFill>
              <a:blip r:embed="rId38"/>
              <a:stretch>
                <a:fillRect/>
              </a:stretch>
            </p:blipFill>
            <p:spPr>
              <a:xfrm>
                <a:off x="2459002" y="1727901"/>
                <a:ext cx="884880" cy="72540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25" name="Ink 24"/>
              <p14:cNvContentPartPr/>
              <p14:nvPr/>
            </p14:nvContentPartPr>
            <p14:xfrm>
              <a:off x="6156922" y="4823181"/>
              <a:ext cx="855000" cy="431640"/>
            </p14:xfrm>
          </p:contentPart>
        </mc:Choice>
        <mc:Fallback xmlns="">
          <p:pic>
            <p:nvPicPr>
              <p:cNvPr id="25" name="Ink 24"/>
              <p:cNvPicPr/>
              <p:nvPr/>
            </p:nvPicPr>
            <p:blipFill>
              <a:blip r:embed="rId40"/>
              <a:stretch>
                <a:fillRect/>
              </a:stretch>
            </p:blipFill>
            <p:spPr>
              <a:xfrm>
                <a:off x="6147922" y="4815261"/>
                <a:ext cx="873720" cy="44676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44" name="Ink 43"/>
              <p14:cNvContentPartPr/>
              <p14:nvPr/>
            </p14:nvContentPartPr>
            <p14:xfrm>
              <a:off x="3383122" y="1404981"/>
              <a:ext cx="837000" cy="415440"/>
            </p14:xfrm>
          </p:contentPart>
        </mc:Choice>
        <mc:Fallback xmlns="">
          <p:pic>
            <p:nvPicPr>
              <p:cNvPr id="44" name="Ink 43"/>
              <p:cNvPicPr/>
              <p:nvPr/>
            </p:nvPicPr>
            <p:blipFill>
              <a:blip r:embed="rId42"/>
              <a:stretch>
                <a:fillRect/>
              </a:stretch>
            </p:blipFill>
            <p:spPr>
              <a:xfrm>
                <a:off x="3377002" y="1394541"/>
                <a:ext cx="851040" cy="43344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55" name="Ink 54"/>
              <p14:cNvContentPartPr/>
              <p14:nvPr/>
            </p14:nvContentPartPr>
            <p14:xfrm>
              <a:off x="11186122" y="533421"/>
              <a:ext cx="1034280" cy="1832760"/>
            </p14:xfrm>
          </p:contentPart>
        </mc:Choice>
        <mc:Fallback xmlns="">
          <p:pic>
            <p:nvPicPr>
              <p:cNvPr id="55" name="Ink 54"/>
              <p:cNvPicPr/>
              <p:nvPr/>
            </p:nvPicPr>
            <p:blipFill>
              <a:blip r:embed="rId44"/>
              <a:stretch>
                <a:fillRect/>
              </a:stretch>
            </p:blipFill>
            <p:spPr>
              <a:xfrm>
                <a:off x="11174962" y="520821"/>
                <a:ext cx="1051920" cy="185544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70" name="Ink 69"/>
              <p14:cNvContentPartPr/>
              <p14:nvPr/>
            </p14:nvContentPartPr>
            <p14:xfrm>
              <a:off x="10466482" y="1147581"/>
              <a:ext cx="1607040" cy="140760"/>
            </p14:xfrm>
          </p:contentPart>
        </mc:Choice>
        <mc:Fallback xmlns="">
          <p:pic>
            <p:nvPicPr>
              <p:cNvPr id="70" name="Ink 69"/>
              <p:cNvPicPr/>
              <p:nvPr/>
            </p:nvPicPr>
            <p:blipFill>
              <a:blip r:embed="rId46"/>
              <a:stretch>
                <a:fillRect/>
              </a:stretch>
            </p:blipFill>
            <p:spPr>
              <a:xfrm>
                <a:off x="10458562" y="1136781"/>
                <a:ext cx="1626480" cy="16056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72" name="Ink 71"/>
              <p14:cNvContentPartPr/>
              <p14:nvPr/>
            </p14:nvContentPartPr>
            <p14:xfrm>
              <a:off x="10124122" y="398421"/>
              <a:ext cx="2013840" cy="943560"/>
            </p14:xfrm>
          </p:contentPart>
        </mc:Choice>
        <mc:Fallback xmlns="">
          <p:pic>
            <p:nvPicPr>
              <p:cNvPr id="72" name="Ink 71"/>
              <p:cNvPicPr/>
              <p:nvPr/>
            </p:nvPicPr>
            <p:blipFill>
              <a:blip r:embed="rId48"/>
              <a:stretch>
                <a:fillRect/>
              </a:stretch>
            </p:blipFill>
            <p:spPr>
              <a:xfrm>
                <a:off x="10114042" y="390141"/>
                <a:ext cx="2032200" cy="96192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81" name="Ink 80"/>
              <p14:cNvContentPartPr/>
              <p14:nvPr/>
            </p14:nvContentPartPr>
            <p14:xfrm>
              <a:off x="10290442" y="702981"/>
              <a:ext cx="1842480" cy="407520"/>
            </p14:xfrm>
          </p:contentPart>
        </mc:Choice>
        <mc:Fallback xmlns="">
          <p:pic>
            <p:nvPicPr>
              <p:cNvPr id="81" name="Ink 80"/>
              <p:cNvPicPr/>
              <p:nvPr/>
            </p:nvPicPr>
            <p:blipFill>
              <a:blip r:embed="rId50"/>
              <a:stretch>
                <a:fillRect/>
              </a:stretch>
            </p:blipFill>
            <p:spPr>
              <a:xfrm>
                <a:off x="10280002" y="695421"/>
                <a:ext cx="1861560" cy="419400"/>
              </a:xfrm>
              <a:prstGeom prst="rect">
                <a:avLst/>
              </a:prstGeom>
            </p:spPr>
          </p:pic>
        </mc:Fallback>
      </mc:AlternateContent>
      <p:sp>
        <p:nvSpPr>
          <p:cNvPr id="3" name="Content Placeholder 2"/>
          <p:cNvSpPr>
            <a:spLocks noGrp="1"/>
          </p:cNvSpPr>
          <p:nvPr>
            <p:ph idx="1"/>
          </p:nvPr>
        </p:nvSpPr>
        <p:spPr/>
        <p:txBody>
          <a:bodyPr/>
          <a:lstStyle/>
          <a:p>
            <a:endParaRPr lang="en-IN"/>
          </a:p>
        </p:txBody>
      </p:sp>
    </p:spTree>
    <p:extLst>
      <p:ext uri="{BB962C8B-B14F-4D97-AF65-F5344CB8AC3E}">
        <p14:creationId xmlns:p14="http://schemas.microsoft.com/office/powerpoint/2010/main" val="91372767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7502" y="27812"/>
            <a:ext cx="10515600" cy="881784"/>
          </a:xfrm>
        </p:spPr>
        <p:txBody>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8086 Microprocessor: Architecture</a:t>
            </a:r>
            <a:endParaRPr lang="en-IN" dirty="0"/>
          </a:p>
        </p:txBody>
      </p:sp>
      <p:sp>
        <p:nvSpPr>
          <p:cNvPr id="3" name="Content Placeholder 2"/>
          <p:cNvSpPr>
            <a:spLocks noGrp="1"/>
          </p:cNvSpPr>
          <p:nvPr>
            <p:ph idx="1"/>
          </p:nvPr>
        </p:nvSpPr>
        <p:spPr/>
        <p:txBody>
          <a:bodyPr/>
          <a:lstStyle/>
          <a:p>
            <a:pPr marL="0" indent="0">
              <a:buNone/>
            </a:pPr>
            <a:r>
              <a:rPr lang="en-IN" dirty="0"/>
              <a:t>Two main parts:</a:t>
            </a:r>
          </a:p>
          <a:p>
            <a:pPr marL="0" indent="0">
              <a:buNone/>
            </a:pPr>
            <a:r>
              <a:rPr lang="en-IN" dirty="0"/>
              <a:t>  1. Bus interface unit</a:t>
            </a:r>
          </a:p>
          <a:p>
            <a:pPr marL="0" indent="0">
              <a:buNone/>
            </a:pPr>
            <a:r>
              <a:rPr lang="en-IN" dirty="0"/>
              <a:t>  2. Execution Unit</a:t>
            </a:r>
          </a:p>
          <a:p>
            <a:endParaRPr lang="en-IN" dirty="0"/>
          </a:p>
        </p:txBody>
      </p:sp>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416722" y="1559116"/>
              <a:ext cx="11301480" cy="5408566"/>
            </p14:xfrm>
          </p:contentPart>
        </mc:Choice>
        <mc:Fallback xmlns="">
          <p:pic>
            <p:nvPicPr>
              <p:cNvPr id="6" name="Ink 5"/>
              <p:cNvPicPr/>
              <p:nvPr/>
            </p:nvPicPr>
            <p:blipFill>
              <a:blip r:embed="rId3"/>
              <a:stretch>
                <a:fillRect/>
              </a:stretch>
            </p:blipFill>
            <p:spPr>
              <a:xfrm>
                <a:off x="406282" y="1547956"/>
                <a:ext cx="11322360" cy="5428366"/>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05" name="Ink 204"/>
              <p14:cNvContentPartPr/>
              <p14:nvPr/>
            </p14:nvContentPartPr>
            <p14:xfrm>
              <a:off x="10741162" y="2227626"/>
              <a:ext cx="1523880" cy="1547640"/>
            </p14:xfrm>
          </p:contentPart>
        </mc:Choice>
        <mc:Fallback xmlns="">
          <p:pic>
            <p:nvPicPr>
              <p:cNvPr id="205" name="Ink 204"/>
              <p:cNvPicPr/>
              <p:nvPr/>
            </p:nvPicPr>
            <p:blipFill>
              <a:blip r:embed="rId5"/>
              <a:stretch>
                <a:fillRect/>
              </a:stretch>
            </p:blipFill>
            <p:spPr>
              <a:xfrm>
                <a:off x="10731082" y="2216826"/>
                <a:ext cx="1542600" cy="15678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13" name="Ink 212"/>
              <p14:cNvContentPartPr/>
              <p14:nvPr/>
            </p14:nvContentPartPr>
            <p14:xfrm>
              <a:off x="10316722" y="2542986"/>
              <a:ext cx="717120" cy="1361520"/>
            </p14:xfrm>
          </p:contentPart>
        </mc:Choice>
        <mc:Fallback xmlns="">
          <p:pic>
            <p:nvPicPr>
              <p:cNvPr id="213" name="Ink 212"/>
              <p:cNvPicPr/>
              <p:nvPr/>
            </p:nvPicPr>
            <p:blipFill>
              <a:blip r:embed="rId7"/>
              <a:stretch>
                <a:fillRect/>
              </a:stretch>
            </p:blipFill>
            <p:spPr>
              <a:xfrm>
                <a:off x="10308082" y="2533986"/>
                <a:ext cx="737280" cy="1383120"/>
              </a:xfrm>
              <a:prstGeom prst="rect">
                <a:avLst/>
              </a:prstGeom>
            </p:spPr>
          </p:pic>
        </mc:Fallback>
      </mc:AlternateContent>
    </p:spTree>
    <p:extLst>
      <p:ext uri="{BB962C8B-B14F-4D97-AF65-F5344CB8AC3E}">
        <p14:creationId xmlns:p14="http://schemas.microsoft.com/office/powerpoint/2010/main" val="395810300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54290"/>
            <a:ext cx="10515600" cy="604692"/>
          </a:xfrm>
        </p:spPr>
        <p:txBody>
          <a:bodyPr>
            <a:normAutofit fontScale="90000"/>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
            </a:r>
            <a:br>
              <a:rPr lang="en-IN" b="1" dirty="0">
                <a:solidFill>
                  <a:schemeClr val="accent1">
                    <a:lumMod val="75000"/>
                  </a:schemeClr>
                </a:solidFill>
                <a:latin typeface="Times New Roman" panose="02020603050405020304" pitchFamily="18" charset="0"/>
                <a:cs typeface="Times New Roman" panose="02020603050405020304" pitchFamily="18" charset="0"/>
              </a:rPr>
            </a:br>
            <a:r>
              <a:rPr lang="en-IN" b="1" dirty="0">
                <a:solidFill>
                  <a:schemeClr val="accent1">
                    <a:lumMod val="75000"/>
                  </a:schemeClr>
                </a:solidFill>
                <a:latin typeface="Times New Roman" panose="02020603050405020304" pitchFamily="18" charset="0"/>
                <a:cs typeface="Times New Roman" panose="02020603050405020304" pitchFamily="18" charset="0"/>
              </a:rPr>
              <a:t>8086 Microprocessor :Execution Unit</a:t>
            </a:r>
            <a:br>
              <a:rPr lang="en-IN" b="1" dirty="0">
                <a:solidFill>
                  <a:schemeClr val="accent1">
                    <a:lumMod val="75000"/>
                  </a:schemeClr>
                </a:solidFill>
                <a:latin typeface="Times New Roman" panose="02020603050405020304" pitchFamily="18" charset="0"/>
                <a:cs typeface="Times New Roman" panose="02020603050405020304" pitchFamily="18" charset="0"/>
              </a:rPr>
            </a:br>
            <a:endParaRPr lang="en-IN" b="1"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080656"/>
            <a:ext cx="10515600" cy="5096307"/>
          </a:xfrm>
        </p:spPr>
        <p:txBody>
          <a:bodyPr/>
          <a:lstStyle/>
          <a:p>
            <a:r>
              <a:rPr lang="en-IN" dirty="0"/>
              <a:t>16-bit ALU</a:t>
            </a:r>
          </a:p>
          <a:p>
            <a:r>
              <a:rPr lang="en-IN" dirty="0"/>
              <a:t>Control system and Instruction decoder</a:t>
            </a:r>
          </a:p>
          <a:p>
            <a:r>
              <a:rPr lang="en-IN" dirty="0"/>
              <a:t>8 16-bit registers:  </a:t>
            </a:r>
          </a:p>
          <a:p>
            <a:pPr lvl="1"/>
            <a:r>
              <a:rPr lang="en-IN" dirty="0"/>
              <a:t> Four  16-bit general purpose registers (AX (Accumulator), BX, CX, DX)</a:t>
            </a:r>
          </a:p>
          <a:p>
            <a:pPr marL="457200" lvl="1" indent="0">
              <a:buNone/>
            </a:pPr>
            <a:r>
              <a:rPr lang="en-IN" dirty="0"/>
              <a:t>    OR  (4x2)=8 8-bit general purpose registers (AH, AL,  BH, BL, CH, CL, DH, DL)</a:t>
            </a:r>
          </a:p>
          <a:p>
            <a:pPr lvl="1"/>
            <a:r>
              <a:rPr lang="en-IN" dirty="0"/>
              <a:t>Four 16-bit special purpose registers</a:t>
            </a:r>
          </a:p>
          <a:p>
            <a:pPr lvl="2"/>
            <a:r>
              <a:rPr lang="en-IN" dirty="0"/>
              <a:t>SP – Stack Pointer</a:t>
            </a:r>
          </a:p>
          <a:p>
            <a:pPr lvl="2"/>
            <a:r>
              <a:rPr lang="en-IN" dirty="0"/>
              <a:t>BP – Base Pointer</a:t>
            </a:r>
          </a:p>
          <a:p>
            <a:pPr lvl="2"/>
            <a:r>
              <a:rPr lang="en-IN" dirty="0"/>
              <a:t>SI  –  Source Index</a:t>
            </a:r>
          </a:p>
          <a:p>
            <a:pPr lvl="2"/>
            <a:r>
              <a:rPr lang="en-IN" dirty="0"/>
              <a:t>DI  -  Destination Index</a:t>
            </a:r>
          </a:p>
          <a:p>
            <a:r>
              <a:rPr lang="en-IN" dirty="0"/>
              <a:t>16-bit flag register</a:t>
            </a:r>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345882" y="1511236"/>
              <a:ext cx="1249560" cy="49680"/>
            </p14:xfrm>
          </p:contentPart>
        </mc:Choice>
        <mc:Fallback xmlns="">
          <p:pic>
            <p:nvPicPr>
              <p:cNvPr id="5" name="Ink 4"/>
              <p:cNvPicPr/>
              <p:nvPr/>
            </p:nvPicPr>
            <p:blipFill>
              <a:blip r:embed="rId3"/>
              <a:stretch>
                <a:fillRect/>
              </a:stretch>
            </p:blipFill>
            <p:spPr>
              <a:xfrm>
                <a:off x="1336162" y="1501516"/>
                <a:ext cx="1269000" cy="691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0" name="Ink 9"/>
              <p14:cNvContentPartPr/>
              <p14:nvPr/>
            </p14:nvContentPartPr>
            <p14:xfrm>
              <a:off x="2122402" y="698716"/>
              <a:ext cx="9446400" cy="820800"/>
            </p14:xfrm>
          </p:contentPart>
        </mc:Choice>
        <mc:Fallback xmlns="">
          <p:pic>
            <p:nvPicPr>
              <p:cNvPr id="10" name="Ink 9"/>
              <p:cNvPicPr/>
              <p:nvPr/>
            </p:nvPicPr>
            <p:blipFill>
              <a:blip r:embed="rId5"/>
              <a:stretch>
                <a:fillRect/>
              </a:stretch>
            </p:blipFill>
            <p:spPr>
              <a:xfrm>
                <a:off x="2111962" y="690436"/>
                <a:ext cx="9466920" cy="8384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8" name="Ink 67"/>
              <p14:cNvContentPartPr/>
              <p14:nvPr/>
            </p14:nvContentPartPr>
            <p14:xfrm>
              <a:off x="1314922" y="1991476"/>
              <a:ext cx="1980720" cy="72720"/>
            </p14:xfrm>
          </p:contentPart>
        </mc:Choice>
        <mc:Fallback xmlns="">
          <p:pic>
            <p:nvPicPr>
              <p:cNvPr id="68" name="Ink 67"/>
              <p:cNvPicPr/>
              <p:nvPr/>
            </p:nvPicPr>
            <p:blipFill>
              <a:blip r:embed="rId7"/>
              <a:stretch>
                <a:fillRect/>
              </a:stretch>
            </p:blipFill>
            <p:spPr>
              <a:xfrm>
                <a:off x="1305562" y="1982116"/>
                <a:ext cx="2000160" cy="918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0" name="Ink 69"/>
              <p14:cNvContentPartPr/>
              <p14:nvPr/>
            </p14:nvContentPartPr>
            <p14:xfrm>
              <a:off x="2762842" y="2044396"/>
              <a:ext cx="1693080" cy="151560"/>
            </p14:xfrm>
          </p:contentPart>
        </mc:Choice>
        <mc:Fallback xmlns="">
          <p:pic>
            <p:nvPicPr>
              <p:cNvPr id="70" name="Ink 69"/>
              <p:cNvPicPr/>
              <p:nvPr/>
            </p:nvPicPr>
            <p:blipFill>
              <a:blip r:embed="rId9"/>
              <a:stretch>
                <a:fillRect/>
              </a:stretch>
            </p:blipFill>
            <p:spPr>
              <a:xfrm>
                <a:off x="2752762" y="2034316"/>
                <a:ext cx="1713240" cy="1713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73" name="Ink 72"/>
              <p14:cNvContentPartPr/>
              <p14:nvPr/>
            </p14:nvContentPartPr>
            <p14:xfrm>
              <a:off x="3902242" y="1416916"/>
              <a:ext cx="3069720" cy="284760"/>
            </p14:xfrm>
          </p:contentPart>
        </mc:Choice>
        <mc:Fallback xmlns="">
          <p:pic>
            <p:nvPicPr>
              <p:cNvPr id="73" name="Ink 72"/>
              <p:cNvPicPr/>
              <p:nvPr/>
            </p:nvPicPr>
            <p:blipFill>
              <a:blip r:embed="rId11"/>
              <a:stretch>
                <a:fillRect/>
              </a:stretch>
            </p:blipFill>
            <p:spPr>
              <a:xfrm>
                <a:off x="3892522" y="1406836"/>
                <a:ext cx="3086280" cy="3049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84" name="Ink 83"/>
              <p14:cNvContentPartPr/>
              <p14:nvPr/>
            </p14:nvContentPartPr>
            <p14:xfrm>
              <a:off x="122602" y="2486476"/>
              <a:ext cx="1310400" cy="1144080"/>
            </p14:xfrm>
          </p:contentPart>
        </mc:Choice>
        <mc:Fallback xmlns="">
          <p:pic>
            <p:nvPicPr>
              <p:cNvPr id="84" name="Ink 83"/>
              <p:cNvPicPr/>
              <p:nvPr/>
            </p:nvPicPr>
            <p:blipFill>
              <a:blip r:embed="rId13"/>
              <a:stretch>
                <a:fillRect/>
              </a:stretch>
            </p:blipFill>
            <p:spPr>
              <a:xfrm>
                <a:off x="113242" y="2475316"/>
                <a:ext cx="1325160" cy="11635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00" name="Ink 99"/>
              <p14:cNvContentPartPr/>
              <p14:nvPr/>
            </p14:nvContentPartPr>
            <p14:xfrm>
              <a:off x="1259842" y="2573956"/>
              <a:ext cx="200880" cy="702360"/>
            </p14:xfrm>
          </p:contentPart>
        </mc:Choice>
        <mc:Fallback xmlns="">
          <p:pic>
            <p:nvPicPr>
              <p:cNvPr id="100" name="Ink 99"/>
              <p:cNvPicPr/>
              <p:nvPr/>
            </p:nvPicPr>
            <p:blipFill>
              <a:blip r:embed="rId15"/>
              <a:stretch>
                <a:fillRect/>
              </a:stretch>
            </p:blipFill>
            <p:spPr>
              <a:xfrm>
                <a:off x="1249402" y="2563516"/>
                <a:ext cx="217440" cy="7218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01" name="Ink 100"/>
              <p14:cNvContentPartPr/>
              <p14:nvPr/>
            </p14:nvContentPartPr>
            <p14:xfrm>
              <a:off x="1355962" y="3756556"/>
              <a:ext cx="132480" cy="1276920"/>
            </p14:xfrm>
          </p:contentPart>
        </mc:Choice>
        <mc:Fallback xmlns="">
          <p:pic>
            <p:nvPicPr>
              <p:cNvPr id="101" name="Ink 100"/>
              <p:cNvPicPr/>
              <p:nvPr/>
            </p:nvPicPr>
            <p:blipFill>
              <a:blip r:embed="rId17"/>
              <a:stretch>
                <a:fillRect/>
              </a:stretch>
            </p:blipFill>
            <p:spPr>
              <a:xfrm>
                <a:off x="1345522" y="3746836"/>
                <a:ext cx="151200" cy="12956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06" name="Ink 105"/>
              <p14:cNvContentPartPr/>
              <p14:nvPr/>
            </p14:nvContentPartPr>
            <p14:xfrm>
              <a:off x="6955402" y="1415476"/>
              <a:ext cx="619200" cy="187560"/>
            </p14:xfrm>
          </p:contentPart>
        </mc:Choice>
        <mc:Fallback xmlns="">
          <p:pic>
            <p:nvPicPr>
              <p:cNvPr id="106" name="Ink 105"/>
              <p:cNvPicPr/>
              <p:nvPr/>
            </p:nvPicPr>
            <p:blipFill>
              <a:blip r:embed="rId19"/>
              <a:stretch>
                <a:fillRect/>
              </a:stretch>
            </p:blipFill>
            <p:spPr>
              <a:xfrm>
                <a:off x="6947482" y="1406476"/>
                <a:ext cx="635760" cy="207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07" name="Ink 106"/>
              <p14:cNvContentPartPr/>
              <p14:nvPr/>
            </p14:nvContentPartPr>
            <p14:xfrm>
              <a:off x="4365922" y="1990036"/>
              <a:ext cx="124560" cy="286200"/>
            </p14:xfrm>
          </p:contentPart>
        </mc:Choice>
        <mc:Fallback xmlns="">
          <p:pic>
            <p:nvPicPr>
              <p:cNvPr id="107" name="Ink 106"/>
              <p:cNvPicPr/>
              <p:nvPr/>
            </p:nvPicPr>
            <p:blipFill>
              <a:blip r:embed="rId21"/>
              <a:stretch>
                <a:fillRect/>
              </a:stretch>
            </p:blipFill>
            <p:spPr>
              <a:xfrm>
                <a:off x="4358722" y="1982476"/>
                <a:ext cx="139320" cy="3034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08" name="Ink 107"/>
              <p14:cNvContentPartPr/>
              <p14:nvPr/>
            </p14:nvContentPartPr>
            <p14:xfrm>
              <a:off x="6584602" y="2856556"/>
              <a:ext cx="1930320" cy="105840"/>
            </p14:xfrm>
          </p:contentPart>
        </mc:Choice>
        <mc:Fallback xmlns="">
          <p:pic>
            <p:nvPicPr>
              <p:cNvPr id="108" name="Ink 107"/>
              <p:cNvPicPr/>
              <p:nvPr/>
            </p:nvPicPr>
            <p:blipFill>
              <a:blip r:embed="rId23"/>
              <a:stretch>
                <a:fillRect/>
              </a:stretch>
            </p:blipFill>
            <p:spPr>
              <a:xfrm>
                <a:off x="6575602" y="2847556"/>
                <a:ext cx="1949400" cy="1238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31" name="Ink 130"/>
              <p14:cNvContentPartPr/>
              <p14:nvPr/>
            </p14:nvContentPartPr>
            <p14:xfrm>
              <a:off x="1670962" y="3717676"/>
              <a:ext cx="1104120" cy="70560"/>
            </p14:xfrm>
          </p:contentPart>
        </mc:Choice>
        <mc:Fallback xmlns="">
          <p:pic>
            <p:nvPicPr>
              <p:cNvPr id="131" name="Ink 130"/>
              <p:cNvPicPr/>
              <p:nvPr/>
            </p:nvPicPr>
            <p:blipFill>
              <a:blip r:embed="rId25"/>
              <a:stretch>
                <a:fillRect/>
              </a:stretch>
            </p:blipFill>
            <p:spPr>
              <a:xfrm>
                <a:off x="1662322" y="3709036"/>
                <a:ext cx="1118160" cy="864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41" name="Ink 140"/>
              <p14:cNvContentPartPr/>
              <p14:nvPr/>
            </p14:nvContentPartPr>
            <p14:xfrm>
              <a:off x="3933202" y="3723796"/>
              <a:ext cx="1009800" cy="1621440"/>
            </p14:xfrm>
          </p:contentPart>
        </mc:Choice>
        <mc:Fallback xmlns="">
          <p:pic>
            <p:nvPicPr>
              <p:cNvPr id="141" name="Ink 140"/>
              <p:cNvPicPr/>
              <p:nvPr/>
            </p:nvPicPr>
            <p:blipFill>
              <a:blip r:embed="rId27"/>
              <a:stretch>
                <a:fillRect/>
              </a:stretch>
            </p:blipFill>
            <p:spPr>
              <a:xfrm>
                <a:off x="3925282" y="3715876"/>
                <a:ext cx="1027800" cy="16398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55" name="Ink 154"/>
              <p14:cNvContentPartPr/>
              <p14:nvPr/>
            </p14:nvContentPartPr>
            <p14:xfrm>
              <a:off x="4203202" y="3759076"/>
              <a:ext cx="4192200" cy="116640"/>
            </p14:xfrm>
          </p:contentPart>
        </mc:Choice>
        <mc:Fallback xmlns="">
          <p:pic>
            <p:nvPicPr>
              <p:cNvPr id="155" name="Ink 154"/>
              <p:cNvPicPr/>
              <p:nvPr/>
            </p:nvPicPr>
            <p:blipFill>
              <a:blip r:embed="rId33"/>
              <a:stretch>
                <a:fillRect/>
              </a:stretch>
            </p:blipFill>
            <p:spPr>
              <a:xfrm>
                <a:off x="4193842" y="3749716"/>
                <a:ext cx="4212360" cy="1350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78" name="Ink 177"/>
              <p14:cNvContentPartPr/>
              <p14:nvPr/>
            </p14:nvContentPartPr>
            <p14:xfrm>
              <a:off x="9949522" y="2864116"/>
              <a:ext cx="450000" cy="120240"/>
            </p14:xfrm>
          </p:contentPart>
        </mc:Choice>
        <mc:Fallback xmlns="">
          <p:pic>
            <p:nvPicPr>
              <p:cNvPr id="178" name="Ink 177"/>
              <p:cNvPicPr/>
              <p:nvPr/>
            </p:nvPicPr>
            <p:blipFill>
              <a:blip r:embed="rId35"/>
              <a:stretch>
                <a:fillRect/>
              </a:stretch>
            </p:blipFill>
            <p:spPr>
              <a:xfrm>
                <a:off x="9940522" y="2855116"/>
                <a:ext cx="466200" cy="1368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11" name="Ink 210"/>
              <p14:cNvContentPartPr/>
              <p14:nvPr/>
            </p14:nvContentPartPr>
            <p14:xfrm>
              <a:off x="11334802" y="3407716"/>
              <a:ext cx="313920" cy="1051920"/>
            </p14:xfrm>
          </p:contentPart>
        </mc:Choice>
        <mc:Fallback xmlns="">
          <p:pic>
            <p:nvPicPr>
              <p:cNvPr id="211" name="Ink 210"/>
              <p:cNvPicPr/>
              <p:nvPr/>
            </p:nvPicPr>
            <p:blipFill>
              <a:blip r:embed="rId37"/>
              <a:stretch>
                <a:fillRect/>
              </a:stretch>
            </p:blipFill>
            <p:spPr>
              <a:xfrm>
                <a:off x="11325802" y="3400156"/>
                <a:ext cx="331560" cy="106956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17" name="Ink 216"/>
              <p14:cNvContentPartPr/>
              <p14:nvPr/>
            </p14:nvContentPartPr>
            <p14:xfrm>
              <a:off x="8551642" y="3450556"/>
              <a:ext cx="454320" cy="1250280"/>
            </p14:xfrm>
          </p:contentPart>
        </mc:Choice>
        <mc:Fallback xmlns="">
          <p:pic>
            <p:nvPicPr>
              <p:cNvPr id="217" name="Ink 216"/>
              <p:cNvPicPr/>
              <p:nvPr/>
            </p:nvPicPr>
            <p:blipFill>
              <a:blip r:embed="rId39"/>
              <a:stretch>
                <a:fillRect/>
              </a:stretch>
            </p:blipFill>
            <p:spPr>
              <a:xfrm>
                <a:off x="8541922" y="3441196"/>
                <a:ext cx="471960" cy="126612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223" name="Ink 222"/>
              <p14:cNvContentPartPr/>
              <p14:nvPr/>
            </p14:nvContentPartPr>
            <p14:xfrm>
              <a:off x="5910682" y="4715596"/>
              <a:ext cx="663480" cy="133200"/>
            </p14:xfrm>
          </p:contentPart>
        </mc:Choice>
        <mc:Fallback xmlns="">
          <p:pic>
            <p:nvPicPr>
              <p:cNvPr id="223" name="Ink 222"/>
              <p:cNvPicPr/>
              <p:nvPr/>
            </p:nvPicPr>
            <p:blipFill>
              <a:blip r:embed="rId43"/>
              <a:stretch>
                <a:fillRect/>
              </a:stretch>
            </p:blipFill>
            <p:spPr>
              <a:xfrm>
                <a:off x="5907442" y="4710556"/>
                <a:ext cx="671400" cy="14148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226" name="Ink 225"/>
              <p14:cNvContentPartPr/>
              <p14:nvPr/>
            </p14:nvContentPartPr>
            <p14:xfrm>
              <a:off x="5819602" y="4504636"/>
              <a:ext cx="1206360" cy="166320"/>
            </p14:xfrm>
          </p:contentPart>
        </mc:Choice>
        <mc:Fallback xmlns="">
          <p:pic>
            <p:nvPicPr>
              <p:cNvPr id="226" name="Ink 225"/>
              <p:cNvPicPr/>
              <p:nvPr/>
            </p:nvPicPr>
            <p:blipFill>
              <a:blip r:embed="rId45"/>
              <a:stretch>
                <a:fillRect/>
              </a:stretch>
            </p:blipFill>
            <p:spPr>
              <a:xfrm>
                <a:off x="5810962" y="4496716"/>
                <a:ext cx="1223280" cy="18252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227" name="Ink 226"/>
              <p14:cNvContentPartPr/>
              <p14:nvPr/>
            </p14:nvContentPartPr>
            <p14:xfrm>
              <a:off x="6214882" y="4571236"/>
              <a:ext cx="588960" cy="81360"/>
            </p14:xfrm>
          </p:contentPart>
        </mc:Choice>
        <mc:Fallback xmlns="">
          <p:pic>
            <p:nvPicPr>
              <p:cNvPr id="227" name="Ink 226"/>
              <p:cNvPicPr/>
              <p:nvPr/>
            </p:nvPicPr>
            <p:blipFill>
              <a:blip r:embed="rId47"/>
              <a:stretch>
                <a:fillRect/>
              </a:stretch>
            </p:blipFill>
            <p:spPr>
              <a:xfrm>
                <a:off x="6211282" y="4566916"/>
                <a:ext cx="597240" cy="8928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243" name="Ink 242"/>
              <p14:cNvContentPartPr/>
              <p14:nvPr/>
            </p14:nvContentPartPr>
            <p14:xfrm>
              <a:off x="10054282" y="4434076"/>
              <a:ext cx="2232000" cy="1154520"/>
            </p14:xfrm>
          </p:contentPart>
        </mc:Choice>
        <mc:Fallback xmlns="">
          <p:pic>
            <p:nvPicPr>
              <p:cNvPr id="243" name="Ink 242"/>
              <p:cNvPicPr/>
              <p:nvPr/>
            </p:nvPicPr>
            <p:blipFill>
              <a:blip r:embed="rId53"/>
              <a:stretch>
                <a:fillRect/>
              </a:stretch>
            </p:blipFill>
            <p:spPr>
              <a:xfrm>
                <a:off x="10044562" y="4425436"/>
                <a:ext cx="2247120" cy="117360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252" name="Ink 251"/>
              <p14:cNvContentPartPr/>
              <p14:nvPr/>
            </p14:nvContentPartPr>
            <p14:xfrm>
              <a:off x="10617322" y="5107276"/>
              <a:ext cx="1260720" cy="580680"/>
            </p14:xfrm>
          </p:contentPart>
        </mc:Choice>
        <mc:Fallback xmlns="">
          <p:pic>
            <p:nvPicPr>
              <p:cNvPr id="252" name="Ink 251"/>
              <p:cNvPicPr/>
              <p:nvPr/>
            </p:nvPicPr>
            <p:blipFill>
              <a:blip r:embed="rId55"/>
              <a:stretch>
                <a:fillRect/>
              </a:stretch>
            </p:blipFill>
            <p:spPr>
              <a:xfrm>
                <a:off x="10605802" y="5097196"/>
                <a:ext cx="1282320" cy="60228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253" name="Ink 252"/>
              <p14:cNvContentPartPr/>
              <p14:nvPr/>
            </p14:nvContentPartPr>
            <p14:xfrm>
              <a:off x="10847362" y="5347036"/>
              <a:ext cx="741240" cy="349560"/>
            </p14:xfrm>
          </p:contentPart>
        </mc:Choice>
        <mc:Fallback xmlns="">
          <p:pic>
            <p:nvPicPr>
              <p:cNvPr id="253" name="Ink 252"/>
              <p:cNvPicPr/>
              <p:nvPr/>
            </p:nvPicPr>
            <p:blipFill>
              <a:blip r:embed="rId57"/>
              <a:stretch>
                <a:fillRect/>
              </a:stretch>
            </p:blipFill>
            <p:spPr>
              <a:xfrm>
                <a:off x="10838722" y="5336956"/>
                <a:ext cx="759960" cy="36828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18" name="Ink 17"/>
              <p14:cNvContentPartPr/>
              <p14:nvPr/>
            </p14:nvContentPartPr>
            <p14:xfrm>
              <a:off x="6991402" y="5304196"/>
              <a:ext cx="1716480" cy="190080"/>
            </p14:xfrm>
          </p:contentPart>
        </mc:Choice>
        <mc:Fallback xmlns="">
          <p:pic>
            <p:nvPicPr>
              <p:cNvPr id="18" name="Ink 17"/>
              <p:cNvPicPr/>
              <p:nvPr/>
            </p:nvPicPr>
            <p:blipFill>
              <a:blip r:embed="rId61"/>
              <a:stretch>
                <a:fillRect/>
              </a:stretch>
            </p:blipFill>
            <p:spPr>
              <a:xfrm>
                <a:off x="6981322" y="5292316"/>
                <a:ext cx="1738800" cy="21276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20" name="Ink 19"/>
              <p14:cNvContentPartPr/>
              <p14:nvPr/>
            </p14:nvContentPartPr>
            <p14:xfrm>
              <a:off x="6692962" y="5268196"/>
              <a:ext cx="1450440" cy="188640"/>
            </p14:xfrm>
          </p:contentPart>
        </mc:Choice>
        <mc:Fallback xmlns="">
          <p:pic>
            <p:nvPicPr>
              <p:cNvPr id="20" name="Ink 19"/>
              <p:cNvPicPr/>
              <p:nvPr/>
            </p:nvPicPr>
            <p:blipFill>
              <a:blip r:embed="rId63"/>
              <a:stretch>
                <a:fillRect/>
              </a:stretch>
            </p:blipFill>
            <p:spPr>
              <a:xfrm>
                <a:off x="6686122" y="5260636"/>
                <a:ext cx="1463760" cy="20304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26" name="Ink 25"/>
              <p14:cNvContentPartPr/>
              <p14:nvPr/>
            </p14:nvContentPartPr>
            <p14:xfrm>
              <a:off x="4596682" y="4712716"/>
              <a:ext cx="7925760" cy="1799280"/>
            </p14:xfrm>
          </p:contentPart>
        </mc:Choice>
        <mc:Fallback xmlns="">
          <p:pic>
            <p:nvPicPr>
              <p:cNvPr id="26" name="Ink 25"/>
              <p:cNvPicPr/>
              <p:nvPr/>
            </p:nvPicPr>
            <p:blipFill>
              <a:blip r:embed="rId67"/>
              <a:stretch>
                <a:fillRect/>
              </a:stretch>
            </p:blipFill>
            <p:spPr>
              <a:xfrm>
                <a:off x="4588762" y="4702636"/>
                <a:ext cx="7941600" cy="182052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28" name="Ink 27"/>
              <p14:cNvContentPartPr/>
              <p14:nvPr/>
            </p14:nvContentPartPr>
            <p14:xfrm>
              <a:off x="2140042" y="5015476"/>
              <a:ext cx="999720" cy="87120"/>
            </p14:xfrm>
          </p:contentPart>
        </mc:Choice>
        <mc:Fallback xmlns="">
          <p:pic>
            <p:nvPicPr>
              <p:cNvPr id="28" name="Ink 27"/>
              <p:cNvPicPr/>
              <p:nvPr/>
            </p:nvPicPr>
            <p:blipFill>
              <a:blip r:embed="rId69"/>
              <a:stretch>
                <a:fillRect/>
              </a:stretch>
            </p:blipFill>
            <p:spPr>
              <a:xfrm>
                <a:off x="2130322" y="5005756"/>
                <a:ext cx="1018080" cy="10764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35" name="Ink 34"/>
              <p14:cNvContentPartPr/>
              <p14:nvPr/>
            </p14:nvContentPartPr>
            <p14:xfrm>
              <a:off x="4354042" y="4967956"/>
              <a:ext cx="313560" cy="1047600"/>
            </p14:xfrm>
          </p:contentPart>
        </mc:Choice>
        <mc:Fallback xmlns="">
          <p:pic>
            <p:nvPicPr>
              <p:cNvPr id="35" name="Ink 34"/>
              <p:cNvPicPr/>
              <p:nvPr/>
            </p:nvPicPr>
            <p:blipFill>
              <a:blip r:embed="rId71"/>
              <a:stretch>
                <a:fillRect/>
              </a:stretch>
            </p:blipFill>
            <p:spPr>
              <a:xfrm>
                <a:off x="4342882" y="4957876"/>
                <a:ext cx="335520" cy="106632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44" name="Ink 43"/>
              <p14:cNvContentPartPr/>
              <p14:nvPr/>
            </p14:nvContentPartPr>
            <p14:xfrm>
              <a:off x="1936282" y="4783996"/>
              <a:ext cx="433080" cy="361800"/>
            </p14:xfrm>
          </p:contentPart>
        </mc:Choice>
        <mc:Fallback xmlns="">
          <p:pic>
            <p:nvPicPr>
              <p:cNvPr id="44" name="Ink 43"/>
              <p:cNvPicPr/>
              <p:nvPr/>
            </p:nvPicPr>
            <p:blipFill>
              <a:blip r:embed="rId73"/>
              <a:stretch>
                <a:fillRect/>
              </a:stretch>
            </p:blipFill>
            <p:spPr>
              <a:xfrm>
                <a:off x="1925122" y="4772476"/>
                <a:ext cx="456840" cy="38160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46" name="Ink 45"/>
              <p14:cNvContentPartPr/>
              <p14:nvPr/>
            </p14:nvContentPartPr>
            <p14:xfrm>
              <a:off x="5447002" y="6133636"/>
              <a:ext cx="1555920" cy="91440"/>
            </p14:xfrm>
          </p:contentPart>
        </mc:Choice>
        <mc:Fallback xmlns="">
          <p:pic>
            <p:nvPicPr>
              <p:cNvPr id="46" name="Ink 45"/>
              <p:cNvPicPr/>
              <p:nvPr/>
            </p:nvPicPr>
            <p:blipFill>
              <a:blip r:embed="rId75"/>
              <a:stretch>
                <a:fillRect/>
              </a:stretch>
            </p:blipFill>
            <p:spPr>
              <a:xfrm>
                <a:off x="5436922" y="6124636"/>
                <a:ext cx="1576800" cy="11052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48" name="Ink 47"/>
              <p14:cNvContentPartPr/>
              <p14:nvPr/>
            </p14:nvContentPartPr>
            <p14:xfrm>
              <a:off x="5885482" y="6315076"/>
              <a:ext cx="1060560" cy="66960"/>
            </p14:xfrm>
          </p:contentPart>
        </mc:Choice>
        <mc:Fallback xmlns="">
          <p:pic>
            <p:nvPicPr>
              <p:cNvPr id="48" name="Ink 47"/>
              <p:cNvPicPr/>
              <p:nvPr/>
            </p:nvPicPr>
            <p:blipFill>
              <a:blip r:embed="rId77"/>
              <a:stretch>
                <a:fillRect/>
              </a:stretch>
            </p:blipFill>
            <p:spPr>
              <a:xfrm>
                <a:off x="5877202" y="6305356"/>
                <a:ext cx="1074600" cy="84960"/>
              </a:xfrm>
              <a:prstGeom prst="rect">
                <a:avLst/>
              </a:prstGeom>
            </p:spPr>
          </p:pic>
        </mc:Fallback>
      </mc:AlternateContent>
      <p:sp>
        <p:nvSpPr>
          <p:cNvPr id="4" name="TextBox 3">
            <a:extLst>
              <a:ext uri="{FF2B5EF4-FFF2-40B4-BE49-F238E27FC236}">
                <a16:creationId xmlns:a16="http://schemas.microsoft.com/office/drawing/2014/main" id="{08D3A779-5DDD-43C4-81E2-A0D571A87B6E}"/>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Click to add text</a:t>
            </a:r>
          </a:p>
        </p:txBody>
      </p:sp>
    </p:spTree>
    <p:extLst>
      <p:ext uri="{BB962C8B-B14F-4D97-AF65-F5344CB8AC3E}">
        <p14:creationId xmlns:p14="http://schemas.microsoft.com/office/powerpoint/2010/main" val="39068722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26366"/>
          </a:xfrm>
        </p:spPr>
        <p:txBody>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Syllabus:</a:t>
            </a:r>
          </a:p>
        </p:txBody>
      </p:sp>
      <p:sp>
        <p:nvSpPr>
          <p:cNvPr id="3" name="Content Placeholder 2"/>
          <p:cNvSpPr>
            <a:spLocks noGrp="1"/>
          </p:cNvSpPr>
          <p:nvPr>
            <p:ph idx="1"/>
          </p:nvPr>
        </p:nvSpPr>
        <p:spPr>
          <a:xfrm>
            <a:off x="838200" y="1191491"/>
            <a:ext cx="10515600" cy="4985471"/>
          </a:xfrm>
        </p:spPr>
        <p:txBody>
          <a:bodyPr>
            <a:noAutofit/>
          </a:bodyPr>
          <a:lstStyle/>
          <a:p>
            <a:pPr marL="0" indent="0" algn="just">
              <a:lnSpc>
                <a:spcPct val="150000"/>
              </a:lnSpc>
              <a:buNone/>
            </a:pPr>
            <a:r>
              <a:rPr lang="en-US" sz="2400" dirty="0">
                <a:latin typeface="Times New Roman" panose="02020603050405020304" pitchFamily="18" charset="0"/>
                <a:cs typeface="Times New Roman" panose="02020603050405020304" pitchFamily="18" charset="0"/>
              </a:rPr>
              <a:t>Microprocessor 8086 Architecture, Pin diagram, Modes of operation, Segmentation and memory addressing, Addressing modes, Assembler directives, Assembly language development tools, Instruction set, Stacks and subroutine, Macros and procedures, Assembly language programming, Interrupts, BIOS and DOS interrupts, Basic IO interfacing- 8255 Programmable Peripheral Interface, 8254 Programmable Interval Timer, 8259 Programmable Interrupt Counter,  Computer Organization: Introduction, Execution Unit - Combinational shifter design, Adders, Arithmetic and Logic Unit design, Multiplication algorithms, Division algorithms., Control Unit- Introduction, Basic concepts, Hardwired and Micro programming approach, Memory Unit, Input &amp; Output.</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03568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18548"/>
          </a:xfrm>
        </p:spPr>
        <p:txBody>
          <a:bodyPr>
            <a:normAutofit fontScale="90000"/>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8086 Microprocessor : Flag register</a:t>
            </a:r>
            <a:endParaRPr lang="en-IN" dirty="0"/>
          </a:p>
        </p:txBody>
      </p:sp>
      <p:pic>
        <p:nvPicPr>
          <p:cNvPr id="8" name="Content Placeholder 7"/>
          <p:cNvPicPr>
            <a:picLocks noGrp="1" noChangeAspect="1"/>
          </p:cNvPicPr>
          <p:nvPr>
            <p:ph idx="1"/>
          </p:nvPr>
        </p:nvPicPr>
        <p:blipFill>
          <a:blip r:embed="rId2"/>
          <a:stretch>
            <a:fillRect/>
          </a:stretch>
        </p:blipFill>
        <p:spPr>
          <a:xfrm>
            <a:off x="1510576" y="1672531"/>
            <a:ext cx="9648577" cy="3342814"/>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2028442" y="1468756"/>
              <a:ext cx="8373960" cy="441720"/>
            </p14:xfrm>
          </p:contentPart>
        </mc:Choice>
        <mc:Fallback xmlns="">
          <p:pic>
            <p:nvPicPr>
              <p:cNvPr id="5" name="Ink 4"/>
              <p:cNvPicPr/>
              <p:nvPr/>
            </p:nvPicPr>
            <p:blipFill>
              <a:blip r:embed="rId4"/>
              <a:stretch>
                <a:fillRect/>
              </a:stretch>
            </p:blipFill>
            <p:spPr>
              <a:xfrm>
                <a:off x="2018722" y="1458676"/>
                <a:ext cx="8395561" cy="4582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5" name="Ink 34"/>
              <p14:cNvContentPartPr/>
              <p14:nvPr/>
            </p14:nvContentPartPr>
            <p14:xfrm>
              <a:off x="8936122" y="2705356"/>
              <a:ext cx="2286360" cy="640440"/>
            </p14:xfrm>
          </p:contentPart>
        </mc:Choice>
        <mc:Fallback xmlns="">
          <p:pic>
            <p:nvPicPr>
              <p:cNvPr id="35" name="Ink 34"/>
              <p:cNvPicPr/>
              <p:nvPr/>
            </p:nvPicPr>
            <p:blipFill>
              <a:blip r:embed="rId6"/>
              <a:stretch>
                <a:fillRect/>
              </a:stretch>
            </p:blipFill>
            <p:spPr>
              <a:xfrm>
                <a:off x="8925322" y="2693836"/>
                <a:ext cx="2306160" cy="6627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7" name="Ink 36"/>
              <p14:cNvContentPartPr/>
              <p14:nvPr/>
            </p14:nvContentPartPr>
            <p14:xfrm>
              <a:off x="7815802" y="3457036"/>
              <a:ext cx="1711080" cy="428400"/>
            </p14:xfrm>
          </p:contentPart>
        </mc:Choice>
        <mc:Fallback xmlns="">
          <p:pic>
            <p:nvPicPr>
              <p:cNvPr id="37" name="Ink 36"/>
              <p:cNvPicPr/>
              <p:nvPr/>
            </p:nvPicPr>
            <p:blipFill>
              <a:blip r:embed="rId8"/>
              <a:stretch>
                <a:fillRect/>
              </a:stretch>
            </p:blipFill>
            <p:spPr>
              <a:xfrm>
                <a:off x="7806082" y="3446236"/>
                <a:ext cx="1731600" cy="449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39" name="Ink 38"/>
              <p14:cNvContentPartPr/>
              <p14:nvPr/>
            </p14:nvContentPartPr>
            <p14:xfrm>
              <a:off x="5993842" y="3791476"/>
              <a:ext cx="1687680" cy="829440"/>
            </p14:xfrm>
          </p:contentPart>
        </mc:Choice>
        <mc:Fallback xmlns="">
          <p:pic>
            <p:nvPicPr>
              <p:cNvPr id="39" name="Ink 38"/>
              <p:cNvPicPr/>
              <p:nvPr/>
            </p:nvPicPr>
            <p:blipFill>
              <a:blip r:embed="rId10"/>
              <a:stretch>
                <a:fillRect/>
              </a:stretch>
            </p:blipFill>
            <p:spPr>
              <a:xfrm>
                <a:off x="5983402" y="3780316"/>
                <a:ext cx="1708200" cy="8503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46" name="Ink 45"/>
              <p14:cNvContentPartPr/>
              <p14:nvPr/>
            </p14:nvContentPartPr>
            <p14:xfrm>
              <a:off x="3766882" y="3421036"/>
              <a:ext cx="1323720" cy="52920"/>
            </p14:xfrm>
          </p:contentPart>
        </mc:Choice>
        <mc:Fallback xmlns="">
          <p:pic>
            <p:nvPicPr>
              <p:cNvPr id="46" name="Ink 45"/>
              <p:cNvPicPr/>
              <p:nvPr/>
            </p:nvPicPr>
            <p:blipFill>
              <a:blip r:embed="rId12"/>
              <a:stretch>
                <a:fillRect/>
              </a:stretch>
            </p:blipFill>
            <p:spPr>
              <a:xfrm>
                <a:off x="3757522" y="3410596"/>
                <a:ext cx="1343520" cy="738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48" name="Ink 47"/>
              <p14:cNvContentPartPr/>
              <p14:nvPr/>
            </p14:nvContentPartPr>
            <p14:xfrm>
              <a:off x="3363322" y="2986156"/>
              <a:ext cx="1028160" cy="104400"/>
            </p14:xfrm>
          </p:contentPart>
        </mc:Choice>
        <mc:Fallback xmlns="">
          <p:pic>
            <p:nvPicPr>
              <p:cNvPr id="48" name="Ink 47"/>
              <p:cNvPicPr/>
              <p:nvPr/>
            </p:nvPicPr>
            <p:blipFill>
              <a:blip r:embed="rId14"/>
              <a:stretch>
                <a:fillRect/>
              </a:stretch>
            </p:blipFill>
            <p:spPr>
              <a:xfrm>
                <a:off x="3353962" y="2981116"/>
                <a:ext cx="1048320" cy="11916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55" name="Ink 54"/>
              <p14:cNvContentPartPr/>
              <p14:nvPr/>
            </p14:nvContentPartPr>
            <p14:xfrm>
              <a:off x="7556962" y="4150396"/>
              <a:ext cx="4312800" cy="2513880"/>
            </p14:xfrm>
          </p:contentPart>
        </mc:Choice>
        <mc:Fallback xmlns="">
          <p:pic>
            <p:nvPicPr>
              <p:cNvPr id="55" name="Ink 54"/>
              <p:cNvPicPr/>
              <p:nvPr/>
            </p:nvPicPr>
            <p:blipFill>
              <a:blip r:embed="rId16"/>
              <a:stretch>
                <a:fillRect/>
              </a:stretch>
            </p:blipFill>
            <p:spPr>
              <a:xfrm>
                <a:off x="7547602" y="4140316"/>
                <a:ext cx="4334040" cy="253548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80" name="Ink 79"/>
              <p14:cNvContentPartPr/>
              <p14:nvPr/>
            </p14:nvContentPartPr>
            <p14:xfrm>
              <a:off x="3666802" y="4198636"/>
              <a:ext cx="385200" cy="213120"/>
            </p14:xfrm>
          </p:contentPart>
        </mc:Choice>
        <mc:Fallback xmlns="">
          <p:pic>
            <p:nvPicPr>
              <p:cNvPr id="80" name="Ink 79"/>
              <p:cNvPicPr/>
              <p:nvPr/>
            </p:nvPicPr>
            <p:blipFill>
              <a:blip r:embed="rId18"/>
              <a:stretch>
                <a:fillRect/>
              </a:stretch>
            </p:blipFill>
            <p:spPr>
              <a:xfrm>
                <a:off x="3655642" y="4187476"/>
                <a:ext cx="407520" cy="23544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82" name="Ink 81"/>
              <p14:cNvContentPartPr/>
              <p14:nvPr/>
            </p14:nvContentPartPr>
            <p14:xfrm>
              <a:off x="3814042" y="3406276"/>
              <a:ext cx="1891080" cy="540000"/>
            </p14:xfrm>
          </p:contentPart>
        </mc:Choice>
        <mc:Fallback xmlns="">
          <p:pic>
            <p:nvPicPr>
              <p:cNvPr id="82" name="Ink 81"/>
              <p:cNvPicPr/>
              <p:nvPr/>
            </p:nvPicPr>
            <p:blipFill>
              <a:blip r:embed="rId20"/>
              <a:stretch>
                <a:fillRect/>
              </a:stretch>
            </p:blipFill>
            <p:spPr>
              <a:xfrm>
                <a:off x="3803602" y="3395476"/>
                <a:ext cx="1910880" cy="56088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83" name="Ink 82"/>
              <p14:cNvContentPartPr/>
              <p14:nvPr/>
            </p14:nvContentPartPr>
            <p14:xfrm>
              <a:off x="3775162" y="4531996"/>
              <a:ext cx="496080" cy="149040"/>
            </p14:xfrm>
          </p:contentPart>
        </mc:Choice>
        <mc:Fallback xmlns="">
          <p:pic>
            <p:nvPicPr>
              <p:cNvPr id="83" name="Ink 82"/>
              <p:cNvPicPr/>
              <p:nvPr/>
            </p:nvPicPr>
            <p:blipFill>
              <a:blip r:embed="rId22"/>
              <a:stretch>
                <a:fillRect/>
              </a:stretch>
            </p:blipFill>
            <p:spPr>
              <a:xfrm>
                <a:off x="3764362" y="4520116"/>
                <a:ext cx="518760" cy="17136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87" name="Ink 86"/>
              <p14:cNvContentPartPr/>
              <p14:nvPr/>
            </p14:nvContentPartPr>
            <p14:xfrm>
              <a:off x="9393322" y="4667356"/>
              <a:ext cx="1992600" cy="385560"/>
            </p14:xfrm>
          </p:contentPart>
        </mc:Choice>
        <mc:Fallback xmlns="">
          <p:pic>
            <p:nvPicPr>
              <p:cNvPr id="87" name="Ink 86"/>
              <p:cNvPicPr/>
              <p:nvPr/>
            </p:nvPicPr>
            <p:blipFill>
              <a:blip r:embed="rId24"/>
              <a:stretch>
                <a:fillRect/>
              </a:stretch>
            </p:blipFill>
            <p:spPr>
              <a:xfrm>
                <a:off x="9383602" y="4661956"/>
                <a:ext cx="2013120" cy="39672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92" name="Ink 91"/>
              <p14:cNvContentPartPr/>
              <p14:nvPr/>
            </p14:nvContentPartPr>
            <p14:xfrm>
              <a:off x="9538042" y="5239036"/>
              <a:ext cx="2177280" cy="528120"/>
            </p14:xfrm>
          </p:contentPart>
        </mc:Choice>
        <mc:Fallback xmlns="">
          <p:pic>
            <p:nvPicPr>
              <p:cNvPr id="92" name="Ink 91"/>
              <p:cNvPicPr/>
              <p:nvPr/>
            </p:nvPicPr>
            <p:blipFill>
              <a:blip r:embed="rId26"/>
              <a:stretch>
                <a:fillRect/>
              </a:stretch>
            </p:blipFill>
            <p:spPr>
              <a:xfrm>
                <a:off x="9528682" y="5229316"/>
                <a:ext cx="2196720" cy="5475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102" name="Ink 101"/>
              <p14:cNvContentPartPr/>
              <p14:nvPr/>
            </p14:nvContentPartPr>
            <p14:xfrm>
              <a:off x="4320922" y="4973716"/>
              <a:ext cx="1290600" cy="1863000"/>
            </p14:xfrm>
          </p:contentPart>
        </mc:Choice>
        <mc:Fallback xmlns="">
          <p:pic>
            <p:nvPicPr>
              <p:cNvPr id="102" name="Ink 101"/>
              <p:cNvPicPr/>
              <p:nvPr/>
            </p:nvPicPr>
            <p:blipFill>
              <a:blip r:embed="rId28"/>
              <a:stretch>
                <a:fillRect/>
              </a:stretch>
            </p:blipFill>
            <p:spPr>
              <a:xfrm>
                <a:off x="4313362" y="4966156"/>
                <a:ext cx="1308600" cy="1881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141" name="Ink 140"/>
              <p14:cNvContentPartPr/>
              <p14:nvPr/>
            </p14:nvContentPartPr>
            <p14:xfrm>
              <a:off x="5566882" y="4776796"/>
              <a:ext cx="2810160" cy="689400"/>
            </p14:xfrm>
          </p:contentPart>
        </mc:Choice>
        <mc:Fallback xmlns="">
          <p:pic>
            <p:nvPicPr>
              <p:cNvPr id="141" name="Ink 140"/>
              <p:cNvPicPr/>
              <p:nvPr/>
            </p:nvPicPr>
            <p:blipFill>
              <a:blip r:embed="rId30"/>
              <a:stretch>
                <a:fillRect/>
              </a:stretch>
            </p:blipFill>
            <p:spPr>
              <a:xfrm>
                <a:off x="5555722" y="4766356"/>
                <a:ext cx="2830320" cy="711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143" name="Ink 142"/>
              <p14:cNvContentPartPr/>
              <p14:nvPr/>
            </p14:nvContentPartPr>
            <p14:xfrm>
              <a:off x="5270602" y="3808756"/>
              <a:ext cx="953640" cy="432360"/>
            </p14:xfrm>
          </p:contentPart>
        </mc:Choice>
        <mc:Fallback xmlns="">
          <p:pic>
            <p:nvPicPr>
              <p:cNvPr id="143" name="Ink 142"/>
              <p:cNvPicPr/>
              <p:nvPr/>
            </p:nvPicPr>
            <p:blipFill>
              <a:blip r:embed="rId32"/>
              <a:stretch>
                <a:fillRect/>
              </a:stretch>
            </p:blipFill>
            <p:spPr>
              <a:xfrm>
                <a:off x="5261242" y="3799756"/>
                <a:ext cx="972720" cy="45072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144" name="Ink 143"/>
              <p14:cNvContentPartPr/>
              <p14:nvPr/>
            </p14:nvContentPartPr>
            <p14:xfrm>
              <a:off x="6775762" y="5669236"/>
              <a:ext cx="750240" cy="1088280"/>
            </p14:xfrm>
          </p:contentPart>
        </mc:Choice>
        <mc:Fallback xmlns="">
          <p:pic>
            <p:nvPicPr>
              <p:cNvPr id="144" name="Ink 143"/>
              <p:cNvPicPr/>
              <p:nvPr/>
            </p:nvPicPr>
            <p:blipFill>
              <a:blip r:embed="rId34"/>
              <a:stretch>
                <a:fillRect/>
              </a:stretch>
            </p:blipFill>
            <p:spPr>
              <a:xfrm>
                <a:off x="6766042" y="5658796"/>
                <a:ext cx="768600" cy="1109520"/>
              </a:xfrm>
              <a:prstGeom prst="rect">
                <a:avLst/>
              </a:prstGeom>
            </p:spPr>
          </p:pic>
        </mc:Fallback>
      </mc:AlternateContent>
    </p:spTree>
    <p:extLst>
      <p:ext uri="{BB962C8B-B14F-4D97-AF65-F5344CB8AC3E}">
        <p14:creationId xmlns:p14="http://schemas.microsoft.com/office/powerpoint/2010/main" val="95423930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Carry flag</a:t>
            </a:r>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984802" y="1353556"/>
              <a:ext cx="2170800" cy="45720"/>
            </p14:xfrm>
          </p:contentPart>
        </mc:Choice>
        <mc:Fallback xmlns="">
          <p:pic>
            <p:nvPicPr>
              <p:cNvPr id="5" name="Ink 4"/>
              <p:cNvPicPr/>
              <p:nvPr/>
            </p:nvPicPr>
            <p:blipFill>
              <a:blip r:embed="rId3"/>
              <a:stretch>
                <a:fillRect/>
              </a:stretch>
            </p:blipFill>
            <p:spPr>
              <a:xfrm>
                <a:off x="975802" y="1344556"/>
                <a:ext cx="2190240" cy="637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5" name="Ink 14"/>
              <p14:cNvContentPartPr/>
              <p14:nvPr/>
            </p14:nvContentPartPr>
            <p14:xfrm>
              <a:off x="5547442" y="126316"/>
              <a:ext cx="5841000" cy="2199600"/>
            </p14:xfrm>
          </p:contentPart>
        </mc:Choice>
        <mc:Fallback xmlns="">
          <p:pic>
            <p:nvPicPr>
              <p:cNvPr id="15" name="Ink 14"/>
              <p:cNvPicPr/>
              <p:nvPr/>
            </p:nvPicPr>
            <p:blipFill>
              <a:blip r:embed="rId5"/>
              <a:stretch>
                <a:fillRect/>
              </a:stretch>
            </p:blipFill>
            <p:spPr>
              <a:xfrm>
                <a:off x="5536641" y="118756"/>
                <a:ext cx="5862241" cy="22165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04" name="Ink 103"/>
              <p14:cNvContentPartPr/>
              <p14:nvPr/>
            </p14:nvContentPartPr>
            <p14:xfrm>
              <a:off x="3591202" y="1338076"/>
              <a:ext cx="60840" cy="1647000"/>
            </p14:xfrm>
          </p:contentPart>
        </mc:Choice>
        <mc:Fallback xmlns="">
          <p:pic>
            <p:nvPicPr>
              <p:cNvPr id="104" name="Ink 103"/>
              <p:cNvPicPr/>
              <p:nvPr/>
            </p:nvPicPr>
            <p:blipFill>
              <a:blip r:embed="rId7"/>
              <a:stretch>
                <a:fillRect/>
              </a:stretch>
            </p:blipFill>
            <p:spPr>
              <a:xfrm>
                <a:off x="3581842" y="1329436"/>
                <a:ext cx="80640" cy="16660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62" name="Ink 161"/>
              <p14:cNvContentPartPr/>
              <p14:nvPr/>
            </p14:nvContentPartPr>
            <p14:xfrm>
              <a:off x="5715202" y="660916"/>
              <a:ext cx="5853960" cy="684360"/>
            </p14:xfrm>
          </p:contentPart>
        </mc:Choice>
        <mc:Fallback xmlns="">
          <p:pic>
            <p:nvPicPr>
              <p:cNvPr id="162" name="Ink 161"/>
              <p:cNvPicPr/>
              <p:nvPr/>
            </p:nvPicPr>
            <p:blipFill>
              <a:blip r:embed="rId9"/>
              <a:stretch>
                <a:fillRect/>
              </a:stretch>
            </p:blipFill>
            <p:spPr>
              <a:xfrm>
                <a:off x="5706202" y="650476"/>
                <a:ext cx="5873400" cy="7052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86" name="Ink 185"/>
              <p14:cNvContentPartPr/>
              <p14:nvPr/>
            </p14:nvContentPartPr>
            <p14:xfrm>
              <a:off x="4864882" y="160516"/>
              <a:ext cx="1877400" cy="3520080"/>
            </p14:xfrm>
          </p:contentPart>
        </mc:Choice>
        <mc:Fallback xmlns="">
          <p:pic>
            <p:nvPicPr>
              <p:cNvPr id="186" name="Ink 185"/>
              <p:cNvPicPr/>
              <p:nvPr/>
            </p:nvPicPr>
            <p:blipFill>
              <a:blip r:embed="rId11"/>
              <a:stretch>
                <a:fillRect/>
              </a:stretch>
            </p:blipFill>
            <p:spPr>
              <a:xfrm>
                <a:off x="4855162" y="152956"/>
                <a:ext cx="1897920" cy="35355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97" name="Ink 196"/>
              <p14:cNvContentPartPr/>
              <p14:nvPr/>
            </p14:nvContentPartPr>
            <p14:xfrm>
              <a:off x="2216002" y="3619396"/>
              <a:ext cx="2656440" cy="265320"/>
            </p14:xfrm>
          </p:contentPart>
        </mc:Choice>
        <mc:Fallback xmlns="">
          <p:pic>
            <p:nvPicPr>
              <p:cNvPr id="197" name="Ink 196"/>
              <p:cNvPicPr/>
              <p:nvPr/>
            </p:nvPicPr>
            <p:blipFill>
              <a:blip r:embed="rId13"/>
              <a:stretch>
                <a:fillRect/>
              </a:stretch>
            </p:blipFill>
            <p:spPr>
              <a:xfrm>
                <a:off x="2205922" y="3612916"/>
                <a:ext cx="2677680" cy="2822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09" name="Ink 208"/>
              <p14:cNvContentPartPr/>
              <p14:nvPr/>
            </p14:nvContentPartPr>
            <p14:xfrm>
              <a:off x="1944562" y="1356796"/>
              <a:ext cx="1188000" cy="103680"/>
            </p14:xfrm>
          </p:contentPart>
        </mc:Choice>
        <mc:Fallback xmlns="">
          <p:pic>
            <p:nvPicPr>
              <p:cNvPr id="209" name="Ink 208"/>
              <p:cNvPicPr/>
              <p:nvPr/>
            </p:nvPicPr>
            <p:blipFill>
              <a:blip r:embed="rId15"/>
              <a:stretch>
                <a:fillRect/>
              </a:stretch>
            </p:blipFill>
            <p:spPr>
              <a:xfrm>
                <a:off x="1941322" y="1346716"/>
                <a:ext cx="1195920" cy="117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61" name="Ink 260"/>
              <p14:cNvContentPartPr/>
              <p14:nvPr/>
            </p14:nvContentPartPr>
            <p14:xfrm>
              <a:off x="7276882" y="3811636"/>
              <a:ext cx="444960" cy="1213560"/>
            </p14:xfrm>
          </p:contentPart>
        </mc:Choice>
        <mc:Fallback xmlns="">
          <p:pic>
            <p:nvPicPr>
              <p:cNvPr id="261" name="Ink 260"/>
              <p:cNvPicPr/>
              <p:nvPr/>
            </p:nvPicPr>
            <p:blipFill>
              <a:blip r:embed="rId17"/>
              <a:stretch>
                <a:fillRect/>
              </a:stretch>
            </p:blipFill>
            <p:spPr>
              <a:xfrm>
                <a:off x="7265722" y="3801196"/>
                <a:ext cx="467280" cy="12351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67" name="Ink 266"/>
              <p14:cNvContentPartPr/>
              <p14:nvPr/>
            </p14:nvContentPartPr>
            <p14:xfrm>
              <a:off x="9349762" y="1561636"/>
              <a:ext cx="2627280" cy="4200480"/>
            </p14:xfrm>
          </p:contentPart>
        </mc:Choice>
        <mc:Fallback xmlns="">
          <p:pic>
            <p:nvPicPr>
              <p:cNvPr id="267" name="Ink 266"/>
              <p:cNvPicPr/>
              <p:nvPr/>
            </p:nvPicPr>
            <p:blipFill>
              <a:blip r:embed="rId19"/>
              <a:stretch>
                <a:fillRect/>
              </a:stretch>
            </p:blipFill>
            <p:spPr>
              <a:xfrm>
                <a:off x="9338961" y="1551556"/>
                <a:ext cx="2644922" cy="42217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73" name="Ink 272"/>
              <p14:cNvContentPartPr/>
              <p14:nvPr/>
            </p14:nvContentPartPr>
            <p14:xfrm>
              <a:off x="6600802" y="2931436"/>
              <a:ext cx="1515600" cy="2948760"/>
            </p14:xfrm>
          </p:contentPart>
        </mc:Choice>
        <mc:Fallback xmlns="">
          <p:pic>
            <p:nvPicPr>
              <p:cNvPr id="273" name="Ink 272"/>
              <p:cNvPicPr/>
              <p:nvPr/>
            </p:nvPicPr>
            <p:blipFill>
              <a:blip r:embed="rId21"/>
              <a:stretch>
                <a:fillRect/>
              </a:stretch>
            </p:blipFill>
            <p:spPr>
              <a:xfrm>
                <a:off x="6590362" y="2922796"/>
                <a:ext cx="1537200" cy="296856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04" name="Ink 303"/>
              <p14:cNvContentPartPr/>
              <p14:nvPr/>
            </p14:nvContentPartPr>
            <p14:xfrm>
              <a:off x="6881962" y="3626596"/>
              <a:ext cx="360" cy="360"/>
            </p14:xfrm>
          </p:contentPart>
        </mc:Choice>
        <mc:Fallback xmlns="">
          <p:pic>
            <p:nvPicPr>
              <p:cNvPr id="304" name="Ink 303"/>
              <p:cNvPicPr/>
              <p:nvPr/>
            </p:nvPicPr>
            <p:blipFill>
              <a:blip r:embed="rId23"/>
              <a:stretch>
                <a:fillRect/>
              </a:stretch>
            </p:blipFill>
            <p:spPr>
              <a:xfrm>
                <a:off x="6872242" y="3616876"/>
                <a:ext cx="19800" cy="198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33" name="Ink 332"/>
              <p14:cNvContentPartPr/>
              <p14:nvPr/>
            </p14:nvContentPartPr>
            <p14:xfrm>
              <a:off x="4975762" y="4832956"/>
              <a:ext cx="1155600" cy="375120"/>
            </p14:xfrm>
          </p:contentPart>
        </mc:Choice>
        <mc:Fallback xmlns="">
          <p:pic>
            <p:nvPicPr>
              <p:cNvPr id="333" name="Ink 332"/>
              <p:cNvPicPr/>
              <p:nvPr/>
            </p:nvPicPr>
            <p:blipFill>
              <a:blip r:embed="rId25"/>
              <a:stretch>
                <a:fillRect/>
              </a:stretch>
            </p:blipFill>
            <p:spPr>
              <a:xfrm>
                <a:off x="4964962" y="4827196"/>
                <a:ext cx="1177200" cy="3916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37" name="Ink 336"/>
              <p14:cNvContentPartPr/>
              <p14:nvPr/>
            </p14:nvContentPartPr>
            <p14:xfrm>
              <a:off x="4928602" y="4927276"/>
              <a:ext cx="1337400" cy="1575360"/>
            </p14:xfrm>
          </p:contentPart>
        </mc:Choice>
        <mc:Fallback xmlns="">
          <p:pic>
            <p:nvPicPr>
              <p:cNvPr id="337" name="Ink 336"/>
              <p:cNvPicPr/>
              <p:nvPr/>
            </p:nvPicPr>
            <p:blipFill>
              <a:blip r:embed="rId27"/>
              <a:stretch>
                <a:fillRect/>
              </a:stretch>
            </p:blipFill>
            <p:spPr>
              <a:xfrm>
                <a:off x="4917439" y="4920076"/>
                <a:ext cx="1359006" cy="15937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63" name="Ink 362"/>
              <p14:cNvContentPartPr/>
              <p14:nvPr/>
            </p14:nvContentPartPr>
            <p14:xfrm>
              <a:off x="5457802" y="6026356"/>
              <a:ext cx="770760" cy="670320"/>
            </p14:xfrm>
          </p:contentPart>
        </mc:Choice>
        <mc:Fallback xmlns="">
          <p:pic>
            <p:nvPicPr>
              <p:cNvPr id="363" name="Ink 362"/>
              <p:cNvPicPr/>
              <p:nvPr/>
            </p:nvPicPr>
            <p:blipFill>
              <a:blip r:embed="rId29"/>
              <a:stretch>
                <a:fillRect/>
              </a:stretch>
            </p:blipFill>
            <p:spPr>
              <a:xfrm>
                <a:off x="5445562" y="6014116"/>
                <a:ext cx="795240" cy="6948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365" name="Ink 364"/>
              <p14:cNvContentPartPr/>
              <p14:nvPr/>
            </p14:nvContentPartPr>
            <p14:xfrm>
              <a:off x="2501122" y="1554436"/>
              <a:ext cx="0" cy="15840"/>
            </p14:xfrm>
          </p:contentPart>
        </mc:Choice>
        <mc:Fallback xmlns="">
          <p:pic>
            <p:nvPicPr>
              <p:cNvPr id="365" name="Ink 364"/>
              <p:cNvPicPr/>
              <p:nvPr/>
            </p:nvPicPr>
            <p:blipFill>
              <a:blip r:embed="rId31"/>
              <a:stretch>
                <a:fillRect/>
              </a:stretch>
            </p:blipFill>
            <p:spPr>
              <a:xfrm>
                <a:off x="0" y="0"/>
                <a:ext cx="0" cy="158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66" name="Ink 365"/>
              <p14:cNvContentPartPr/>
              <p14:nvPr/>
            </p14:nvContentPartPr>
            <p14:xfrm>
              <a:off x="1364242" y="1435276"/>
              <a:ext cx="1235880" cy="118800"/>
            </p14:xfrm>
          </p:contentPart>
        </mc:Choice>
        <mc:Fallback xmlns="">
          <p:pic>
            <p:nvPicPr>
              <p:cNvPr id="366" name="Ink 365"/>
              <p:cNvPicPr/>
              <p:nvPr/>
            </p:nvPicPr>
            <p:blipFill>
              <a:blip r:embed="rId33"/>
              <a:stretch>
                <a:fillRect/>
              </a:stretch>
            </p:blipFill>
            <p:spPr>
              <a:xfrm>
                <a:off x="1355962" y="1425196"/>
                <a:ext cx="1254240" cy="13788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367" name="Ink 366"/>
              <p14:cNvContentPartPr/>
              <p14:nvPr/>
            </p14:nvContentPartPr>
            <p14:xfrm>
              <a:off x="1736122" y="1440676"/>
              <a:ext cx="1108080" cy="48240"/>
            </p14:xfrm>
          </p:contentPart>
        </mc:Choice>
        <mc:Fallback xmlns="">
          <p:pic>
            <p:nvPicPr>
              <p:cNvPr id="367" name="Ink 366"/>
              <p:cNvPicPr/>
              <p:nvPr/>
            </p:nvPicPr>
            <p:blipFill>
              <a:blip r:embed="rId35"/>
              <a:stretch>
                <a:fillRect/>
              </a:stretch>
            </p:blipFill>
            <p:spPr>
              <a:xfrm>
                <a:off x="1726402" y="1430236"/>
                <a:ext cx="1128240" cy="691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369" name="Ink 368"/>
              <p14:cNvContentPartPr/>
              <p14:nvPr/>
            </p14:nvContentPartPr>
            <p14:xfrm>
              <a:off x="1534522" y="2647396"/>
              <a:ext cx="277200" cy="251640"/>
            </p14:xfrm>
          </p:contentPart>
        </mc:Choice>
        <mc:Fallback xmlns="">
          <p:pic>
            <p:nvPicPr>
              <p:cNvPr id="369" name="Ink 368"/>
              <p:cNvPicPr/>
              <p:nvPr/>
            </p:nvPicPr>
            <p:blipFill>
              <a:blip r:embed="rId37"/>
              <a:stretch>
                <a:fillRect/>
              </a:stretch>
            </p:blipFill>
            <p:spPr>
              <a:xfrm>
                <a:off x="1524802" y="2637676"/>
                <a:ext cx="297000" cy="27216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389" name="Ink 388"/>
              <p14:cNvContentPartPr/>
              <p14:nvPr/>
            </p14:nvContentPartPr>
            <p14:xfrm>
              <a:off x="2130322" y="2643436"/>
              <a:ext cx="3281760" cy="377640"/>
            </p14:xfrm>
          </p:contentPart>
        </mc:Choice>
        <mc:Fallback xmlns="">
          <p:pic>
            <p:nvPicPr>
              <p:cNvPr id="389" name="Ink 388"/>
              <p:cNvPicPr/>
              <p:nvPr/>
            </p:nvPicPr>
            <p:blipFill>
              <a:blip r:embed="rId39"/>
              <a:stretch>
                <a:fillRect/>
              </a:stretch>
            </p:blipFill>
            <p:spPr>
              <a:xfrm>
                <a:off x="2120242" y="2636236"/>
                <a:ext cx="3302280" cy="3942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394" name="Ink 393"/>
              <p14:cNvContentPartPr/>
              <p14:nvPr/>
            </p14:nvContentPartPr>
            <p14:xfrm>
              <a:off x="2088562" y="1621756"/>
              <a:ext cx="4025880" cy="3908520"/>
            </p14:xfrm>
          </p:contentPart>
        </mc:Choice>
        <mc:Fallback xmlns="">
          <p:pic>
            <p:nvPicPr>
              <p:cNvPr id="394" name="Ink 393"/>
              <p:cNvPicPr/>
              <p:nvPr/>
            </p:nvPicPr>
            <p:blipFill>
              <a:blip r:embed="rId41"/>
              <a:stretch>
                <a:fillRect/>
              </a:stretch>
            </p:blipFill>
            <p:spPr>
              <a:xfrm>
                <a:off x="2082442" y="1612396"/>
                <a:ext cx="4042800" cy="392652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396" name="Ink 395"/>
              <p14:cNvContentPartPr/>
              <p14:nvPr/>
            </p14:nvContentPartPr>
            <p14:xfrm>
              <a:off x="2462242" y="1634716"/>
              <a:ext cx="210960" cy="1244880"/>
            </p14:xfrm>
          </p:contentPart>
        </mc:Choice>
        <mc:Fallback xmlns="">
          <p:pic>
            <p:nvPicPr>
              <p:cNvPr id="396" name="Ink 395"/>
              <p:cNvPicPr/>
              <p:nvPr/>
            </p:nvPicPr>
            <p:blipFill>
              <a:blip r:embed="rId43"/>
              <a:stretch>
                <a:fillRect/>
              </a:stretch>
            </p:blipFill>
            <p:spPr>
              <a:xfrm>
                <a:off x="2451442" y="1623916"/>
                <a:ext cx="232560" cy="126612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397" name="Ink 396"/>
              <p14:cNvContentPartPr/>
              <p14:nvPr/>
            </p14:nvContentPartPr>
            <p14:xfrm>
              <a:off x="5267002" y="3337876"/>
              <a:ext cx="642240" cy="1442880"/>
            </p14:xfrm>
          </p:contentPart>
        </mc:Choice>
        <mc:Fallback xmlns="">
          <p:pic>
            <p:nvPicPr>
              <p:cNvPr id="397" name="Ink 396"/>
              <p:cNvPicPr/>
              <p:nvPr/>
            </p:nvPicPr>
            <p:blipFill>
              <a:blip r:embed="rId45"/>
              <a:stretch>
                <a:fillRect/>
              </a:stretch>
            </p:blipFill>
            <p:spPr>
              <a:xfrm>
                <a:off x="5255122" y="3327076"/>
                <a:ext cx="660600" cy="146556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419" name="Ink 418"/>
              <p14:cNvContentPartPr/>
              <p14:nvPr/>
            </p14:nvContentPartPr>
            <p14:xfrm>
              <a:off x="10018642" y="3648196"/>
              <a:ext cx="1942560" cy="364320"/>
            </p14:xfrm>
          </p:contentPart>
        </mc:Choice>
        <mc:Fallback xmlns="">
          <p:pic>
            <p:nvPicPr>
              <p:cNvPr id="419" name="Ink 418"/>
              <p:cNvPicPr/>
              <p:nvPr/>
            </p:nvPicPr>
            <p:blipFill>
              <a:blip r:embed="rId47"/>
              <a:stretch>
                <a:fillRect/>
              </a:stretch>
            </p:blipFill>
            <p:spPr>
              <a:xfrm>
                <a:off x="10010362" y="3640276"/>
                <a:ext cx="1962000" cy="3805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467" name="Ink 466"/>
              <p14:cNvContentPartPr/>
              <p14:nvPr/>
            </p14:nvContentPartPr>
            <p14:xfrm>
              <a:off x="10563322" y="4369276"/>
              <a:ext cx="1391040" cy="157680"/>
            </p14:xfrm>
          </p:contentPart>
        </mc:Choice>
        <mc:Fallback xmlns="">
          <p:pic>
            <p:nvPicPr>
              <p:cNvPr id="467" name="Ink 466"/>
              <p:cNvPicPr/>
              <p:nvPr/>
            </p:nvPicPr>
            <p:blipFill>
              <a:blip r:embed="rId49"/>
              <a:stretch>
                <a:fillRect/>
              </a:stretch>
            </p:blipFill>
            <p:spPr>
              <a:xfrm>
                <a:off x="10553242" y="4358476"/>
                <a:ext cx="1411920" cy="17784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481" name="Ink 480"/>
              <p14:cNvContentPartPr/>
              <p14:nvPr/>
            </p14:nvContentPartPr>
            <p14:xfrm>
              <a:off x="7405762" y="2774116"/>
              <a:ext cx="882720" cy="875880"/>
            </p14:xfrm>
          </p:contentPart>
        </mc:Choice>
        <mc:Fallback xmlns="">
          <p:pic>
            <p:nvPicPr>
              <p:cNvPr id="481" name="Ink 480"/>
              <p:cNvPicPr/>
              <p:nvPr/>
            </p:nvPicPr>
            <p:blipFill>
              <a:blip r:embed="rId51"/>
              <a:stretch>
                <a:fillRect/>
              </a:stretch>
            </p:blipFill>
            <p:spPr>
              <a:xfrm>
                <a:off x="7396038" y="2763676"/>
                <a:ext cx="902888" cy="89604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482" name="Ink 481"/>
              <p14:cNvContentPartPr/>
              <p14:nvPr/>
            </p14:nvContentPartPr>
            <p14:xfrm>
              <a:off x="9227362" y="2911996"/>
              <a:ext cx="192600" cy="245880"/>
            </p14:xfrm>
          </p:contentPart>
        </mc:Choice>
        <mc:Fallback xmlns="">
          <p:pic>
            <p:nvPicPr>
              <p:cNvPr id="482" name="Ink 481"/>
              <p:cNvPicPr/>
              <p:nvPr/>
            </p:nvPicPr>
            <p:blipFill>
              <a:blip r:embed="rId53"/>
              <a:stretch>
                <a:fillRect/>
              </a:stretch>
            </p:blipFill>
            <p:spPr>
              <a:xfrm>
                <a:off x="9218706" y="2901556"/>
                <a:ext cx="208470" cy="26352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483" name="Ink 482"/>
              <p14:cNvContentPartPr/>
              <p14:nvPr/>
            </p14:nvContentPartPr>
            <p14:xfrm>
              <a:off x="7299562" y="2986156"/>
              <a:ext cx="1324440" cy="831960"/>
            </p14:xfrm>
          </p:contentPart>
        </mc:Choice>
        <mc:Fallback xmlns="">
          <p:pic>
            <p:nvPicPr>
              <p:cNvPr id="483" name="Ink 482"/>
              <p:cNvPicPr/>
              <p:nvPr/>
            </p:nvPicPr>
            <p:blipFill>
              <a:blip r:embed="rId55"/>
              <a:stretch>
                <a:fillRect/>
              </a:stretch>
            </p:blipFill>
            <p:spPr>
              <a:xfrm>
                <a:off x="7288039" y="2974636"/>
                <a:ext cx="1347486" cy="85500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484" name="Ink 483"/>
              <p14:cNvContentPartPr/>
              <p14:nvPr/>
            </p14:nvContentPartPr>
            <p14:xfrm>
              <a:off x="7670002" y="3616516"/>
              <a:ext cx="1948320" cy="2864160"/>
            </p14:xfrm>
          </p:contentPart>
        </mc:Choice>
        <mc:Fallback xmlns="">
          <p:pic>
            <p:nvPicPr>
              <p:cNvPr id="484" name="Ink 483"/>
              <p:cNvPicPr/>
              <p:nvPr/>
            </p:nvPicPr>
            <p:blipFill>
              <a:blip r:embed="rId57"/>
              <a:stretch>
                <a:fillRect/>
              </a:stretch>
            </p:blipFill>
            <p:spPr>
              <a:xfrm>
                <a:off x="7657760" y="3604996"/>
                <a:ext cx="1970644" cy="288684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485" name="Ink 484"/>
              <p14:cNvContentPartPr/>
              <p14:nvPr/>
            </p14:nvContentPartPr>
            <p14:xfrm>
              <a:off x="9425362" y="3588436"/>
              <a:ext cx="14760" cy="195480"/>
            </p14:xfrm>
          </p:contentPart>
        </mc:Choice>
        <mc:Fallback xmlns="">
          <p:pic>
            <p:nvPicPr>
              <p:cNvPr id="485" name="Ink 484"/>
              <p:cNvPicPr/>
              <p:nvPr/>
            </p:nvPicPr>
            <p:blipFill>
              <a:blip r:embed="rId59"/>
              <a:stretch>
                <a:fillRect/>
              </a:stretch>
            </p:blipFill>
            <p:spPr>
              <a:xfrm>
                <a:off x="9414661" y="3578356"/>
                <a:ext cx="36531" cy="21564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486" name="Ink 485"/>
              <p14:cNvContentPartPr/>
              <p14:nvPr/>
            </p14:nvContentPartPr>
            <p14:xfrm>
              <a:off x="7534642" y="3511396"/>
              <a:ext cx="1157760" cy="361080"/>
            </p14:xfrm>
          </p:contentPart>
        </mc:Choice>
        <mc:Fallback xmlns="">
          <p:pic>
            <p:nvPicPr>
              <p:cNvPr id="486" name="Ink 485"/>
              <p:cNvPicPr/>
              <p:nvPr/>
            </p:nvPicPr>
            <p:blipFill>
              <a:blip r:embed="rId61"/>
              <a:stretch>
                <a:fillRect/>
              </a:stretch>
            </p:blipFill>
            <p:spPr>
              <a:xfrm>
                <a:off x="7524559" y="3504916"/>
                <a:ext cx="1177926" cy="37764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487" name="Ink 486"/>
              <p14:cNvContentPartPr/>
              <p14:nvPr/>
            </p14:nvContentPartPr>
            <p14:xfrm>
              <a:off x="8927122" y="1396036"/>
              <a:ext cx="1047240" cy="5635440"/>
            </p14:xfrm>
          </p:contentPart>
        </mc:Choice>
        <mc:Fallback xmlns="">
          <p:pic>
            <p:nvPicPr>
              <p:cNvPr id="487" name="Ink 486"/>
              <p:cNvPicPr/>
              <p:nvPr/>
            </p:nvPicPr>
            <p:blipFill>
              <a:blip r:embed="rId63"/>
              <a:stretch>
                <a:fillRect/>
              </a:stretch>
            </p:blipFill>
            <p:spPr>
              <a:xfrm>
                <a:off x="8916682" y="1386676"/>
                <a:ext cx="1069560" cy="565632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489" name="Ink 488"/>
              <p14:cNvContentPartPr/>
              <p14:nvPr/>
            </p14:nvContentPartPr>
            <p14:xfrm>
              <a:off x="9088762" y="2357226"/>
              <a:ext cx="2897640" cy="496440"/>
            </p14:xfrm>
          </p:contentPart>
        </mc:Choice>
        <mc:Fallback xmlns="">
          <p:pic>
            <p:nvPicPr>
              <p:cNvPr id="489" name="Ink 488"/>
              <p:cNvPicPr/>
              <p:nvPr/>
            </p:nvPicPr>
            <p:blipFill>
              <a:blip r:embed="rId65"/>
              <a:stretch>
                <a:fillRect/>
              </a:stretch>
            </p:blipFill>
            <p:spPr>
              <a:xfrm>
                <a:off x="9080842" y="2346426"/>
                <a:ext cx="2916360" cy="515160"/>
              </a:xfrm>
              <a:prstGeom prst="rect">
                <a:avLst/>
              </a:prstGeom>
            </p:spPr>
          </p:pic>
        </mc:Fallback>
      </mc:AlternateContent>
    </p:spTree>
    <p:extLst>
      <p:ext uri="{BB962C8B-B14F-4D97-AF65-F5344CB8AC3E}">
        <p14:creationId xmlns:p14="http://schemas.microsoft.com/office/powerpoint/2010/main" val="75187337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Auxiliary Carry Flag</a:t>
            </a:r>
          </a:p>
        </p:txBody>
      </p:sp>
      <mc:AlternateContent xmlns:mc="http://schemas.openxmlformats.org/markup-compatibility/2006" xmlns:p14="http://schemas.microsoft.com/office/powerpoint/2010/main">
        <mc:Choice Requires="p14">
          <p:contentPart p14:bwMode="auto" r:id="rId2">
            <p14:nvContentPartPr>
              <p14:cNvPr id="11" name="Ink 10"/>
              <p14:cNvContentPartPr/>
              <p14:nvPr/>
            </p14:nvContentPartPr>
            <p14:xfrm>
              <a:off x="3312562" y="1830916"/>
              <a:ext cx="0" cy="366120"/>
            </p14:xfrm>
          </p:contentPart>
        </mc:Choice>
        <mc:Fallback xmlns="">
          <p:pic>
            <p:nvPicPr>
              <p:cNvPr id="11" name="Ink 10"/>
              <p:cNvPicPr/>
              <p:nvPr/>
            </p:nvPicPr>
            <p:blipFill>
              <a:blip r:embed="rId3"/>
              <a:stretch>
                <a:fillRect/>
              </a:stretch>
            </p:blipFill>
            <p:spPr>
              <a:xfrm>
                <a:off x="0" y="0"/>
                <a:ext cx="0" cy="3661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1" name="Ink 30"/>
              <p14:cNvContentPartPr/>
              <p14:nvPr/>
            </p14:nvContentPartPr>
            <p14:xfrm>
              <a:off x="1448842" y="2967796"/>
              <a:ext cx="2396160" cy="60120"/>
            </p14:xfrm>
          </p:contentPart>
        </mc:Choice>
        <mc:Fallback xmlns="">
          <p:pic>
            <p:nvPicPr>
              <p:cNvPr id="31" name="Ink 30"/>
              <p:cNvPicPr/>
              <p:nvPr/>
            </p:nvPicPr>
            <p:blipFill>
              <a:blip r:embed="rId5"/>
              <a:stretch>
                <a:fillRect/>
              </a:stretch>
            </p:blipFill>
            <p:spPr>
              <a:xfrm>
                <a:off x="1438762" y="2957356"/>
                <a:ext cx="2416680" cy="806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2" name="Ink 31"/>
              <p14:cNvContentPartPr/>
              <p14:nvPr/>
            </p14:nvContentPartPr>
            <p14:xfrm>
              <a:off x="1363882" y="3841516"/>
              <a:ext cx="2674080" cy="290880"/>
            </p14:xfrm>
          </p:contentPart>
        </mc:Choice>
        <mc:Fallback xmlns="">
          <p:pic>
            <p:nvPicPr>
              <p:cNvPr id="32" name="Ink 31"/>
              <p:cNvPicPr/>
              <p:nvPr/>
            </p:nvPicPr>
            <p:blipFill>
              <a:blip r:embed="rId7"/>
              <a:stretch>
                <a:fillRect/>
              </a:stretch>
            </p:blipFill>
            <p:spPr>
              <a:xfrm>
                <a:off x="1355602" y="3834676"/>
                <a:ext cx="2693520" cy="30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52" name="Ink 51"/>
              <p14:cNvContentPartPr/>
              <p14:nvPr/>
            </p14:nvContentPartPr>
            <p14:xfrm>
              <a:off x="1615162" y="1227196"/>
              <a:ext cx="1143360" cy="4262400"/>
            </p14:xfrm>
          </p:contentPart>
        </mc:Choice>
        <mc:Fallback xmlns="">
          <p:pic>
            <p:nvPicPr>
              <p:cNvPr id="52" name="Ink 51"/>
              <p:cNvPicPr/>
              <p:nvPr/>
            </p:nvPicPr>
            <p:blipFill>
              <a:blip r:embed="rId9"/>
              <a:stretch>
                <a:fillRect/>
              </a:stretch>
            </p:blipFill>
            <p:spPr>
              <a:xfrm>
                <a:off x="1607602" y="1216036"/>
                <a:ext cx="1160280" cy="42818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4" name="Ink 53"/>
              <p14:cNvContentPartPr/>
              <p14:nvPr/>
            </p14:nvContentPartPr>
            <p14:xfrm>
              <a:off x="850522" y="1334116"/>
              <a:ext cx="4409280" cy="98280"/>
            </p14:xfrm>
          </p:contentPart>
        </mc:Choice>
        <mc:Fallback xmlns="">
          <p:pic>
            <p:nvPicPr>
              <p:cNvPr id="54" name="Ink 53"/>
              <p:cNvPicPr/>
              <p:nvPr/>
            </p:nvPicPr>
            <p:blipFill>
              <a:blip r:embed="rId11"/>
              <a:stretch>
                <a:fillRect/>
              </a:stretch>
            </p:blipFill>
            <p:spPr>
              <a:xfrm>
                <a:off x="842602" y="1324396"/>
                <a:ext cx="4427640" cy="1159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5" name="Ink 94"/>
              <p14:cNvContentPartPr/>
              <p14:nvPr/>
            </p14:nvContentPartPr>
            <p14:xfrm>
              <a:off x="2300242" y="941356"/>
              <a:ext cx="9340560" cy="2958480"/>
            </p14:xfrm>
          </p:contentPart>
        </mc:Choice>
        <mc:Fallback xmlns="">
          <p:pic>
            <p:nvPicPr>
              <p:cNvPr id="95" name="Ink 94"/>
              <p:cNvPicPr/>
              <p:nvPr/>
            </p:nvPicPr>
            <p:blipFill>
              <a:blip r:embed="rId13"/>
              <a:stretch>
                <a:fillRect/>
              </a:stretch>
            </p:blipFill>
            <p:spPr>
              <a:xfrm>
                <a:off x="2289802" y="930916"/>
                <a:ext cx="9360000" cy="29750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16" name="Ink 115"/>
              <p14:cNvContentPartPr/>
              <p14:nvPr/>
            </p14:nvContentPartPr>
            <p14:xfrm>
              <a:off x="1405282" y="4501036"/>
              <a:ext cx="971640" cy="874800"/>
            </p14:xfrm>
          </p:contentPart>
        </mc:Choice>
        <mc:Fallback xmlns="">
          <p:pic>
            <p:nvPicPr>
              <p:cNvPr id="116" name="Ink 115"/>
              <p:cNvPicPr/>
              <p:nvPr/>
            </p:nvPicPr>
            <p:blipFill>
              <a:blip r:embed="rId15"/>
              <a:stretch>
                <a:fillRect/>
              </a:stretch>
            </p:blipFill>
            <p:spPr>
              <a:xfrm>
                <a:off x="1394842" y="4490596"/>
                <a:ext cx="993240" cy="8953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40" name="Ink 139"/>
              <p14:cNvContentPartPr/>
              <p14:nvPr/>
            </p14:nvContentPartPr>
            <p14:xfrm>
              <a:off x="5423602" y="4003516"/>
              <a:ext cx="2574720" cy="236880"/>
            </p14:xfrm>
          </p:contentPart>
        </mc:Choice>
        <mc:Fallback xmlns="">
          <p:pic>
            <p:nvPicPr>
              <p:cNvPr id="140" name="Ink 139"/>
              <p:cNvPicPr/>
              <p:nvPr/>
            </p:nvPicPr>
            <p:blipFill>
              <a:blip r:embed="rId17"/>
              <a:stretch>
                <a:fillRect/>
              </a:stretch>
            </p:blipFill>
            <p:spPr>
              <a:xfrm>
                <a:off x="5413882" y="3996316"/>
                <a:ext cx="2595600" cy="2527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56" name="Ink 155"/>
              <p14:cNvContentPartPr/>
              <p14:nvPr/>
            </p14:nvContentPartPr>
            <p14:xfrm>
              <a:off x="5969722" y="4730716"/>
              <a:ext cx="1954800" cy="158400"/>
            </p14:xfrm>
          </p:contentPart>
        </mc:Choice>
        <mc:Fallback xmlns="">
          <p:pic>
            <p:nvPicPr>
              <p:cNvPr id="156" name="Ink 155"/>
              <p:cNvPicPr/>
              <p:nvPr/>
            </p:nvPicPr>
            <p:blipFill>
              <a:blip r:embed="rId19"/>
              <a:stretch>
                <a:fillRect/>
              </a:stretch>
            </p:blipFill>
            <p:spPr>
              <a:xfrm>
                <a:off x="5958562" y="4719196"/>
                <a:ext cx="1977480" cy="1810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84" name="Ink 183"/>
              <p14:cNvContentPartPr/>
              <p14:nvPr/>
            </p14:nvContentPartPr>
            <p14:xfrm>
              <a:off x="7040362" y="2595556"/>
              <a:ext cx="497520" cy="1297800"/>
            </p14:xfrm>
          </p:contentPart>
        </mc:Choice>
        <mc:Fallback xmlns="">
          <p:pic>
            <p:nvPicPr>
              <p:cNvPr id="184" name="Ink 183"/>
              <p:cNvPicPr/>
              <p:nvPr/>
            </p:nvPicPr>
            <p:blipFill>
              <a:blip r:embed="rId21"/>
              <a:stretch>
                <a:fillRect/>
              </a:stretch>
            </p:blipFill>
            <p:spPr>
              <a:xfrm>
                <a:off x="7028482" y="2583676"/>
                <a:ext cx="520920" cy="13201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93" name="Ink 192"/>
              <p14:cNvContentPartPr/>
              <p14:nvPr/>
            </p14:nvContentPartPr>
            <p14:xfrm>
              <a:off x="5392642" y="4330396"/>
              <a:ext cx="515160" cy="1646640"/>
            </p14:xfrm>
          </p:contentPart>
        </mc:Choice>
        <mc:Fallback xmlns="">
          <p:pic>
            <p:nvPicPr>
              <p:cNvPr id="193" name="Ink 192"/>
              <p:cNvPicPr/>
              <p:nvPr/>
            </p:nvPicPr>
            <p:blipFill>
              <a:blip r:embed="rId23"/>
              <a:stretch>
                <a:fillRect/>
              </a:stretch>
            </p:blipFill>
            <p:spPr>
              <a:xfrm>
                <a:off x="5382202" y="4318876"/>
                <a:ext cx="530280" cy="16689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03" name="Ink 202"/>
              <p14:cNvContentPartPr/>
              <p14:nvPr/>
            </p14:nvContentPartPr>
            <p14:xfrm>
              <a:off x="5966482" y="4186036"/>
              <a:ext cx="3249360" cy="1427760"/>
            </p14:xfrm>
          </p:contentPart>
        </mc:Choice>
        <mc:Fallback xmlns="">
          <p:pic>
            <p:nvPicPr>
              <p:cNvPr id="203" name="Ink 202"/>
              <p:cNvPicPr/>
              <p:nvPr/>
            </p:nvPicPr>
            <p:blipFill>
              <a:blip r:embed="rId25"/>
              <a:stretch>
                <a:fillRect/>
              </a:stretch>
            </p:blipFill>
            <p:spPr>
              <a:xfrm>
                <a:off x="5955682" y="4176316"/>
                <a:ext cx="3272040" cy="14461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07" name="Ink 206"/>
              <p14:cNvContentPartPr/>
              <p14:nvPr/>
            </p14:nvContentPartPr>
            <p14:xfrm>
              <a:off x="1465042" y="2406916"/>
              <a:ext cx="2064240" cy="458640"/>
            </p14:xfrm>
          </p:contentPart>
        </mc:Choice>
        <mc:Fallback xmlns="">
          <p:pic>
            <p:nvPicPr>
              <p:cNvPr id="207" name="Ink 206"/>
              <p:cNvPicPr/>
              <p:nvPr/>
            </p:nvPicPr>
            <p:blipFill>
              <a:blip r:embed="rId27"/>
              <a:stretch>
                <a:fillRect/>
              </a:stretch>
            </p:blipFill>
            <p:spPr>
              <a:xfrm>
                <a:off x="1456402" y="2397916"/>
                <a:ext cx="2077560" cy="475920"/>
              </a:xfrm>
              <a:prstGeom prst="rect">
                <a:avLst/>
              </a:prstGeom>
            </p:spPr>
          </p:pic>
        </mc:Fallback>
      </mc:AlternateContent>
    </p:spTree>
    <p:extLst>
      <p:ext uri="{BB962C8B-B14F-4D97-AF65-F5344CB8AC3E}">
        <p14:creationId xmlns:p14="http://schemas.microsoft.com/office/powerpoint/2010/main" val="255623143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Zero Flag</a:t>
            </a:r>
          </a:p>
        </p:txBody>
      </p:sp>
      <mc:AlternateContent xmlns:mc="http://schemas.openxmlformats.org/markup-compatibility/2006" xmlns:p14="http://schemas.microsoft.com/office/powerpoint/2010/main">
        <mc:Choice Requires="p14">
          <p:contentPart p14:bwMode="auto" r:id="rId2">
            <p14:nvContentPartPr>
              <p14:cNvPr id="13" name="Ink 12"/>
              <p14:cNvContentPartPr/>
              <p14:nvPr/>
            </p14:nvContentPartPr>
            <p14:xfrm>
              <a:off x="2626402" y="2495836"/>
              <a:ext cx="1616040" cy="201600"/>
            </p14:xfrm>
          </p:contentPart>
        </mc:Choice>
        <mc:Fallback xmlns="">
          <p:pic>
            <p:nvPicPr>
              <p:cNvPr id="13" name="Ink 12"/>
              <p:cNvPicPr/>
              <p:nvPr/>
            </p:nvPicPr>
            <p:blipFill>
              <a:blip r:embed="rId3"/>
              <a:stretch>
                <a:fillRect/>
              </a:stretch>
            </p:blipFill>
            <p:spPr>
              <a:xfrm>
                <a:off x="2618122" y="2487916"/>
                <a:ext cx="1635120" cy="2181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43" name="Ink 42"/>
              <p14:cNvContentPartPr/>
              <p14:nvPr/>
            </p14:nvContentPartPr>
            <p14:xfrm>
              <a:off x="2215642" y="911476"/>
              <a:ext cx="3657600" cy="2491920"/>
            </p14:xfrm>
          </p:contentPart>
        </mc:Choice>
        <mc:Fallback xmlns="">
          <p:pic>
            <p:nvPicPr>
              <p:cNvPr id="43" name="Ink 42"/>
              <p:cNvPicPr/>
              <p:nvPr/>
            </p:nvPicPr>
            <p:blipFill>
              <a:blip r:embed="rId5"/>
              <a:stretch>
                <a:fillRect/>
              </a:stretch>
            </p:blipFill>
            <p:spPr>
              <a:xfrm>
                <a:off x="2206642" y="900676"/>
                <a:ext cx="3678120" cy="25149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9" name="Ink 48"/>
              <p14:cNvContentPartPr/>
              <p14:nvPr/>
            </p14:nvContentPartPr>
            <p14:xfrm>
              <a:off x="1211962" y="1333756"/>
              <a:ext cx="1388880" cy="52920"/>
            </p14:xfrm>
          </p:contentPart>
        </mc:Choice>
        <mc:Fallback xmlns="">
          <p:pic>
            <p:nvPicPr>
              <p:cNvPr id="49" name="Ink 48"/>
              <p:cNvPicPr/>
              <p:nvPr/>
            </p:nvPicPr>
            <p:blipFill>
              <a:blip r:embed="rId7"/>
              <a:stretch>
                <a:fillRect/>
              </a:stretch>
            </p:blipFill>
            <p:spPr>
              <a:xfrm>
                <a:off x="1205122" y="1322236"/>
                <a:ext cx="1399680" cy="716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8" name="Ink 67"/>
              <p14:cNvContentPartPr/>
              <p14:nvPr/>
            </p14:nvContentPartPr>
            <p14:xfrm>
              <a:off x="4943002" y="5147236"/>
              <a:ext cx="1315080" cy="624240"/>
            </p14:xfrm>
          </p:contentPart>
        </mc:Choice>
        <mc:Fallback xmlns="">
          <p:pic>
            <p:nvPicPr>
              <p:cNvPr id="68" name="Ink 67"/>
              <p:cNvPicPr/>
              <p:nvPr/>
            </p:nvPicPr>
            <p:blipFill>
              <a:blip r:embed="rId9"/>
              <a:stretch>
                <a:fillRect/>
              </a:stretch>
            </p:blipFill>
            <p:spPr>
              <a:xfrm>
                <a:off x="4932922" y="5142916"/>
                <a:ext cx="1335600" cy="6386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01" name="Ink 100"/>
              <p14:cNvContentPartPr/>
              <p14:nvPr/>
            </p14:nvContentPartPr>
            <p14:xfrm>
              <a:off x="5003842" y="4155796"/>
              <a:ext cx="1202040" cy="1243800"/>
            </p14:xfrm>
          </p:contentPart>
        </mc:Choice>
        <mc:Fallback xmlns="">
          <p:pic>
            <p:nvPicPr>
              <p:cNvPr id="101" name="Ink 100"/>
              <p:cNvPicPr/>
              <p:nvPr/>
            </p:nvPicPr>
            <p:blipFill>
              <a:blip r:embed="rId11"/>
              <a:stretch>
                <a:fillRect/>
              </a:stretch>
            </p:blipFill>
            <p:spPr>
              <a:xfrm>
                <a:off x="4993762" y="4146436"/>
                <a:ext cx="1218600" cy="12646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23" name="Ink 122"/>
              <p14:cNvContentPartPr/>
              <p14:nvPr/>
            </p14:nvContentPartPr>
            <p14:xfrm>
              <a:off x="8917762" y="2344276"/>
              <a:ext cx="1671480" cy="198720"/>
            </p14:xfrm>
          </p:contentPart>
        </mc:Choice>
        <mc:Fallback xmlns="">
          <p:pic>
            <p:nvPicPr>
              <p:cNvPr id="123" name="Ink 122"/>
              <p:cNvPicPr/>
              <p:nvPr/>
            </p:nvPicPr>
            <p:blipFill>
              <a:blip r:embed="rId13"/>
              <a:stretch>
                <a:fillRect/>
              </a:stretch>
            </p:blipFill>
            <p:spPr>
              <a:xfrm>
                <a:off x="8906962" y="2333476"/>
                <a:ext cx="1693080" cy="2199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35" name="Ink 134"/>
              <p14:cNvContentPartPr/>
              <p14:nvPr/>
            </p14:nvContentPartPr>
            <p14:xfrm>
              <a:off x="9431842" y="2972116"/>
              <a:ext cx="1389240" cy="84240"/>
            </p14:xfrm>
          </p:contentPart>
        </mc:Choice>
        <mc:Fallback xmlns="">
          <p:pic>
            <p:nvPicPr>
              <p:cNvPr id="135" name="Ink 134"/>
              <p:cNvPicPr/>
              <p:nvPr/>
            </p:nvPicPr>
            <p:blipFill>
              <a:blip r:embed="rId15"/>
              <a:stretch>
                <a:fillRect/>
              </a:stretch>
            </p:blipFill>
            <p:spPr>
              <a:xfrm>
                <a:off x="9422122" y="2962036"/>
                <a:ext cx="1407600" cy="1040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43" name="Ink 142"/>
              <p14:cNvContentPartPr/>
              <p14:nvPr/>
            </p14:nvContentPartPr>
            <p14:xfrm>
              <a:off x="9924682" y="677116"/>
              <a:ext cx="1150200" cy="673200"/>
            </p14:xfrm>
          </p:contentPart>
        </mc:Choice>
        <mc:Fallback xmlns="">
          <p:pic>
            <p:nvPicPr>
              <p:cNvPr id="143" name="Ink 142"/>
              <p:cNvPicPr/>
              <p:nvPr/>
            </p:nvPicPr>
            <p:blipFill>
              <a:blip r:embed="rId17"/>
              <a:stretch>
                <a:fillRect/>
              </a:stretch>
            </p:blipFill>
            <p:spPr>
              <a:xfrm>
                <a:off x="9914962" y="665956"/>
                <a:ext cx="1171080" cy="6958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73" name="Ink 172"/>
              <p14:cNvContentPartPr/>
              <p14:nvPr/>
            </p14:nvContentPartPr>
            <p14:xfrm>
              <a:off x="5313802" y="3022516"/>
              <a:ext cx="987840" cy="151560"/>
            </p14:xfrm>
          </p:contentPart>
        </mc:Choice>
        <mc:Fallback xmlns="">
          <p:pic>
            <p:nvPicPr>
              <p:cNvPr id="173" name="Ink 172"/>
              <p:cNvPicPr/>
              <p:nvPr/>
            </p:nvPicPr>
            <p:blipFill>
              <a:blip r:embed="rId19"/>
              <a:stretch>
                <a:fillRect/>
              </a:stretch>
            </p:blipFill>
            <p:spPr>
              <a:xfrm>
                <a:off x="5301922" y="3009916"/>
                <a:ext cx="1012320" cy="1764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74" name="Ink 173"/>
              <p14:cNvContentPartPr/>
              <p14:nvPr/>
            </p14:nvContentPartPr>
            <p14:xfrm>
              <a:off x="3164602" y="3058516"/>
              <a:ext cx="3115080" cy="781200"/>
            </p14:xfrm>
          </p:contentPart>
        </mc:Choice>
        <mc:Fallback xmlns="">
          <p:pic>
            <p:nvPicPr>
              <p:cNvPr id="174" name="Ink 173"/>
              <p:cNvPicPr/>
              <p:nvPr/>
            </p:nvPicPr>
            <p:blipFill>
              <a:blip r:embed="rId21"/>
              <a:stretch>
                <a:fillRect/>
              </a:stretch>
            </p:blipFill>
            <p:spPr>
              <a:xfrm>
                <a:off x="3153082" y="3052756"/>
                <a:ext cx="3138480" cy="7974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77" name="Ink 176"/>
              <p14:cNvContentPartPr/>
              <p14:nvPr/>
            </p14:nvContentPartPr>
            <p14:xfrm>
              <a:off x="2333722" y="2894356"/>
              <a:ext cx="777600" cy="2224800"/>
            </p14:xfrm>
          </p:contentPart>
        </mc:Choice>
        <mc:Fallback xmlns="">
          <p:pic>
            <p:nvPicPr>
              <p:cNvPr id="177" name="Ink 176"/>
              <p:cNvPicPr/>
              <p:nvPr/>
            </p:nvPicPr>
            <p:blipFill>
              <a:blip r:embed="rId23"/>
              <a:stretch>
                <a:fillRect/>
              </a:stretch>
            </p:blipFill>
            <p:spPr>
              <a:xfrm>
                <a:off x="2326162" y="2887516"/>
                <a:ext cx="794160" cy="22406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79" name="Ink 178"/>
              <p14:cNvContentPartPr/>
              <p14:nvPr/>
            </p14:nvContentPartPr>
            <p14:xfrm>
              <a:off x="5259082" y="5969476"/>
              <a:ext cx="897840" cy="696240"/>
            </p14:xfrm>
          </p:contentPart>
        </mc:Choice>
        <mc:Fallback xmlns="">
          <p:pic>
            <p:nvPicPr>
              <p:cNvPr id="179" name="Ink 178"/>
              <p:cNvPicPr/>
              <p:nvPr/>
            </p:nvPicPr>
            <p:blipFill>
              <a:blip r:embed="rId25"/>
              <a:stretch>
                <a:fillRect/>
              </a:stretch>
            </p:blipFill>
            <p:spPr>
              <a:xfrm>
                <a:off x="5249002" y="5959036"/>
                <a:ext cx="914400" cy="71676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83" name="Ink 182"/>
              <p14:cNvContentPartPr/>
              <p14:nvPr/>
            </p14:nvContentPartPr>
            <p14:xfrm>
              <a:off x="2254882" y="3529036"/>
              <a:ext cx="3727440" cy="905760"/>
            </p14:xfrm>
          </p:contentPart>
        </mc:Choice>
        <mc:Fallback xmlns="">
          <p:pic>
            <p:nvPicPr>
              <p:cNvPr id="183" name="Ink 182"/>
              <p:cNvPicPr/>
              <p:nvPr/>
            </p:nvPicPr>
            <p:blipFill>
              <a:blip r:embed="rId27"/>
              <a:stretch>
                <a:fillRect/>
              </a:stretch>
            </p:blipFill>
            <p:spPr>
              <a:xfrm>
                <a:off x="2244082" y="3520756"/>
                <a:ext cx="3748320" cy="9244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84" name="Ink 183"/>
              <p14:cNvContentPartPr/>
              <p14:nvPr/>
            </p14:nvContentPartPr>
            <p14:xfrm>
              <a:off x="4586962" y="5766076"/>
              <a:ext cx="1948320" cy="1035000"/>
            </p14:xfrm>
          </p:contentPart>
        </mc:Choice>
        <mc:Fallback xmlns="">
          <p:pic>
            <p:nvPicPr>
              <p:cNvPr id="184" name="Ink 183"/>
              <p:cNvPicPr/>
              <p:nvPr/>
            </p:nvPicPr>
            <p:blipFill>
              <a:blip r:embed="rId29"/>
              <a:stretch>
                <a:fillRect/>
              </a:stretch>
            </p:blipFill>
            <p:spPr>
              <a:xfrm>
                <a:off x="4576882" y="5755276"/>
                <a:ext cx="1970280" cy="105084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86" name="Ink 185"/>
              <p14:cNvContentPartPr/>
              <p14:nvPr/>
            </p14:nvContentPartPr>
            <p14:xfrm>
              <a:off x="8946202" y="1307836"/>
              <a:ext cx="2316960" cy="2468880"/>
            </p14:xfrm>
          </p:contentPart>
        </mc:Choice>
        <mc:Fallback xmlns="">
          <p:pic>
            <p:nvPicPr>
              <p:cNvPr id="186" name="Ink 185"/>
              <p:cNvPicPr/>
              <p:nvPr/>
            </p:nvPicPr>
            <p:blipFill>
              <a:blip r:embed="rId31"/>
              <a:stretch>
                <a:fillRect/>
              </a:stretch>
            </p:blipFill>
            <p:spPr>
              <a:xfrm>
                <a:off x="8935762" y="1298116"/>
                <a:ext cx="2338200" cy="24894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89" name="Ink 188"/>
              <p14:cNvContentPartPr/>
              <p14:nvPr/>
            </p14:nvContentPartPr>
            <p14:xfrm>
              <a:off x="9406282" y="2892916"/>
              <a:ext cx="1364400" cy="177120"/>
            </p14:xfrm>
          </p:contentPart>
        </mc:Choice>
        <mc:Fallback xmlns="">
          <p:pic>
            <p:nvPicPr>
              <p:cNvPr id="189" name="Ink 188"/>
              <p:cNvPicPr/>
              <p:nvPr/>
            </p:nvPicPr>
            <p:blipFill>
              <a:blip r:embed="rId33"/>
              <a:stretch>
                <a:fillRect/>
              </a:stretch>
            </p:blipFill>
            <p:spPr>
              <a:xfrm>
                <a:off x="9395842" y="2881756"/>
                <a:ext cx="1386000" cy="19872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92" name="Ink 191"/>
              <p14:cNvContentPartPr/>
              <p14:nvPr/>
            </p14:nvContentPartPr>
            <p14:xfrm>
              <a:off x="9399442" y="2937556"/>
              <a:ext cx="1237320" cy="218880"/>
            </p14:xfrm>
          </p:contentPart>
        </mc:Choice>
        <mc:Fallback xmlns="">
          <p:pic>
            <p:nvPicPr>
              <p:cNvPr id="192" name="Ink 191"/>
              <p:cNvPicPr/>
              <p:nvPr/>
            </p:nvPicPr>
            <p:blipFill>
              <a:blip r:embed="rId35"/>
              <a:stretch>
                <a:fillRect/>
              </a:stretch>
            </p:blipFill>
            <p:spPr>
              <a:xfrm>
                <a:off x="9390802" y="2929636"/>
                <a:ext cx="1256760" cy="2358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18" name="Ink 217"/>
              <p14:cNvContentPartPr/>
              <p14:nvPr/>
            </p14:nvContentPartPr>
            <p14:xfrm>
              <a:off x="10038802" y="4188556"/>
              <a:ext cx="1637640" cy="2241360"/>
            </p14:xfrm>
          </p:contentPart>
        </mc:Choice>
        <mc:Fallback xmlns="">
          <p:pic>
            <p:nvPicPr>
              <p:cNvPr id="218" name="Ink 217"/>
              <p:cNvPicPr/>
              <p:nvPr/>
            </p:nvPicPr>
            <p:blipFill>
              <a:blip r:embed="rId37"/>
              <a:stretch>
                <a:fillRect/>
              </a:stretch>
            </p:blipFill>
            <p:spPr>
              <a:xfrm>
                <a:off x="10027282" y="4178476"/>
                <a:ext cx="1658520" cy="22618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21" name="Ink 220"/>
              <p14:cNvContentPartPr/>
              <p14:nvPr/>
            </p14:nvContentPartPr>
            <p14:xfrm>
              <a:off x="9848002" y="4965796"/>
              <a:ext cx="1298880" cy="355680"/>
            </p14:xfrm>
          </p:contentPart>
        </mc:Choice>
        <mc:Fallback xmlns="">
          <p:pic>
            <p:nvPicPr>
              <p:cNvPr id="221" name="Ink 220"/>
              <p:cNvPicPr/>
              <p:nvPr/>
            </p:nvPicPr>
            <p:blipFill>
              <a:blip r:embed="rId39"/>
              <a:stretch>
                <a:fillRect/>
              </a:stretch>
            </p:blipFill>
            <p:spPr>
              <a:xfrm>
                <a:off x="9838642" y="4958236"/>
                <a:ext cx="1318680" cy="3726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222" name="Ink 221"/>
              <p14:cNvContentPartPr/>
              <p14:nvPr/>
            </p14:nvContentPartPr>
            <p14:xfrm>
              <a:off x="10018642" y="5104396"/>
              <a:ext cx="1351440" cy="837720"/>
            </p14:xfrm>
          </p:contentPart>
        </mc:Choice>
        <mc:Fallback xmlns="">
          <p:pic>
            <p:nvPicPr>
              <p:cNvPr id="222" name="Ink 221"/>
              <p:cNvPicPr/>
              <p:nvPr/>
            </p:nvPicPr>
            <p:blipFill>
              <a:blip r:embed="rId41"/>
              <a:stretch>
                <a:fillRect/>
              </a:stretch>
            </p:blipFill>
            <p:spPr>
              <a:xfrm>
                <a:off x="10010722" y="5094676"/>
                <a:ext cx="1369440" cy="85860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227" name="Ink 226"/>
              <p14:cNvContentPartPr/>
              <p14:nvPr/>
            </p14:nvContentPartPr>
            <p14:xfrm>
              <a:off x="5657242" y="4196476"/>
              <a:ext cx="5383080" cy="2198880"/>
            </p14:xfrm>
          </p:contentPart>
        </mc:Choice>
        <mc:Fallback xmlns="">
          <p:pic>
            <p:nvPicPr>
              <p:cNvPr id="227" name="Ink 226"/>
              <p:cNvPicPr/>
              <p:nvPr/>
            </p:nvPicPr>
            <p:blipFill>
              <a:blip r:embed="rId43"/>
              <a:stretch>
                <a:fillRect/>
              </a:stretch>
            </p:blipFill>
            <p:spPr>
              <a:xfrm>
                <a:off x="5647162" y="4186396"/>
                <a:ext cx="5404680" cy="2219760"/>
              </a:xfrm>
              <a:prstGeom prst="rect">
                <a:avLst/>
              </a:prstGeom>
            </p:spPr>
          </p:pic>
        </mc:Fallback>
      </mc:AlternateContent>
    </p:spTree>
    <p:extLst>
      <p:ext uri="{BB962C8B-B14F-4D97-AF65-F5344CB8AC3E}">
        <p14:creationId xmlns:p14="http://schemas.microsoft.com/office/powerpoint/2010/main" val="42016664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Parity Flag</a:t>
            </a:r>
          </a:p>
        </p:txBody>
      </p:sp>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3074962" y="1583956"/>
              <a:ext cx="935280" cy="2466720"/>
            </p14:xfrm>
          </p:contentPart>
        </mc:Choice>
        <mc:Fallback xmlns="">
          <p:pic>
            <p:nvPicPr>
              <p:cNvPr id="6" name="Ink 5"/>
              <p:cNvPicPr/>
              <p:nvPr/>
            </p:nvPicPr>
            <p:blipFill>
              <a:blip r:embed="rId3"/>
              <a:stretch>
                <a:fillRect/>
              </a:stretch>
            </p:blipFill>
            <p:spPr>
              <a:xfrm>
                <a:off x="3063802" y="1572796"/>
                <a:ext cx="955440" cy="24868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3" name="Ink 12"/>
              <p14:cNvContentPartPr/>
              <p14:nvPr/>
            </p14:nvContentPartPr>
            <p14:xfrm>
              <a:off x="2379442" y="2764036"/>
              <a:ext cx="1379160" cy="345600"/>
            </p14:xfrm>
          </p:contentPart>
        </mc:Choice>
        <mc:Fallback xmlns="">
          <p:pic>
            <p:nvPicPr>
              <p:cNvPr id="13" name="Ink 12"/>
              <p:cNvPicPr/>
              <p:nvPr/>
            </p:nvPicPr>
            <p:blipFill>
              <a:blip r:embed="rId5"/>
              <a:stretch>
                <a:fillRect/>
              </a:stretch>
            </p:blipFill>
            <p:spPr>
              <a:xfrm>
                <a:off x="2370442" y="2756116"/>
                <a:ext cx="1398600" cy="3625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6" name="Ink 15"/>
              <p14:cNvContentPartPr/>
              <p14:nvPr/>
            </p14:nvContentPartPr>
            <p14:xfrm>
              <a:off x="2282242" y="2460916"/>
              <a:ext cx="78480" cy="335160"/>
            </p14:xfrm>
          </p:contentPart>
        </mc:Choice>
        <mc:Fallback xmlns="">
          <p:pic>
            <p:nvPicPr>
              <p:cNvPr id="16" name="Ink 15"/>
              <p:cNvPicPr/>
              <p:nvPr/>
            </p:nvPicPr>
            <p:blipFill>
              <a:blip r:embed="rId7"/>
              <a:stretch>
                <a:fillRect/>
              </a:stretch>
            </p:blipFill>
            <p:spPr>
              <a:xfrm>
                <a:off x="2271802" y="2450476"/>
                <a:ext cx="98640" cy="3520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7" name="Ink 16"/>
              <p14:cNvContentPartPr/>
              <p14:nvPr/>
            </p14:nvContentPartPr>
            <p14:xfrm>
              <a:off x="2250922" y="2558836"/>
              <a:ext cx="248400" cy="60120"/>
            </p14:xfrm>
          </p:contentPart>
        </mc:Choice>
        <mc:Fallback xmlns="">
          <p:pic>
            <p:nvPicPr>
              <p:cNvPr id="17" name="Ink 16"/>
              <p:cNvPicPr/>
              <p:nvPr/>
            </p:nvPicPr>
            <p:blipFill>
              <a:blip r:embed="rId9"/>
              <a:stretch>
                <a:fillRect/>
              </a:stretch>
            </p:blipFill>
            <p:spPr>
              <a:xfrm>
                <a:off x="2241922" y="2553076"/>
                <a:ext cx="266400" cy="748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0" name="Ink 29"/>
              <p14:cNvContentPartPr/>
              <p14:nvPr/>
            </p14:nvContentPartPr>
            <p14:xfrm>
              <a:off x="2824402" y="3508876"/>
              <a:ext cx="1386360" cy="230760"/>
            </p14:xfrm>
          </p:contentPart>
        </mc:Choice>
        <mc:Fallback xmlns="">
          <p:pic>
            <p:nvPicPr>
              <p:cNvPr id="30" name="Ink 29"/>
              <p:cNvPicPr/>
              <p:nvPr/>
            </p:nvPicPr>
            <p:blipFill>
              <a:blip r:embed="rId11"/>
              <a:stretch>
                <a:fillRect/>
              </a:stretch>
            </p:blipFill>
            <p:spPr>
              <a:xfrm>
                <a:off x="2815042" y="3498436"/>
                <a:ext cx="1406160" cy="2509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1" name="Ink 40"/>
              <p14:cNvContentPartPr/>
              <p14:nvPr/>
            </p14:nvContentPartPr>
            <p14:xfrm>
              <a:off x="3097642" y="3808756"/>
              <a:ext cx="5635080" cy="1778040"/>
            </p14:xfrm>
          </p:contentPart>
        </mc:Choice>
        <mc:Fallback xmlns="">
          <p:pic>
            <p:nvPicPr>
              <p:cNvPr id="41" name="Ink 40"/>
              <p:cNvPicPr/>
              <p:nvPr/>
            </p:nvPicPr>
            <p:blipFill>
              <a:blip r:embed="rId13"/>
              <a:stretch>
                <a:fillRect/>
              </a:stretch>
            </p:blipFill>
            <p:spPr>
              <a:xfrm>
                <a:off x="3086482" y="3799756"/>
                <a:ext cx="5654520" cy="17956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58" name="Ink 57"/>
              <p14:cNvContentPartPr/>
              <p14:nvPr/>
            </p14:nvContentPartPr>
            <p14:xfrm>
              <a:off x="3176482" y="4579156"/>
              <a:ext cx="1605600" cy="366840"/>
            </p14:xfrm>
          </p:contentPart>
        </mc:Choice>
        <mc:Fallback xmlns="">
          <p:pic>
            <p:nvPicPr>
              <p:cNvPr id="58" name="Ink 57"/>
              <p:cNvPicPr/>
              <p:nvPr/>
            </p:nvPicPr>
            <p:blipFill>
              <a:blip r:embed="rId15"/>
              <a:stretch>
                <a:fillRect/>
              </a:stretch>
            </p:blipFill>
            <p:spPr>
              <a:xfrm>
                <a:off x="3166042" y="4567636"/>
                <a:ext cx="1627560" cy="3888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77" name="Ink 76"/>
              <p14:cNvContentPartPr/>
              <p14:nvPr/>
            </p14:nvContentPartPr>
            <p14:xfrm>
              <a:off x="6515122" y="6184036"/>
              <a:ext cx="738360" cy="233640"/>
            </p14:xfrm>
          </p:contentPart>
        </mc:Choice>
        <mc:Fallback xmlns="">
          <p:pic>
            <p:nvPicPr>
              <p:cNvPr id="77" name="Ink 76"/>
              <p:cNvPicPr/>
              <p:nvPr/>
            </p:nvPicPr>
            <p:blipFill>
              <a:blip r:embed="rId17"/>
              <a:stretch>
                <a:fillRect/>
              </a:stretch>
            </p:blipFill>
            <p:spPr>
              <a:xfrm>
                <a:off x="6506842" y="6173596"/>
                <a:ext cx="757080" cy="2523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44" name="Ink 143"/>
              <p14:cNvContentPartPr/>
              <p14:nvPr/>
            </p14:nvContentPartPr>
            <p14:xfrm>
              <a:off x="9306202" y="3558196"/>
              <a:ext cx="2406960" cy="131760"/>
            </p14:xfrm>
          </p:contentPart>
        </mc:Choice>
        <mc:Fallback xmlns="">
          <p:pic>
            <p:nvPicPr>
              <p:cNvPr id="144" name="Ink 143"/>
              <p:cNvPicPr/>
              <p:nvPr/>
            </p:nvPicPr>
            <p:blipFill>
              <a:blip r:embed="rId19"/>
              <a:stretch>
                <a:fillRect/>
              </a:stretch>
            </p:blipFill>
            <p:spPr>
              <a:xfrm>
                <a:off x="9296122" y="3552796"/>
                <a:ext cx="2427480" cy="1472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56" name="Ink 155"/>
              <p14:cNvContentPartPr/>
              <p14:nvPr/>
            </p14:nvContentPartPr>
            <p14:xfrm>
              <a:off x="10041682" y="4221676"/>
              <a:ext cx="1448280" cy="60120"/>
            </p14:xfrm>
          </p:contentPart>
        </mc:Choice>
        <mc:Fallback xmlns="">
          <p:pic>
            <p:nvPicPr>
              <p:cNvPr id="156" name="Ink 155"/>
              <p:cNvPicPr/>
              <p:nvPr/>
            </p:nvPicPr>
            <p:blipFill>
              <a:blip r:embed="rId21"/>
              <a:stretch>
                <a:fillRect/>
              </a:stretch>
            </p:blipFill>
            <p:spPr>
              <a:xfrm>
                <a:off x="10032322" y="4211596"/>
                <a:ext cx="1467720" cy="7956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59" name="Ink 158"/>
              <p14:cNvContentPartPr/>
              <p14:nvPr/>
            </p14:nvContentPartPr>
            <p14:xfrm>
              <a:off x="10142482" y="4386916"/>
              <a:ext cx="1194840" cy="14400"/>
            </p14:xfrm>
          </p:contentPart>
        </mc:Choice>
        <mc:Fallback xmlns="">
          <p:pic>
            <p:nvPicPr>
              <p:cNvPr id="159" name="Ink 158"/>
              <p:cNvPicPr/>
              <p:nvPr/>
            </p:nvPicPr>
            <p:blipFill>
              <a:blip r:embed="rId23"/>
              <a:stretch>
                <a:fillRect/>
              </a:stretch>
            </p:blipFill>
            <p:spPr>
              <a:xfrm>
                <a:off x="10134562" y="4381516"/>
                <a:ext cx="1213200" cy="295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68" name="Ink 167"/>
              <p14:cNvContentPartPr/>
              <p14:nvPr/>
            </p14:nvContentPartPr>
            <p14:xfrm>
              <a:off x="8737762" y="2362996"/>
              <a:ext cx="177480" cy="4709160"/>
            </p14:xfrm>
          </p:contentPart>
        </mc:Choice>
        <mc:Fallback xmlns="">
          <p:pic>
            <p:nvPicPr>
              <p:cNvPr id="168" name="Ink 167"/>
              <p:cNvPicPr/>
              <p:nvPr/>
            </p:nvPicPr>
            <p:blipFill>
              <a:blip r:embed="rId25"/>
              <a:stretch>
                <a:fillRect/>
              </a:stretch>
            </p:blipFill>
            <p:spPr>
              <a:xfrm>
                <a:off x="8733802" y="2352556"/>
                <a:ext cx="190800" cy="473076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70" name="Ink 169"/>
              <p14:cNvContentPartPr/>
              <p14:nvPr/>
            </p14:nvContentPartPr>
            <p14:xfrm>
              <a:off x="5708002" y="5446396"/>
              <a:ext cx="1649520" cy="747720"/>
            </p14:xfrm>
          </p:contentPart>
        </mc:Choice>
        <mc:Fallback xmlns="">
          <p:pic>
            <p:nvPicPr>
              <p:cNvPr id="170" name="Ink 169"/>
              <p:cNvPicPr/>
              <p:nvPr/>
            </p:nvPicPr>
            <p:blipFill>
              <a:blip r:embed="rId27"/>
              <a:stretch>
                <a:fillRect/>
              </a:stretch>
            </p:blipFill>
            <p:spPr>
              <a:xfrm>
                <a:off x="5696122" y="5435596"/>
                <a:ext cx="1672200" cy="7696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73" name="Ink 172"/>
              <p14:cNvContentPartPr/>
              <p14:nvPr/>
            </p14:nvContentPartPr>
            <p14:xfrm>
              <a:off x="8877082" y="2267226"/>
              <a:ext cx="3396960" cy="209520"/>
            </p14:xfrm>
          </p:contentPart>
        </mc:Choice>
        <mc:Fallback xmlns="">
          <p:pic>
            <p:nvPicPr>
              <p:cNvPr id="173" name="Ink 172"/>
              <p:cNvPicPr/>
              <p:nvPr/>
            </p:nvPicPr>
            <p:blipFill>
              <a:blip r:embed="rId29"/>
              <a:stretch>
                <a:fillRect/>
              </a:stretch>
            </p:blipFill>
            <p:spPr>
              <a:xfrm>
                <a:off x="8868442" y="2258226"/>
                <a:ext cx="3414960" cy="2235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98" name="Ink 197"/>
              <p14:cNvContentPartPr/>
              <p14:nvPr/>
            </p14:nvContentPartPr>
            <p14:xfrm>
              <a:off x="9980842" y="5268186"/>
              <a:ext cx="1257120" cy="102240"/>
            </p14:xfrm>
          </p:contentPart>
        </mc:Choice>
        <mc:Fallback xmlns="">
          <p:pic>
            <p:nvPicPr>
              <p:cNvPr id="198" name="Ink 197"/>
              <p:cNvPicPr/>
              <p:nvPr/>
            </p:nvPicPr>
            <p:blipFill>
              <a:blip r:embed="rId31"/>
              <a:stretch>
                <a:fillRect/>
              </a:stretch>
            </p:blipFill>
            <p:spPr>
              <a:xfrm>
                <a:off x="9972562" y="5260986"/>
                <a:ext cx="1275480" cy="1148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01" name="Ink 200"/>
              <p14:cNvContentPartPr/>
              <p14:nvPr/>
            </p14:nvContentPartPr>
            <p14:xfrm>
              <a:off x="9864202" y="5531706"/>
              <a:ext cx="1298520" cy="144720"/>
            </p14:xfrm>
          </p:contentPart>
        </mc:Choice>
        <mc:Fallback xmlns="">
          <p:pic>
            <p:nvPicPr>
              <p:cNvPr id="201" name="Ink 200"/>
              <p:cNvPicPr/>
              <p:nvPr/>
            </p:nvPicPr>
            <p:blipFill>
              <a:blip r:embed="rId33"/>
              <a:stretch>
                <a:fillRect/>
              </a:stretch>
            </p:blipFill>
            <p:spPr>
              <a:xfrm>
                <a:off x="9855202" y="5525586"/>
                <a:ext cx="1317240" cy="1602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06" name="Ink 205"/>
              <p14:cNvContentPartPr/>
              <p14:nvPr/>
            </p14:nvContentPartPr>
            <p14:xfrm>
              <a:off x="6307042" y="6060196"/>
              <a:ext cx="1089360" cy="266760"/>
            </p14:xfrm>
          </p:contentPart>
        </mc:Choice>
        <mc:Fallback xmlns="">
          <p:pic>
            <p:nvPicPr>
              <p:cNvPr id="206" name="Ink 205"/>
              <p:cNvPicPr/>
              <p:nvPr/>
            </p:nvPicPr>
            <p:blipFill>
              <a:blip r:embed="rId35"/>
              <a:stretch>
                <a:fillRect/>
              </a:stretch>
            </p:blipFill>
            <p:spPr>
              <a:xfrm>
                <a:off x="6298042" y="6050116"/>
                <a:ext cx="1108440" cy="28584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10" name="Ink 209"/>
              <p14:cNvContentPartPr/>
              <p14:nvPr/>
            </p14:nvContentPartPr>
            <p14:xfrm>
              <a:off x="7000762" y="681796"/>
              <a:ext cx="5307840" cy="4958990"/>
            </p14:xfrm>
          </p:contentPart>
        </mc:Choice>
        <mc:Fallback xmlns="">
          <p:pic>
            <p:nvPicPr>
              <p:cNvPr id="210" name="Ink 209"/>
              <p:cNvPicPr/>
              <p:nvPr/>
            </p:nvPicPr>
            <p:blipFill>
              <a:blip r:embed="rId37"/>
              <a:stretch>
                <a:fillRect/>
              </a:stretch>
            </p:blipFill>
            <p:spPr>
              <a:xfrm>
                <a:off x="6992482" y="671716"/>
                <a:ext cx="5325480" cy="497339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17" name="Ink 216"/>
              <p14:cNvContentPartPr/>
              <p14:nvPr/>
            </p14:nvContentPartPr>
            <p14:xfrm>
              <a:off x="10476562" y="4135626"/>
              <a:ext cx="658800" cy="80280"/>
            </p14:xfrm>
          </p:contentPart>
        </mc:Choice>
        <mc:Fallback xmlns="">
          <p:pic>
            <p:nvPicPr>
              <p:cNvPr id="217" name="Ink 216"/>
              <p:cNvPicPr/>
              <p:nvPr/>
            </p:nvPicPr>
            <p:blipFill>
              <a:blip r:embed="rId39"/>
              <a:stretch>
                <a:fillRect/>
              </a:stretch>
            </p:blipFill>
            <p:spPr>
              <a:xfrm>
                <a:off x="10467202" y="4127346"/>
                <a:ext cx="671760" cy="9792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219" name="Ink 218"/>
              <p14:cNvContentPartPr/>
              <p14:nvPr/>
            </p14:nvContentPartPr>
            <p14:xfrm>
              <a:off x="9318442" y="4652946"/>
              <a:ext cx="1407960" cy="82800"/>
            </p14:xfrm>
          </p:contentPart>
        </mc:Choice>
        <mc:Fallback xmlns="">
          <p:pic>
            <p:nvPicPr>
              <p:cNvPr id="219" name="Ink 218"/>
              <p:cNvPicPr/>
              <p:nvPr/>
            </p:nvPicPr>
            <p:blipFill>
              <a:blip r:embed="rId41"/>
              <a:stretch>
                <a:fillRect/>
              </a:stretch>
            </p:blipFill>
            <p:spPr>
              <a:xfrm>
                <a:off x="9306202" y="4645746"/>
                <a:ext cx="1428480" cy="10080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224" name="Ink 223"/>
              <p14:cNvContentPartPr/>
              <p14:nvPr/>
            </p14:nvContentPartPr>
            <p14:xfrm>
              <a:off x="10836202" y="4640706"/>
              <a:ext cx="1140480" cy="68040"/>
            </p14:xfrm>
          </p:contentPart>
        </mc:Choice>
        <mc:Fallback xmlns="">
          <p:pic>
            <p:nvPicPr>
              <p:cNvPr id="224" name="Ink 223"/>
              <p:cNvPicPr/>
              <p:nvPr/>
            </p:nvPicPr>
            <p:blipFill>
              <a:blip r:embed="rId43"/>
              <a:stretch>
                <a:fillRect/>
              </a:stretch>
            </p:blipFill>
            <p:spPr>
              <a:xfrm>
                <a:off x="10826122" y="4630626"/>
                <a:ext cx="1160280" cy="87840"/>
              </a:xfrm>
              <a:prstGeom prst="rect">
                <a:avLst/>
              </a:prstGeom>
            </p:spPr>
          </p:pic>
        </mc:Fallback>
      </mc:AlternateContent>
    </p:spTree>
    <p:extLst>
      <p:ext uri="{BB962C8B-B14F-4D97-AF65-F5344CB8AC3E}">
        <p14:creationId xmlns:p14="http://schemas.microsoft.com/office/powerpoint/2010/main" val="27724724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Sign Flag</a:t>
            </a:r>
          </a:p>
        </p:txBody>
      </p:sp>
      <mc:AlternateContent xmlns:mc="http://schemas.openxmlformats.org/markup-compatibility/2006" xmlns:p14="http://schemas.microsoft.com/office/powerpoint/2010/main">
        <mc:Choice Requires="p14">
          <p:contentPart p14:bwMode="auto" r:id="rId2">
            <p14:nvContentPartPr>
              <p14:cNvPr id="12" name="Ink 11"/>
              <p14:cNvContentPartPr/>
              <p14:nvPr/>
            </p14:nvContentPartPr>
            <p14:xfrm>
              <a:off x="944122" y="1380556"/>
              <a:ext cx="1630440" cy="59400"/>
            </p14:xfrm>
          </p:contentPart>
        </mc:Choice>
        <mc:Fallback xmlns="">
          <p:pic>
            <p:nvPicPr>
              <p:cNvPr id="12" name="Ink 11"/>
              <p:cNvPicPr/>
              <p:nvPr/>
            </p:nvPicPr>
            <p:blipFill>
              <a:blip r:embed="rId3"/>
              <a:stretch>
                <a:fillRect/>
              </a:stretch>
            </p:blipFill>
            <p:spPr>
              <a:xfrm>
                <a:off x="935122" y="1370476"/>
                <a:ext cx="1646280" cy="792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7" name="Ink 16"/>
              <p14:cNvContentPartPr/>
              <p14:nvPr/>
            </p14:nvContentPartPr>
            <p14:xfrm>
              <a:off x="2476282" y="1312156"/>
              <a:ext cx="895320" cy="2632320"/>
            </p14:xfrm>
          </p:contentPart>
        </mc:Choice>
        <mc:Fallback xmlns="">
          <p:pic>
            <p:nvPicPr>
              <p:cNvPr id="17" name="Ink 16"/>
              <p:cNvPicPr/>
              <p:nvPr/>
            </p:nvPicPr>
            <p:blipFill>
              <a:blip r:embed="rId5"/>
              <a:stretch>
                <a:fillRect/>
              </a:stretch>
            </p:blipFill>
            <p:spPr>
              <a:xfrm>
                <a:off x="2466562" y="1306396"/>
                <a:ext cx="914760" cy="26427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3" name="Ink 22"/>
              <p14:cNvContentPartPr/>
              <p14:nvPr/>
            </p14:nvContentPartPr>
            <p14:xfrm>
              <a:off x="1744042" y="2934676"/>
              <a:ext cx="2130840" cy="319680"/>
            </p14:xfrm>
          </p:contentPart>
        </mc:Choice>
        <mc:Fallback xmlns="">
          <p:pic>
            <p:nvPicPr>
              <p:cNvPr id="23" name="Ink 22"/>
              <p:cNvPicPr/>
              <p:nvPr/>
            </p:nvPicPr>
            <p:blipFill>
              <a:blip r:embed="rId7"/>
              <a:stretch>
                <a:fillRect/>
              </a:stretch>
            </p:blipFill>
            <p:spPr>
              <a:xfrm>
                <a:off x="1733964" y="2927476"/>
                <a:ext cx="2153516" cy="3369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9" name="Ink 28"/>
              <p14:cNvContentPartPr/>
              <p14:nvPr/>
            </p14:nvContentPartPr>
            <p14:xfrm>
              <a:off x="1857442" y="4006036"/>
              <a:ext cx="2229840" cy="350280"/>
            </p14:xfrm>
          </p:contentPart>
        </mc:Choice>
        <mc:Fallback xmlns="">
          <p:pic>
            <p:nvPicPr>
              <p:cNvPr id="29" name="Ink 28"/>
              <p:cNvPicPr/>
              <p:nvPr/>
            </p:nvPicPr>
            <p:blipFill>
              <a:blip r:embed="rId9"/>
              <a:stretch>
                <a:fillRect/>
              </a:stretch>
            </p:blipFill>
            <p:spPr>
              <a:xfrm>
                <a:off x="1848082" y="3994876"/>
                <a:ext cx="2250360" cy="3708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0" name="Ink 39"/>
              <p14:cNvContentPartPr/>
              <p14:nvPr/>
            </p14:nvContentPartPr>
            <p14:xfrm>
              <a:off x="3146962" y="4186756"/>
              <a:ext cx="237960" cy="423360"/>
            </p14:xfrm>
          </p:contentPart>
        </mc:Choice>
        <mc:Fallback xmlns="">
          <p:pic>
            <p:nvPicPr>
              <p:cNvPr id="40" name="Ink 39"/>
              <p:cNvPicPr/>
              <p:nvPr/>
            </p:nvPicPr>
            <p:blipFill>
              <a:blip r:embed="rId11"/>
              <a:stretch>
                <a:fillRect/>
              </a:stretch>
            </p:blipFill>
            <p:spPr>
              <a:xfrm>
                <a:off x="3139762" y="4178476"/>
                <a:ext cx="254520" cy="4399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4" name="Ink 63"/>
              <p14:cNvContentPartPr/>
              <p14:nvPr/>
            </p14:nvContentPartPr>
            <p14:xfrm>
              <a:off x="6608722" y="2825596"/>
              <a:ext cx="1692360" cy="279360"/>
            </p14:xfrm>
          </p:contentPart>
        </mc:Choice>
        <mc:Fallback xmlns="">
          <p:pic>
            <p:nvPicPr>
              <p:cNvPr id="64" name="Ink 63"/>
              <p:cNvPicPr/>
              <p:nvPr/>
            </p:nvPicPr>
            <p:blipFill>
              <a:blip r:embed="rId13"/>
              <a:stretch>
                <a:fillRect/>
              </a:stretch>
            </p:blipFill>
            <p:spPr>
              <a:xfrm>
                <a:off x="6599362" y="2814076"/>
                <a:ext cx="1713240" cy="3002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70" name="Ink 69"/>
              <p14:cNvContentPartPr/>
              <p14:nvPr/>
            </p14:nvContentPartPr>
            <p14:xfrm>
              <a:off x="7029562" y="1742356"/>
              <a:ext cx="795240" cy="1012680"/>
            </p14:xfrm>
          </p:contentPart>
        </mc:Choice>
        <mc:Fallback xmlns="">
          <p:pic>
            <p:nvPicPr>
              <p:cNvPr id="70" name="Ink 69"/>
              <p:cNvPicPr/>
              <p:nvPr/>
            </p:nvPicPr>
            <p:blipFill>
              <a:blip r:embed="rId15"/>
              <a:stretch>
                <a:fillRect/>
              </a:stretch>
            </p:blipFill>
            <p:spPr>
              <a:xfrm>
                <a:off x="7018402" y="1731552"/>
                <a:ext cx="812880" cy="1034648"/>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85" name="Ink 84"/>
              <p14:cNvContentPartPr/>
              <p14:nvPr/>
            </p14:nvContentPartPr>
            <p14:xfrm>
              <a:off x="2252722" y="4434076"/>
              <a:ext cx="6755040" cy="1900800"/>
            </p14:xfrm>
          </p:contentPart>
        </mc:Choice>
        <mc:Fallback xmlns="">
          <p:pic>
            <p:nvPicPr>
              <p:cNvPr id="85" name="Ink 84"/>
              <p:cNvPicPr/>
              <p:nvPr/>
            </p:nvPicPr>
            <p:blipFill>
              <a:blip r:embed="rId17"/>
              <a:stretch>
                <a:fillRect/>
              </a:stretch>
            </p:blipFill>
            <p:spPr>
              <a:xfrm>
                <a:off x="2242642" y="4422196"/>
                <a:ext cx="6775560" cy="19238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02" name="Ink 101"/>
              <p14:cNvContentPartPr/>
              <p14:nvPr/>
            </p14:nvContentPartPr>
            <p14:xfrm>
              <a:off x="6420082" y="3597076"/>
              <a:ext cx="1901520" cy="176760"/>
            </p14:xfrm>
          </p:contentPart>
        </mc:Choice>
        <mc:Fallback xmlns="">
          <p:pic>
            <p:nvPicPr>
              <p:cNvPr id="102" name="Ink 101"/>
              <p:cNvPicPr/>
              <p:nvPr/>
            </p:nvPicPr>
            <p:blipFill>
              <a:blip r:embed="rId19"/>
              <a:stretch>
                <a:fillRect/>
              </a:stretch>
            </p:blipFill>
            <p:spPr>
              <a:xfrm>
                <a:off x="6410002" y="3586636"/>
                <a:ext cx="1922040" cy="1972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03" name="Ink 102"/>
              <p14:cNvContentPartPr/>
              <p14:nvPr/>
            </p14:nvContentPartPr>
            <p14:xfrm>
              <a:off x="6784762" y="3726676"/>
              <a:ext cx="1357920" cy="184320"/>
            </p14:xfrm>
          </p:contentPart>
        </mc:Choice>
        <mc:Fallback xmlns="">
          <p:pic>
            <p:nvPicPr>
              <p:cNvPr id="103" name="Ink 102"/>
              <p:cNvPicPr/>
              <p:nvPr/>
            </p:nvPicPr>
            <p:blipFill>
              <a:blip r:embed="rId21"/>
              <a:stretch>
                <a:fillRect/>
              </a:stretch>
            </p:blipFill>
            <p:spPr>
              <a:xfrm>
                <a:off x="6776482" y="3721276"/>
                <a:ext cx="1376640" cy="1987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15" name="Ink 114"/>
              <p14:cNvContentPartPr/>
              <p14:nvPr/>
            </p14:nvContentPartPr>
            <p14:xfrm>
              <a:off x="10061482" y="3126196"/>
              <a:ext cx="1649160" cy="285840"/>
            </p14:xfrm>
          </p:contentPart>
        </mc:Choice>
        <mc:Fallback xmlns="">
          <p:pic>
            <p:nvPicPr>
              <p:cNvPr id="115" name="Ink 114"/>
              <p:cNvPicPr/>
              <p:nvPr/>
            </p:nvPicPr>
            <p:blipFill>
              <a:blip r:embed="rId23"/>
              <a:stretch>
                <a:fillRect/>
              </a:stretch>
            </p:blipFill>
            <p:spPr>
              <a:xfrm>
                <a:off x="10052482" y="3115756"/>
                <a:ext cx="1668600" cy="3056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16" name="Ink 115"/>
              <p14:cNvContentPartPr/>
              <p14:nvPr/>
            </p14:nvContentPartPr>
            <p14:xfrm>
              <a:off x="7100122" y="3052396"/>
              <a:ext cx="1050120" cy="2462400"/>
            </p14:xfrm>
          </p:contentPart>
        </mc:Choice>
        <mc:Fallback xmlns="">
          <p:pic>
            <p:nvPicPr>
              <p:cNvPr id="116" name="Ink 115"/>
              <p:cNvPicPr/>
              <p:nvPr/>
            </p:nvPicPr>
            <p:blipFill>
              <a:blip r:embed="rId25"/>
              <a:stretch>
                <a:fillRect/>
              </a:stretch>
            </p:blipFill>
            <p:spPr>
              <a:xfrm>
                <a:off x="7091122" y="3041594"/>
                <a:ext cx="1069200" cy="2483283"/>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39" name="Ink 138"/>
              <p14:cNvContentPartPr/>
              <p14:nvPr/>
            </p14:nvContentPartPr>
            <p14:xfrm>
              <a:off x="9867802" y="1938196"/>
              <a:ext cx="1985040" cy="3586320"/>
            </p14:xfrm>
          </p:contentPart>
        </mc:Choice>
        <mc:Fallback xmlns="">
          <p:pic>
            <p:nvPicPr>
              <p:cNvPr id="139" name="Ink 138"/>
              <p:cNvPicPr/>
              <p:nvPr/>
            </p:nvPicPr>
            <p:blipFill>
              <a:blip r:embed="rId27"/>
              <a:stretch>
                <a:fillRect/>
              </a:stretch>
            </p:blipFill>
            <p:spPr>
              <a:xfrm>
                <a:off x="9857362" y="1927396"/>
                <a:ext cx="2005560" cy="360864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46" name="Ink 145"/>
              <p14:cNvContentPartPr/>
              <p14:nvPr/>
            </p14:nvContentPartPr>
            <p14:xfrm>
              <a:off x="9081922" y="3840796"/>
              <a:ext cx="964800" cy="1900800"/>
            </p14:xfrm>
          </p:contentPart>
        </mc:Choice>
        <mc:Fallback xmlns="">
          <p:pic>
            <p:nvPicPr>
              <p:cNvPr id="146" name="Ink 145"/>
              <p:cNvPicPr/>
              <p:nvPr/>
            </p:nvPicPr>
            <p:blipFill>
              <a:blip r:embed="rId29"/>
              <a:stretch>
                <a:fillRect/>
              </a:stretch>
            </p:blipFill>
            <p:spPr>
              <a:xfrm>
                <a:off x="9071842" y="3829996"/>
                <a:ext cx="985320" cy="192204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50" name="Ink 149"/>
              <p14:cNvContentPartPr/>
              <p14:nvPr/>
            </p14:nvContentPartPr>
            <p14:xfrm>
              <a:off x="7160962" y="5449996"/>
              <a:ext cx="4388400" cy="563760"/>
            </p14:xfrm>
          </p:contentPart>
        </mc:Choice>
        <mc:Fallback xmlns="">
          <p:pic>
            <p:nvPicPr>
              <p:cNvPr id="150" name="Ink 149"/>
              <p:cNvPicPr/>
              <p:nvPr/>
            </p:nvPicPr>
            <p:blipFill>
              <a:blip r:embed="rId31"/>
              <a:stretch>
                <a:fillRect/>
              </a:stretch>
            </p:blipFill>
            <p:spPr>
              <a:xfrm>
                <a:off x="7150162" y="5442791"/>
                <a:ext cx="4406040" cy="582492"/>
              </a:xfrm>
              <a:prstGeom prst="rect">
                <a:avLst/>
              </a:prstGeom>
            </p:spPr>
          </p:pic>
        </mc:Fallback>
      </mc:AlternateContent>
    </p:spTree>
    <p:extLst>
      <p:ext uri="{BB962C8B-B14F-4D97-AF65-F5344CB8AC3E}">
        <p14:creationId xmlns:p14="http://schemas.microsoft.com/office/powerpoint/2010/main" val="2175057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Overflow Flag</a:t>
            </a:r>
          </a:p>
        </p:txBody>
      </p:sp>
      <mc:AlternateContent xmlns:mc="http://schemas.openxmlformats.org/markup-compatibility/2006" xmlns:p14="http://schemas.microsoft.com/office/powerpoint/2010/main">
        <mc:Choice Requires="p14">
          <p:contentPart p14:bwMode="auto" r:id="rId2">
            <p14:nvContentPartPr>
              <p14:cNvPr id="18" name="Ink 17"/>
              <p14:cNvContentPartPr/>
              <p14:nvPr/>
            </p14:nvContentPartPr>
            <p14:xfrm>
              <a:off x="2141482" y="2759716"/>
              <a:ext cx="2568600" cy="433080"/>
            </p14:xfrm>
          </p:contentPart>
        </mc:Choice>
        <mc:Fallback xmlns="">
          <p:pic>
            <p:nvPicPr>
              <p:cNvPr id="18" name="Ink 17"/>
              <p:cNvPicPr/>
              <p:nvPr/>
            </p:nvPicPr>
            <p:blipFill>
              <a:blip r:embed="rId3"/>
              <a:stretch>
                <a:fillRect/>
              </a:stretch>
            </p:blipFill>
            <p:spPr>
              <a:xfrm>
                <a:off x="2132842" y="2756476"/>
                <a:ext cx="2588040" cy="4456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7" name="Ink 36"/>
              <p14:cNvContentPartPr/>
              <p14:nvPr/>
            </p14:nvContentPartPr>
            <p14:xfrm>
              <a:off x="3176482" y="4762396"/>
              <a:ext cx="1459080" cy="376920"/>
            </p14:xfrm>
          </p:contentPart>
        </mc:Choice>
        <mc:Fallback xmlns="">
          <p:pic>
            <p:nvPicPr>
              <p:cNvPr id="37" name="Ink 36"/>
              <p:cNvPicPr/>
              <p:nvPr/>
            </p:nvPicPr>
            <p:blipFill>
              <a:blip r:embed="rId5"/>
              <a:stretch>
                <a:fillRect/>
              </a:stretch>
            </p:blipFill>
            <p:spPr>
              <a:xfrm>
                <a:off x="3167122" y="4751956"/>
                <a:ext cx="1478520" cy="3967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8" name="Ink 37"/>
              <p14:cNvContentPartPr/>
              <p14:nvPr/>
            </p14:nvContentPartPr>
            <p14:xfrm>
              <a:off x="3321922" y="4948876"/>
              <a:ext cx="1103400" cy="276120"/>
            </p14:xfrm>
          </p:contentPart>
        </mc:Choice>
        <mc:Fallback xmlns="">
          <p:pic>
            <p:nvPicPr>
              <p:cNvPr id="38" name="Ink 37"/>
              <p:cNvPicPr/>
              <p:nvPr/>
            </p:nvPicPr>
            <p:blipFill>
              <a:blip r:embed="rId7"/>
              <a:stretch>
                <a:fillRect/>
              </a:stretch>
            </p:blipFill>
            <p:spPr>
              <a:xfrm>
                <a:off x="3313282" y="4939156"/>
                <a:ext cx="1118520" cy="2944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8" name="Ink 87"/>
              <p14:cNvContentPartPr/>
              <p14:nvPr/>
            </p14:nvContentPartPr>
            <p14:xfrm>
              <a:off x="5313802" y="2663596"/>
              <a:ext cx="2064960" cy="205560"/>
            </p14:xfrm>
          </p:contentPart>
        </mc:Choice>
        <mc:Fallback xmlns="">
          <p:pic>
            <p:nvPicPr>
              <p:cNvPr id="88" name="Ink 87"/>
              <p:cNvPicPr/>
              <p:nvPr/>
            </p:nvPicPr>
            <p:blipFill>
              <a:blip r:embed="rId9"/>
              <a:stretch>
                <a:fillRect/>
              </a:stretch>
            </p:blipFill>
            <p:spPr>
              <a:xfrm>
                <a:off x="5303722" y="2656396"/>
                <a:ext cx="2085480" cy="2228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89" name="Ink 88"/>
              <p14:cNvContentPartPr/>
              <p14:nvPr/>
            </p14:nvContentPartPr>
            <p14:xfrm>
              <a:off x="340402" y="1293796"/>
              <a:ext cx="11763000" cy="4765680"/>
            </p14:xfrm>
          </p:contentPart>
        </mc:Choice>
        <mc:Fallback xmlns="">
          <p:pic>
            <p:nvPicPr>
              <p:cNvPr id="89" name="Ink 88"/>
              <p:cNvPicPr/>
              <p:nvPr/>
            </p:nvPicPr>
            <p:blipFill>
              <a:blip r:embed="rId11"/>
              <a:stretch>
                <a:fillRect/>
              </a:stretch>
            </p:blipFill>
            <p:spPr>
              <a:xfrm>
                <a:off x="328162" y="1282276"/>
                <a:ext cx="11783160" cy="47869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12" name="Ink 111"/>
              <p14:cNvContentPartPr/>
              <p14:nvPr/>
            </p14:nvContentPartPr>
            <p14:xfrm>
              <a:off x="6078442" y="2832796"/>
              <a:ext cx="1215000" cy="816120"/>
            </p14:xfrm>
          </p:contentPart>
        </mc:Choice>
        <mc:Fallback xmlns="">
          <p:pic>
            <p:nvPicPr>
              <p:cNvPr id="112" name="Ink 111"/>
              <p:cNvPicPr/>
              <p:nvPr/>
            </p:nvPicPr>
            <p:blipFill>
              <a:blip r:embed="rId13"/>
              <a:stretch>
                <a:fillRect/>
              </a:stretch>
            </p:blipFill>
            <p:spPr>
              <a:xfrm>
                <a:off x="6067642" y="2821636"/>
                <a:ext cx="1236960" cy="8377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14" name="Ink 113"/>
              <p14:cNvContentPartPr/>
              <p14:nvPr/>
            </p14:nvContentPartPr>
            <p14:xfrm>
              <a:off x="8762242" y="3312676"/>
              <a:ext cx="1866240" cy="397800"/>
            </p14:xfrm>
          </p:contentPart>
        </mc:Choice>
        <mc:Fallback xmlns="">
          <p:pic>
            <p:nvPicPr>
              <p:cNvPr id="114" name="Ink 113"/>
              <p:cNvPicPr/>
              <p:nvPr/>
            </p:nvPicPr>
            <p:blipFill>
              <a:blip r:embed="rId15"/>
              <a:stretch>
                <a:fillRect/>
              </a:stretch>
            </p:blipFill>
            <p:spPr>
              <a:xfrm>
                <a:off x="8753242" y="3304396"/>
                <a:ext cx="1885320" cy="4165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16" name="Ink 115"/>
              <p14:cNvContentPartPr/>
              <p14:nvPr/>
            </p14:nvContentPartPr>
            <p14:xfrm>
              <a:off x="9122962" y="3434716"/>
              <a:ext cx="1278360" cy="377280"/>
            </p14:xfrm>
          </p:contentPart>
        </mc:Choice>
        <mc:Fallback xmlns="">
          <p:pic>
            <p:nvPicPr>
              <p:cNvPr id="116" name="Ink 115"/>
              <p:cNvPicPr/>
              <p:nvPr/>
            </p:nvPicPr>
            <p:blipFill>
              <a:blip r:embed="rId17"/>
              <a:stretch>
                <a:fillRect/>
              </a:stretch>
            </p:blipFill>
            <p:spPr>
              <a:xfrm>
                <a:off x="9114682" y="3426436"/>
                <a:ext cx="1296720" cy="396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24" name="Ink 123"/>
              <p14:cNvContentPartPr/>
              <p14:nvPr/>
            </p14:nvContentPartPr>
            <p14:xfrm>
              <a:off x="10217722" y="1000756"/>
              <a:ext cx="1197000" cy="1877040"/>
            </p14:xfrm>
          </p:contentPart>
        </mc:Choice>
        <mc:Fallback xmlns="">
          <p:pic>
            <p:nvPicPr>
              <p:cNvPr id="124" name="Ink 123"/>
              <p:cNvPicPr/>
              <p:nvPr/>
            </p:nvPicPr>
            <p:blipFill>
              <a:blip r:embed="rId19"/>
              <a:stretch>
                <a:fillRect/>
              </a:stretch>
            </p:blipFill>
            <p:spPr>
              <a:xfrm>
                <a:off x="10210162" y="990316"/>
                <a:ext cx="1215360" cy="18954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28" name="Ink 127"/>
              <p14:cNvContentPartPr/>
              <p14:nvPr/>
            </p14:nvContentPartPr>
            <p14:xfrm>
              <a:off x="9782482" y="2110276"/>
              <a:ext cx="1829880" cy="146880"/>
            </p14:xfrm>
          </p:contentPart>
        </mc:Choice>
        <mc:Fallback xmlns="">
          <p:pic>
            <p:nvPicPr>
              <p:cNvPr id="128" name="Ink 127"/>
              <p:cNvPicPr/>
              <p:nvPr/>
            </p:nvPicPr>
            <p:blipFill>
              <a:blip r:embed="rId21"/>
              <a:stretch>
                <a:fillRect/>
              </a:stretch>
            </p:blipFill>
            <p:spPr>
              <a:xfrm>
                <a:off x="9772042" y="2099476"/>
                <a:ext cx="1851120" cy="1684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42" name="Ink 141"/>
              <p14:cNvContentPartPr/>
              <p14:nvPr/>
            </p14:nvContentPartPr>
            <p14:xfrm>
              <a:off x="10710202" y="5003956"/>
              <a:ext cx="1263960" cy="207720"/>
            </p14:xfrm>
          </p:contentPart>
        </mc:Choice>
        <mc:Fallback xmlns="">
          <p:pic>
            <p:nvPicPr>
              <p:cNvPr id="142" name="Ink 141"/>
              <p:cNvPicPr/>
              <p:nvPr/>
            </p:nvPicPr>
            <p:blipFill>
              <a:blip r:embed="rId23"/>
              <a:stretch>
                <a:fillRect/>
              </a:stretch>
            </p:blipFill>
            <p:spPr>
              <a:xfrm>
                <a:off x="10699762" y="4997836"/>
                <a:ext cx="1284840" cy="22428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88" name="Ink 187"/>
              <p14:cNvContentPartPr/>
              <p14:nvPr/>
            </p14:nvContentPartPr>
            <p14:xfrm>
              <a:off x="9809482" y="3535516"/>
              <a:ext cx="371880" cy="3205440"/>
            </p14:xfrm>
          </p:contentPart>
        </mc:Choice>
        <mc:Fallback xmlns="">
          <p:pic>
            <p:nvPicPr>
              <p:cNvPr id="188" name="Ink 187"/>
              <p:cNvPicPr/>
              <p:nvPr/>
            </p:nvPicPr>
            <p:blipFill>
              <a:blip r:embed="rId25"/>
              <a:stretch>
                <a:fillRect/>
              </a:stretch>
            </p:blipFill>
            <p:spPr>
              <a:xfrm>
                <a:off x="9797602" y="3525076"/>
                <a:ext cx="394920" cy="32284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89" name="Ink 188"/>
              <p14:cNvContentPartPr/>
              <p14:nvPr/>
            </p14:nvContentPartPr>
            <p14:xfrm>
              <a:off x="10970482" y="4095316"/>
              <a:ext cx="961920" cy="1428480"/>
            </p14:xfrm>
          </p:contentPart>
        </mc:Choice>
        <mc:Fallback xmlns="">
          <p:pic>
            <p:nvPicPr>
              <p:cNvPr id="189" name="Ink 188"/>
              <p:cNvPicPr/>
              <p:nvPr/>
            </p:nvPicPr>
            <p:blipFill>
              <a:blip r:embed="rId27"/>
              <a:stretch>
                <a:fillRect/>
              </a:stretch>
            </p:blipFill>
            <p:spPr>
              <a:xfrm>
                <a:off x="10959682" y="4083796"/>
                <a:ext cx="977760" cy="14518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90" name="Ink 189"/>
              <p14:cNvContentPartPr/>
              <p14:nvPr/>
            </p14:nvContentPartPr>
            <p14:xfrm>
              <a:off x="9894442" y="4646836"/>
              <a:ext cx="504000" cy="672120"/>
            </p14:xfrm>
          </p:contentPart>
        </mc:Choice>
        <mc:Fallback xmlns="">
          <p:pic>
            <p:nvPicPr>
              <p:cNvPr id="190" name="Ink 189"/>
              <p:cNvPicPr/>
              <p:nvPr/>
            </p:nvPicPr>
            <p:blipFill>
              <a:blip r:embed="rId29"/>
              <a:stretch>
                <a:fillRect/>
              </a:stretch>
            </p:blipFill>
            <p:spPr>
              <a:xfrm>
                <a:off x="9883642" y="4636036"/>
                <a:ext cx="525960" cy="69408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92" name="Ink 191"/>
              <p14:cNvContentPartPr/>
              <p14:nvPr/>
            </p14:nvContentPartPr>
            <p14:xfrm>
              <a:off x="10117642" y="4329316"/>
              <a:ext cx="819720" cy="1747800"/>
            </p14:xfrm>
          </p:contentPart>
        </mc:Choice>
        <mc:Fallback xmlns="">
          <p:pic>
            <p:nvPicPr>
              <p:cNvPr id="192" name="Ink 191"/>
              <p:cNvPicPr/>
              <p:nvPr/>
            </p:nvPicPr>
            <p:blipFill>
              <a:blip r:embed="rId31"/>
              <a:stretch>
                <a:fillRect/>
              </a:stretch>
            </p:blipFill>
            <p:spPr>
              <a:xfrm>
                <a:off x="10109362" y="4320316"/>
                <a:ext cx="835560" cy="176508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94" name="Ink 193"/>
              <p14:cNvContentPartPr/>
              <p14:nvPr/>
            </p14:nvContentPartPr>
            <p14:xfrm>
              <a:off x="1114402" y="1252396"/>
              <a:ext cx="3028320" cy="109800"/>
            </p14:xfrm>
          </p:contentPart>
        </mc:Choice>
        <mc:Fallback xmlns="">
          <p:pic>
            <p:nvPicPr>
              <p:cNvPr id="194" name="Ink 193"/>
              <p:cNvPicPr/>
              <p:nvPr/>
            </p:nvPicPr>
            <p:blipFill>
              <a:blip r:embed="rId33"/>
              <a:stretch>
                <a:fillRect/>
              </a:stretch>
            </p:blipFill>
            <p:spPr>
              <a:xfrm>
                <a:off x="1107202" y="1246996"/>
                <a:ext cx="3040920" cy="1242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08" name="Ink 207"/>
              <p14:cNvContentPartPr/>
              <p14:nvPr/>
            </p14:nvContentPartPr>
            <p14:xfrm>
              <a:off x="476842" y="2416996"/>
              <a:ext cx="1380960" cy="647640"/>
            </p14:xfrm>
          </p:contentPart>
        </mc:Choice>
        <mc:Fallback xmlns="">
          <p:pic>
            <p:nvPicPr>
              <p:cNvPr id="208" name="Ink 207"/>
              <p:cNvPicPr/>
              <p:nvPr/>
            </p:nvPicPr>
            <p:blipFill>
              <a:blip r:embed="rId35"/>
              <a:stretch>
                <a:fillRect/>
              </a:stretch>
            </p:blipFill>
            <p:spPr>
              <a:xfrm>
                <a:off x="468202" y="2412676"/>
                <a:ext cx="1393920" cy="6606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09" name="Ink 208"/>
              <p14:cNvContentPartPr/>
              <p14:nvPr/>
            </p14:nvContentPartPr>
            <p14:xfrm>
              <a:off x="609682" y="2694196"/>
              <a:ext cx="1015200" cy="560160"/>
            </p14:xfrm>
          </p:contentPart>
        </mc:Choice>
        <mc:Fallback xmlns="">
          <p:pic>
            <p:nvPicPr>
              <p:cNvPr id="209" name="Ink 208"/>
              <p:cNvPicPr/>
              <p:nvPr/>
            </p:nvPicPr>
            <p:blipFill>
              <a:blip r:embed="rId37"/>
              <a:stretch>
                <a:fillRect/>
              </a:stretch>
            </p:blipFill>
            <p:spPr>
              <a:xfrm>
                <a:off x="603202" y="2688436"/>
                <a:ext cx="1027440" cy="57240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12" name="Ink 211"/>
              <p14:cNvContentPartPr/>
              <p14:nvPr/>
            </p14:nvContentPartPr>
            <p14:xfrm>
              <a:off x="397282" y="3295756"/>
              <a:ext cx="700200" cy="454680"/>
            </p14:xfrm>
          </p:contentPart>
        </mc:Choice>
        <mc:Fallback xmlns="">
          <p:pic>
            <p:nvPicPr>
              <p:cNvPr id="212" name="Ink 211"/>
              <p:cNvPicPr/>
              <p:nvPr/>
            </p:nvPicPr>
            <p:blipFill>
              <a:blip r:embed="rId39"/>
              <a:stretch>
                <a:fillRect/>
              </a:stretch>
            </p:blipFill>
            <p:spPr>
              <a:xfrm>
                <a:off x="389722" y="3288556"/>
                <a:ext cx="714960" cy="470520"/>
              </a:xfrm>
              <a:prstGeom prst="rect">
                <a:avLst/>
              </a:prstGeom>
            </p:spPr>
          </p:pic>
        </mc:Fallback>
      </mc:AlternateContent>
    </p:spTree>
    <p:extLst>
      <p:ext uri="{BB962C8B-B14F-4D97-AF65-F5344CB8AC3E}">
        <p14:creationId xmlns:p14="http://schemas.microsoft.com/office/powerpoint/2010/main" val="31196532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53851"/>
            <a:ext cx="10515600" cy="4323111"/>
          </a:xfrm>
        </p:spPr>
        <p:txBody>
          <a:bodyPr/>
          <a:lstStyle/>
          <a:p>
            <a:pPr marL="0" indent="0">
              <a:buNone/>
            </a:pPr>
            <a:r>
              <a:rPr lang="en-US" dirty="0"/>
              <a:t>Control Flags</a:t>
            </a:r>
          </a:p>
          <a:p>
            <a:r>
              <a:rPr lang="en-US" dirty="0"/>
              <a:t>Direction Flag</a:t>
            </a:r>
          </a:p>
          <a:p>
            <a:r>
              <a:rPr lang="en-US" dirty="0"/>
              <a:t>Interrupt Flag</a:t>
            </a:r>
          </a:p>
          <a:p>
            <a:r>
              <a:rPr lang="en-US" dirty="0"/>
              <a:t>Trap Flag</a:t>
            </a:r>
          </a:p>
          <a:p>
            <a:endParaRPr lang="en-US" dirty="0"/>
          </a:p>
        </p:txBody>
      </p:sp>
    </p:spTree>
    <p:extLst>
      <p:ext uri="{BB962C8B-B14F-4D97-AF65-F5344CB8AC3E}">
        <p14:creationId xmlns:p14="http://schemas.microsoft.com/office/powerpoint/2010/main" val="27933831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Direction Flag</a:t>
            </a:r>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6873322" y="2613916"/>
              <a:ext cx="1509120" cy="93960"/>
            </p14:xfrm>
          </p:contentPart>
        </mc:Choice>
        <mc:Fallback xmlns="">
          <p:pic>
            <p:nvPicPr>
              <p:cNvPr id="5" name="Ink 4"/>
              <p:cNvPicPr/>
              <p:nvPr/>
            </p:nvPicPr>
            <p:blipFill>
              <a:blip r:embed="rId3"/>
              <a:stretch>
                <a:fillRect/>
              </a:stretch>
            </p:blipFill>
            <p:spPr>
              <a:xfrm>
                <a:off x="6862882" y="2607076"/>
                <a:ext cx="1531080" cy="1098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7" name="Ink 16"/>
              <p14:cNvContentPartPr/>
              <p14:nvPr/>
            </p14:nvContentPartPr>
            <p14:xfrm>
              <a:off x="6855322" y="2059876"/>
              <a:ext cx="1326960" cy="89640"/>
            </p14:xfrm>
          </p:contentPart>
        </mc:Choice>
        <mc:Fallback xmlns="">
          <p:pic>
            <p:nvPicPr>
              <p:cNvPr id="17" name="Ink 16"/>
              <p:cNvPicPr/>
              <p:nvPr/>
            </p:nvPicPr>
            <p:blipFill>
              <a:blip r:embed="rId5"/>
              <a:stretch>
                <a:fillRect/>
              </a:stretch>
            </p:blipFill>
            <p:spPr>
              <a:xfrm>
                <a:off x="6847402" y="2050156"/>
                <a:ext cx="1345320" cy="1094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9" name="Ink 18"/>
              <p14:cNvContentPartPr/>
              <p14:nvPr/>
            </p14:nvContentPartPr>
            <p14:xfrm>
              <a:off x="6846322" y="1511236"/>
              <a:ext cx="1608480" cy="139320"/>
            </p14:xfrm>
          </p:contentPart>
        </mc:Choice>
        <mc:Fallback xmlns="">
          <p:pic>
            <p:nvPicPr>
              <p:cNvPr id="19" name="Ink 18"/>
              <p:cNvPicPr/>
              <p:nvPr/>
            </p:nvPicPr>
            <p:blipFill>
              <a:blip r:embed="rId7"/>
              <a:stretch>
                <a:fillRect/>
              </a:stretch>
            </p:blipFill>
            <p:spPr>
              <a:xfrm>
                <a:off x="6838402" y="1500076"/>
                <a:ext cx="1627560" cy="1609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0" name="Ink 19"/>
              <p14:cNvContentPartPr/>
              <p14:nvPr/>
            </p14:nvContentPartPr>
            <p14:xfrm>
              <a:off x="6864682" y="1781236"/>
              <a:ext cx="1503000" cy="122040"/>
            </p14:xfrm>
          </p:contentPart>
        </mc:Choice>
        <mc:Fallback xmlns="">
          <p:pic>
            <p:nvPicPr>
              <p:cNvPr id="20" name="Ink 19"/>
              <p:cNvPicPr/>
              <p:nvPr/>
            </p:nvPicPr>
            <p:blipFill>
              <a:blip r:embed="rId9"/>
              <a:stretch>
                <a:fillRect/>
              </a:stretch>
            </p:blipFill>
            <p:spPr>
              <a:xfrm>
                <a:off x="6856402" y="1774036"/>
                <a:ext cx="1522080" cy="1375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1" name="Ink 50"/>
              <p14:cNvContentPartPr/>
              <p14:nvPr/>
            </p14:nvContentPartPr>
            <p14:xfrm>
              <a:off x="6896722" y="3527596"/>
              <a:ext cx="0" cy="95040"/>
            </p14:xfrm>
          </p:contentPart>
        </mc:Choice>
        <mc:Fallback xmlns="">
          <p:pic>
            <p:nvPicPr>
              <p:cNvPr id="51" name="Ink 50"/>
              <p:cNvPicPr/>
              <p:nvPr/>
            </p:nvPicPr>
            <p:blipFill>
              <a:blip r:embed="rId11"/>
              <a:stretch>
                <a:fillRect/>
              </a:stretch>
            </p:blipFill>
            <p:spPr>
              <a:xfrm>
                <a:off x="0" y="0"/>
                <a:ext cx="0" cy="950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1" name="Ink 60"/>
              <p14:cNvContentPartPr/>
              <p14:nvPr/>
            </p14:nvContentPartPr>
            <p14:xfrm>
              <a:off x="6980962" y="1093636"/>
              <a:ext cx="1111680" cy="72720"/>
            </p14:xfrm>
          </p:contentPart>
        </mc:Choice>
        <mc:Fallback xmlns="">
          <p:pic>
            <p:nvPicPr>
              <p:cNvPr id="61" name="Ink 60"/>
              <p:cNvPicPr/>
              <p:nvPr/>
            </p:nvPicPr>
            <p:blipFill>
              <a:blip r:embed="rId13"/>
              <a:stretch>
                <a:fillRect/>
              </a:stretch>
            </p:blipFill>
            <p:spPr>
              <a:xfrm>
                <a:off x="6970522" y="1084636"/>
                <a:ext cx="1128240" cy="925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19" name="Ink 118"/>
              <p14:cNvContentPartPr/>
              <p14:nvPr/>
            </p14:nvContentPartPr>
            <p14:xfrm>
              <a:off x="7059082" y="4053916"/>
              <a:ext cx="1542960" cy="221400"/>
            </p14:xfrm>
          </p:contentPart>
        </mc:Choice>
        <mc:Fallback xmlns="">
          <p:pic>
            <p:nvPicPr>
              <p:cNvPr id="119" name="Ink 118"/>
              <p:cNvPicPr/>
              <p:nvPr/>
            </p:nvPicPr>
            <p:blipFill>
              <a:blip r:embed="rId15"/>
              <a:stretch>
                <a:fillRect/>
              </a:stretch>
            </p:blipFill>
            <p:spPr>
              <a:xfrm>
                <a:off x="7050082" y="4043836"/>
                <a:ext cx="1562040" cy="2408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28" name="Ink 127"/>
              <p14:cNvContentPartPr/>
              <p14:nvPr/>
            </p14:nvContentPartPr>
            <p14:xfrm>
              <a:off x="6961522" y="4431916"/>
              <a:ext cx="1507680" cy="214920"/>
            </p14:xfrm>
          </p:contentPart>
        </mc:Choice>
        <mc:Fallback xmlns="">
          <p:pic>
            <p:nvPicPr>
              <p:cNvPr id="128" name="Ink 127"/>
              <p:cNvPicPr/>
              <p:nvPr/>
            </p:nvPicPr>
            <p:blipFill>
              <a:blip r:embed="rId17"/>
              <a:stretch>
                <a:fillRect/>
              </a:stretch>
            </p:blipFill>
            <p:spPr>
              <a:xfrm>
                <a:off x="6951802" y="4421836"/>
                <a:ext cx="1527480" cy="2350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29" name="Ink 128"/>
              <p14:cNvContentPartPr/>
              <p14:nvPr/>
            </p14:nvContentPartPr>
            <p14:xfrm>
              <a:off x="7111282" y="4728196"/>
              <a:ext cx="1347120" cy="187200"/>
            </p14:xfrm>
          </p:contentPart>
        </mc:Choice>
        <mc:Fallback xmlns="">
          <p:pic>
            <p:nvPicPr>
              <p:cNvPr id="129" name="Ink 128"/>
              <p:cNvPicPr/>
              <p:nvPr/>
            </p:nvPicPr>
            <p:blipFill>
              <a:blip r:embed="rId19"/>
              <a:stretch>
                <a:fillRect/>
              </a:stretch>
            </p:blipFill>
            <p:spPr>
              <a:xfrm>
                <a:off x="7101922" y="4716676"/>
                <a:ext cx="1368000" cy="2077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30" name="Ink 129"/>
              <p14:cNvContentPartPr/>
              <p14:nvPr/>
            </p14:nvContentPartPr>
            <p14:xfrm>
              <a:off x="7115962" y="5032756"/>
              <a:ext cx="1406880" cy="164160"/>
            </p14:xfrm>
          </p:contentPart>
        </mc:Choice>
        <mc:Fallback xmlns="">
          <p:pic>
            <p:nvPicPr>
              <p:cNvPr id="130" name="Ink 129"/>
              <p:cNvPicPr/>
              <p:nvPr/>
            </p:nvPicPr>
            <p:blipFill>
              <a:blip r:embed="rId21"/>
              <a:stretch>
                <a:fillRect/>
              </a:stretch>
            </p:blipFill>
            <p:spPr>
              <a:xfrm>
                <a:off x="7106962" y="5021596"/>
                <a:ext cx="1427040" cy="1846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32" name="Ink 131"/>
              <p14:cNvContentPartPr/>
              <p14:nvPr/>
            </p14:nvContentPartPr>
            <p14:xfrm>
              <a:off x="7226482" y="5429476"/>
              <a:ext cx="1319400" cy="232200"/>
            </p14:xfrm>
          </p:contentPart>
        </mc:Choice>
        <mc:Fallback xmlns="">
          <p:pic>
            <p:nvPicPr>
              <p:cNvPr id="132" name="Ink 131"/>
              <p:cNvPicPr/>
              <p:nvPr/>
            </p:nvPicPr>
            <p:blipFill>
              <a:blip r:embed="rId23"/>
              <a:stretch>
                <a:fillRect/>
              </a:stretch>
            </p:blipFill>
            <p:spPr>
              <a:xfrm>
                <a:off x="7217122" y="5419036"/>
                <a:ext cx="1339200" cy="2523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47" name="Ink 146"/>
              <p14:cNvContentPartPr/>
              <p14:nvPr/>
            </p14:nvContentPartPr>
            <p14:xfrm>
              <a:off x="6539242" y="1347436"/>
              <a:ext cx="1971000" cy="2783160"/>
            </p14:xfrm>
          </p:contentPart>
        </mc:Choice>
        <mc:Fallback xmlns="">
          <p:pic>
            <p:nvPicPr>
              <p:cNvPr id="147" name="Ink 146"/>
              <p:cNvPicPr/>
              <p:nvPr/>
            </p:nvPicPr>
            <p:blipFill>
              <a:blip r:embed="rId25"/>
              <a:stretch>
                <a:fillRect/>
              </a:stretch>
            </p:blipFill>
            <p:spPr>
              <a:xfrm>
                <a:off x="6532402" y="1336996"/>
                <a:ext cx="1982880" cy="279864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51" name="Ink 150"/>
              <p14:cNvContentPartPr/>
              <p14:nvPr/>
            </p14:nvContentPartPr>
            <p14:xfrm>
              <a:off x="1202242" y="1352476"/>
              <a:ext cx="2549520" cy="75600"/>
            </p14:xfrm>
          </p:contentPart>
        </mc:Choice>
        <mc:Fallback xmlns="">
          <p:pic>
            <p:nvPicPr>
              <p:cNvPr id="151" name="Ink 150"/>
              <p:cNvPicPr/>
              <p:nvPr/>
            </p:nvPicPr>
            <p:blipFill>
              <a:blip r:embed="rId27"/>
              <a:stretch>
                <a:fillRect/>
              </a:stretch>
            </p:blipFill>
            <p:spPr>
              <a:xfrm>
                <a:off x="1192882" y="1340236"/>
                <a:ext cx="2571120" cy="972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52" name="Ink 151"/>
              <p14:cNvContentPartPr/>
              <p14:nvPr/>
            </p14:nvContentPartPr>
            <p14:xfrm>
              <a:off x="1332922" y="1377666"/>
              <a:ext cx="1656720" cy="1467730"/>
            </p14:xfrm>
          </p:contentPart>
        </mc:Choice>
        <mc:Fallback xmlns="">
          <p:pic>
            <p:nvPicPr>
              <p:cNvPr id="152" name="Ink 151"/>
              <p:cNvPicPr/>
              <p:nvPr/>
            </p:nvPicPr>
            <p:blipFill>
              <a:blip r:embed="rId29"/>
              <a:stretch>
                <a:fillRect/>
              </a:stretch>
            </p:blipFill>
            <p:spPr>
              <a:xfrm>
                <a:off x="1327882" y="1372986"/>
                <a:ext cx="1673280" cy="148285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56" name="Ink 155"/>
              <p14:cNvContentPartPr/>
              <p14:nvPr/>
            </p14:nvContentPartPr>
            <p14:xfrm>
              <a:off x="951682" y="867556"/>
              <a:ext cx="2580120" cy="443880"/>
            </p14:xfrm>
          </p:contentPart>
        </mc:Choice>
        <mc:Fallback xmlns="">
          <p:pic>
            <p:nvPicPr>
              <p:cNvPr id="156" name="Ink 155"/>
              <p:cNvPicPr/>
              <p:nvPr/>
            </p:nvPicPr>
            <p:blipFill>
              <a:blip r:embed="rId31"/>
              <a:stretch>
                <a:fillRect/>
              </a:stretch>
            </p:blipFill>
            <p:spPr>
              <a:xfrm>
                <a:off x="946282" y="859636"/>
                <a:ext cx="2592720" cy="4586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59" name="Ink 158"/>
              <p14:cNvContentPartPr/>
              <p14:nvPr/>
            </p14:nvContentPartPr>
            <p14:xfrm>
              <a:off x="2295562" y="1192276"/>
              <a:ext cx="1508040" cy="134280"/>
            </p14:xfrm>
          </p:contentPart>
        </mc:Choice>
        <mc:Fallback xmlns="">
          <p:pic>
            <p:nvPicPr>
              <p:cNvPr id="159" name="Ink 158"/>
              <p:cNvPicPr/>
              <p:nvPr/>
            </p:nvPicPr>
            <p:blipFill>
              <a:blip r:embed="rId33"/>
              <a:stretch>
                <a:fillRect/>
              </a:stretch>
            </p:blipFill>
            <p:spPr>
              <a:xfrm>
                <a:off x="2288722" y="1185436"/>
                <a:ext cx="1524960" cy="14508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85" name="Ink 184"/>
              <p14:cNvContentPartPr/>
              <p14:nvPr/>
            </p14:nvContentPartPr>
            <p14:xfrm>
              <a:off x="589162" y="2542996"/>
              <a:ext cx="1365480" cy="1348200"/>
            </p14:xfrm>
          </p:contentPart>
        </mc:Choice>
        <mc:Fallback xmlns="">
          <p:pic>
            <p:nvPicPr>
              <p:cNvPr id="185" name="Ink 184"/>
              <p:cNvPicPr/>
              <p:nvPr/>
            </p:nvPicPr>
            <p:blipFill>
              <a:blip r:embed="rId35"/>
              <a:stretch>
                <a:fillRect/>
              </a:stretch>
            </p:blipFill>
            <p:spPr>
              <a:xfrm>
                <a:off x="578002" y="2531836"/>
                <a:ext cx="1386000" cy="137016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23" name="Ink 222"/>
              <p14:cNvContentPartPr/>
              <p14:nvPr/>
            </p14:nvContentPartPr>
            <p14:xfrm>
              <a:off x="6673522" y="3877516"/>
              <a:ext cx="354960" cy="2522880"/>
            </p14:xfrm>
          </p:contentPart>
        </mc:Choice>
        <mc:Fallback xmlns="">
          <p:pic>
            <p:nvPicPr>
              <p:cNvPr id="223" name="Ink 222"/>
              <p:cNvPicPr/>
              <p:nvPr/>
            </p:nvPicPr>
            <p:blipFill>
              <a:blip r:embed="rId37"/>
              <a:stretch>
                <a:fillRect/>
              </a:stretch>
            </p:blipFill>
            <p:spPr>
              <a:xfrm>
                <a:off x="6665962" y="3869956"/>
                <a:ext cx="370800" cy="25354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24" name="Ink 223"/>
              <p14:cNvContentPartPr/>
              <p14:nvPr/>
            </p14:nvContentPartPr>
            <p14:xfrm>
              <a:off x="8614282" y="1263196"/>
              <a:ext cx="364320" cy="2046240"/>
            </p14:xfrm>
          </p:contentPart>
        </mc:Choice>
        <mc:Fallback xmlns="">
          <p:pic>
            <p:nvPicPr>
              <p:cNvPr id="224" name="Ink 223"/>
              <p:cNvPicPr/>
              <p:nvPr/>
            </p:nvPicPr>
            <p:blipFill>
              <a:blip r:embed="rId39"/>
              <a:stretch>
                <a:fillRect/>
              </a:stretch>
            </p:blipFill>
            <p:spPr>
              <a:xfrm>
                <a:off x="8606002" y="1254916"/>
                <a:ext cx="383400" cy="206136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227" name="Ink 226"/>
              <p14:cNvContentPartPr/>
              <p14:nvPr/>
            </p14:nvContentPartPr>
            <p14:xfrm>
              <a:off x="8775922" y="3939076"/>
              <a:ext cx="501480" cy="1968840"/>
            </p14:xfrm>
          </p:contentPart>
        </mc:Choice>
        <mc:Fallback xmlns="">
          <p:pic>
            <p:nvPicPr>
              <p:cNvPr id="227" name="Ink 226"/>
              <p:cNvPicPr/>
              <p:nvPr/>
            </p:nvPicPr>
            <p:blipFill>
              <a:blip r:embed="rId41"/>
              <a:stretch>
                <a:fillRect/>
              </a:stretch>
            </p:blipFill>
            <p:spPr>
              <a:xfrm>
                <a:off x="8767282" y="3929356"/>
                <a:ext cx="520920" cy="199008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245" name="Ink 244"/>
              <p14:cNvContentPartPr/>
              <p14:nvPr/>
            </p14:nvContentPartPr>
            <p14:xfrm>
              <a:off x="7151962" y="5786956"/>
              <a:ext cx="1311480" cy="312480"/>
            </p14:xfrm>
          </p:contentPart>
        </mc:Choice>
        <mc:Fallback xmlns="">
          <p:pic>
            <p:nvPicPr>
              <p:cNvPr id="245" name="Ink 244"/>
              <p:cNvPicPr/>
              <p:nvPr/>
            </p:nvPicPr>
            <p:blipFill>
              <a:blip r:embed="rId43"/>
              <a:stretch>
                <a:fillRect/>
              </a:stretch>
            </p:blipFill>
            <p:spPr>
              <a:xfrm>
                <a:off x="7144042" y="5777596"/>
                <a:ext cx="1330920" cy="33120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308" name="Ink 307"/>
              <p14:cNvContentPartPr/>
              <p14:nvPr/>
            </p14:nvContentPartPr>
            <p14:xfrm>
              <a:off x="6786562" y="4367826"/>
              <a:ext cx="248400" cy="231850"/>
            </p14:xfrm>
          </p:contentPart>
        </mc:Choice>
        <mc:Fallback xmlns="">
          <p:pic>
            <p:nvPicPr>
              <p:cNvPr id="308" name="Ink 307"/>
              <p:cNvPicPr/>
              <p:nvPr/>
            </p:nvPicPr>
            <p:blipFill>
              <a:blip r:embed="rId45"/>
              <a:stretch>
                <a:fillRect/>
              </a:stretch>
            </p:blipFill>
            <p:spPr>
              <a:xfrm>
                <a:off x="6777562" y="4359546"/>
                <a:ext cx="265680" cy="250571"/>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313" name="Ink 312"/>
              <p14:cNvContentPartPr/>
              <p14:nvPr/>
            </p14:nvContentPartPr>
            <p14:xfrm>
              <a:off x="8544082" y="4153276"/>
              <a:ext cx="7200" cy="37080"/>
            </p14:xfrm>
          </p:contentPart>
        </mc:Choice>
        <mc:Fallback xmlns="">
          <p:pic>
            <p:nvPicPr>
              <p:cNvPr id="313" name="Ink 312"/>
              <p:cNvPicPr/>
              <p:nvPr/>
            </p:nvPicPr>
            <p:blipFill>
              <a:blip r:embed="rId47"/>
              <a:stretch>
                <a:fillRect/>
              </a:stretch>
            </p:blipFill>
            <p:spPr>
              <a:xfrm>
                <a:off x="8538322" y="4144996"/>
                <a:ext cx="20880" cy="511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317" name="Ink 316"/>
              <p14:cNvContentPartPr/>
              <p14:nvPr/>
            </p14:nvContentPartPr>
            <p14:xfrm>
              <a:off x="6910042" y="3418516"/>
              <a:ext cx="66960" cy="870480"/>
            </p14:xfrm>
          </p:contentPart>
        </mc:Choice>
        <mc:Fallback xmlns="">
          <p:pic>
            <p:nvPicPr>
              <p:cNvPr id="317" name="Ink 316"/>
              <p:cNvPicPr/>
              <p:nvPr/>
            </p:nvPicPr>
            <p:blipFill>
              <a:blip r:embed="rId49"/>
              <a:stretch>
                <a:fillRect/>
              </a:stretch>
            </p:blipFill>
            <p:spPr>
              <a:xfrm>
                <a:off x="6899242" y="3408076"/>
                <a:ext cx="84960" cy="88740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330" name="Ink 329"/>
              <p14:cNvContentPartPr/>
              <p14:nvPr/>
            </p14:nvContentPartPr>
            <p14:xfrm>
              <a:off x="6886642" y="1678986"/>
              <a:ext cx="2745000" cy="2185570"/>
            </p14:xfrm>
          </p:contentPart>
        </mc:Choice>
        <mc:Fallback xmlns="">
          <p:pic>
            <p:nvPicPr>
              <p:cNvPr id="330" name="Ink 329"/>
              <p:cNvPicPr/>
              <p:nvPr/>
            </p:nvPicPr>
            <p:blipFill>
              <a:blip r:embed="rId51"/>
              <a:stretch>
                <a:fillRect/>
              </a:stretch>
            </p:blipFill>
            <p:spPr>
              <a:xfrm>
                <a:off x="6875482" y="1668546"/>
                <a:ext cx="2766960" cy="220681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340" name="Ink 339"/>
              <p14:cNvContentPartPr/>
              <p14:nvPr/>
            </p14:nvContentPartPr>
            <p14:xfrm>
              <a:off x="1336162" y="1285506"/>
              <a:ext cx="5567400" cy="1420930"/>
            </p14:xfrm>
          </p:contentPart>
        </mc:Choice>
        <mc:Fallback xmlns="">
          <p:pic>
            <p:nvPicPr>
              <p:cNvPr id="340" name="Ink 339"/>
              <p:cNvPicPr/>
              <p:nvPr/>
            </p:nvPicPr>
            <p:blipFill>
              <a:blip r:embed="rId53"/>
              <a:stretch>
                <a:fillRect/>
              </a:stretch>
            </p:blipFill>
            <p:spPr>
              <a:xfrm>
                <a:off x="1330402" y="1277946"/>
                <a:ext cx="5582160" cy="143353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364" name="Ink 363"/>
              <p14:cNvContentPartPr/>
              <p14:nvPr/>
            </p14:nvContentPartPr>
            <p14:xfrm>
              <a:off x="5864962" y="2033956"/>
              <a:ext cx="1071000" cy="505800"/>
            </p14:xfrm>
          </p:contentPart>
        </mc:Choice>
        <mc:Fallback xmlns="">
          <p:pic>
            <p:nvPicPr>
              <p:cNvPr id="364" name="Ink 363"/>
              <p:cNvPicPr/>
              <p:nvPr/>
            </p:nvPicPr>
            <p:blipFill>
              <a:blip r:embed="rId55"/>
              <a:stretch>
                <a:fillRect/>
              </a:stretch>
            </p:blipFill>
            <p:spPr>
              <a:xfrm>
                <a:off x="5854882" y="2022436"/>
                <a:ext cx="1089360" cy="52452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367" name="Ink 366"/>
              <p14:cNvContentPartPr/>
              <p14:nvPr/>
            </p14:nvContentPartPr>
            <p14:xfrm>
              <a:off x="1458922" y="4562946"/>
              <a:ext cx="5248440" cy="898930"/>
            </p14:xfrm>
          </p:contentPart>
        </mc:Choice>
        <mc:Fallback xmlns="">
          <p:pic>
            <p:nvPicPr>
              <p:cNvPr id="367" name="Ink 366"/>
              <p:cNvPicPr/>
              <p:nvPr/>
            </p:nvPicPr>
            <p:blipFill>
              <a:blip r:embed="rId57"/>
              <a:stretch>
                <a:fillRect/>
              </a:stretch>
            </p:blipFill>
            <p:spPr>
              <a:xfrm>
                <a:off x="1450282" y="4555026"/>
                <a:ext cx="5266440" cy="91657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371" name="Ink 370"/>
              <p14:cNvContentPartPr/>
              <p14:nvPr/>
            </p14:nvContentPartPr>
            <p14:xfrm>
              <a:off x="6797722" y="1473076"/>
              <a:ext cx="153720" cy="2070720"/>
            </p14:xfrm>
          </p:contentPart>
        </mc:Choice>
        <mc:Fallback xmlns="">
          <p:pic>
            <p:nvPicPr>
              <p:cNvPr id="371" name="Ink 370"/>
              <p:cNvPicPr/>
              <p:nvPr/>
            </p:nvPicPr>
            <p:blipFill>
              <a:blip r:embed="rId59"/>
              <a:stretch>
                <a:fillRect/>
              </a:stretch>
            </p:blipFill>
            <p:spPr>
              <a:xfrm>
                <a:off x="6786202" y="1462276"/>
                <a:ext cx="177480" cy="209232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382" name="Ink 381"/>
              <p14:cNvContentPartPr/>
              <p14:nvPr/>
            </p14:nvContentPartPr>
            <p14:xfrm>
              <a:off x="6390922" y="5746266"/>
              <a:ext cx="946080" cy="1255034"/>
            </p14:xfrm>
          </p:contentPart>
        </mc:Choice>
        <mc:Fallback xmlns="">
          <p:pic>
            <p:nvPicPr>
              <p:cNvPr id="382" name="Ink 381"/>
              <p:cNvPicPr/>
              <p:nvPr/>
            </p:nvPicPr>
            <p:blipFill>
              <a:blip r:embed="rId61"/>
              <a:stretch>
                <a:fillRect/>
              </a:stretch>
            </p:blipFill>
            <p:spPr>
              <a:xfrm>
                <a:off x="6379402" y="5739426"/>
                <a:ext cx="966240" cy="1270875"/>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384" name="Ink 383"/>
              <p14:cNvContentPartPr/>
              <p14:nvPr/>
            </p14:nvContentPartPr>
            <p14:xfrm>
              <a:off x="7293082" y="4509306"/>
              <a:ext cx="0" cy="3240"/>
            </p14:xfrm>
          </p:contentPart>
        </mc:Choice>
        <mc:Fallback xmlns="">
          <p:pic>
            <p:nvPicPr>
              <p:cNvPr id="384" name="Ink 383"/>
              <p:cNvPicPr/>
              <p:nvPr/>
            </p:nvPicPr>
            <p:blipFill>
              <a:blip r:embed="rId63"/>
              <a:stretch>
                <a:fillRect/>
              </a:stretch>
            </p:blipFill>
            <p:spPr>
              <a:xfrm>
                <a:off x="0" y="0"/>
                <a:ext cx="0" cy="324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394" name="Ink 393"/>
              <p14:cNvContentPartPr/>
              <p14:nvPr/>
            </p14:nvContentPartPr>
            <p14:xfrm>
              <a:off x="7285522" y="1413676"/>
              <a:ext cx="616680" cy="2306224"/>
            </p14:xfrm>
          </p:contentPart>
        </mc:Choice>
        <mc:Fallback xmlns="">
          <p:pic>
            <p:nvPicPr>
              <p:cNvPr id="394" name="Ink 393"/>
              <p:cNvPicPr/>
              <p:nvPr/>
            </p:nvPicPr>
            <p:blipFill>
              <a:blip r:embed="rId65"/>
              <a:stretch>
                <a:fillRect/>
              </a:stretch>
            </p:blipFill>
            <p:spPr>
              <a:xfrm>
                <a:off x="7275442" y="1402876"/>
                <a:ext cx="634680" cy="2328545"/>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396" name="Ink 395"/>
              <p14:cNvContentPartPr/>
              <p14:nvPr/>
            </p14:nvContentPartPr>
            <p14:xfrm>
              <a:off x="6950722" y="4033396"/>
              <a:ext cx="1613160" cy="2332144"/>
            </p14:xfrm>
          </p:contentPart>
        </mc:Choice>
        <mc:Fallback xmlns="">
          <p:pic>
            <p:nvPicPr>
              <p:cNvPr id="396" name="Ink 395"/>
              <p:cNvPicPr/>
              <p:nvPr/>
            </p:nvPicPr>
            <p:blipFill>
              <a:blip r:embed="rId67"/>
              <a:stretch>
                <a:fillRect/>
              </a:stretch>
            </p:blipFill>
            <p:spPr>
              <a:xfrm>
                <a:off x="6940642" y="4024036"/>
                <a:ext cx="1632600" cy="2349424"/>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398" name="Ink 397"/>
              <p14:cNvContentPartPr/>
              <p14:nvPr/>
            </p14:nvContentPartPr>
            <p14:xfrm>
              <a:off x="4500202" y="3943036"/>
              <a:ext cx="1092960" cy="226800"/>
            </p14:xfrm>
          </p:contentPart>
        </mc:Choice>
        <mc:Fallback xmlns="">
          <p:pic>
            <p:nvPicPr>
              <p:cNvPr id="398" name="Ink 397"/>
              <p:cNvPicPr/>
              <p:nvPr/>
            </p:nvPicPr>
            <p:blipFill>
              <a:blip r:embed="rId69"/>
              <a:stretch>
                <a:fillRect/>
              </a:stretch>
            </p:blipFill>
            <p:spPr>
              <a:xfrm>
                <a:off x="4491562" y="3931876"/>
                <a:ext cx="1111680" cy="24660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412" name="Ink 411"/>
              <p14:cNvContentPartPr/>
              <p14:nvPr/>
            </p14:nvContentPartPr>
            <p14:xfrm>
              <a:off x="6107602" y="4007466"/>
              <a:ext cx="827280" cy="474840"/>
            </p14:xfrm>
          </p:contentPart>
        </mc:Choice>
        <mc:Fallback xmlns="">
          <p:pic>
            <p:nvPicPr>
              <p:cNvPr id="412" name="Ink 411"/>
              <p:cNvPicPr/>
              <p:nvPr/>
            </p:nvPicPr>
            <p:blipFill>
              <a:blip r:embed="rId71"/>
              <a:stretch>
                <a:fillRect/>
              </a:stretch>
            </p:blipFill>
            <p:spPr>
              <a:xfrm>
                <a:off x="6098962" y="3999546"/>
                <a:ext cx="844560" cy="49248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413" name="Ink 412"/>
              <p14:cNvContentPartPr/>
              <p14:nvPr/>
            </p14:nvContentPartPr>
            <p14:xfrm>
              <a:off x="4835722" y="5088906"/>
              <a:ext cx="816120" cy="119170"/>
            </p14:xfrm>
          </p:contentPart>
        </mc:Choice>
        <mc:Fallback xmlns="">
          <p:pic>
            <p:nvPicPr>
              <p:cNvPr id="413" name="Ink 412"/>
              <p:cNvPicPr/>
              <p:nvPr/>
            </p:nvPicPr>
            <p:blipFill>
              <a:blip r:embed="rId73"/>
              <a:stretch>
                <a:fillRect/>
              </a:stretch>
            </p:blipFill>
            <p:spPr>
              <a:xfrm>
                <a:off x="4827802" y="5079905"/>
                <a:ext cx="833040" cy="136811"/>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414" name="Ink 413"/>
              <p14:cNvContentPartPr/>
              <p14:nvPr/>
            </p14:nvContentPartPr>
            <p14:xfrm>
              <a:off x="6897802" y="3666556"/>
              <a:ext cx="1812960" cy="2621520"/>
            </p14:xfrm>
          </p:contentPart>
        </mc:Choice>
        <mc:Fallback xmlns="">
          <p:pic>
            <p:nvPicPr>
              <p:cNvPr id="414" name="Ink 413"/>
              <p:cNvPicPr/>
              <p:nvPr/>
            </p:nvPicPr>
            <p:blipFill>
              <a:blip r:embed="rId75"/>
              <a:stretch>
                <a:fillRect/>
              </a:stretch>
            </p:blipFill>
            <p:spPr>
              <a:xfrm>
                <a:off x="6886282" y="3657196"/>
                <a:ext cx="1836000" cy="264276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416" name="Ink 415"/>
              <p14:cNvContentPartPr/>
              <p14:nvPr/>
            </p14:nvContentPartPr>
            <p14:xfrm>
              <a:off x="4790722" y="5047866"/>
              <a:ext cx="805320" cy="344890"/>
            </p14:xfrm>
          </p:contentPart>
        </mc:Choice>
        <mc:Fallback xmlns="">
          <p:pic>
            <p:nvPicPr>
              <p:cNvPr id="416" name="Ink 415"/>
              <p:cNvPicPr/>
              <p:nvPr/>
            </p:nvPicPr>
            <p:blipFill>
              <a:blip r:embed="rId77"/>
              <a:stretch>
                <a:fillRect/>
              </a:stretch>
            </p:blipFill>
            <p:spPr>
              <a:xfrm>
                <a:off x="4782442" y="5037066"/>
                <a:ext cx="824400" cy="36181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426" name="Ink 425"/>
              <p14:cNvContentPartPr/>
              <p14:nvPr/>
            </p14:nvContentPartPr>
            <p14:xfrm>
              <a:off x="1549282" y="4120146"/>
              <a:ext cx="1933560" cy="95760"/>
            </p14:xfrm>
          </p:contentPart>
        </mc:Choice>
        <mc:Fallback xmlns="">
          <p:pic>
            <p:nvPicPr>
              <p:cNvPr id="426" name="Ink 425"/>
              <p:cNvPicPr/>
              <p:nvPr/>
            </p:nvPicPr>
            <p:blipFill>
              <a:blip r:embed="rId79"/>
              <a:stretch>
                <a:fillRect/>
              </a:stretch>
            </p:blipFill>
            <p:spPr>
              <a:xfrm>
                <a:off x="1544602" y="4112226"/>
                <a:ext cx="1946160" cy="108360"/>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429" name="Ink 428"/>
              <p14:cNvContentPartPr/>
              <p14:nvPr/>
            </p14:nvContentPartPr>
            <p14:xfrm>
              <a:off x="2299522" y="3369186"/>
              <a:ext cx="4703400" cy="1098370"/>
            </p14:xfrm>
          </p:contentPart>
        </mc:Choice>
        <mc:Fallback xmlns="">
          <p:pic>
            <p:nvPicPr>
              <p:cNvPr id="429" name="Ink 428"/>
              <p:cNvPicPr/>
              <p:nvPr/>
            </p:nvPicPr>
            <p:blipFill>
              <a:blip r:embed="rId81"/>
              <a:stretch>
                <a:fillRect/>
              </a:stretch>
            </p:blipFill>
            <p:spPr>
              <a:xfrm>
                <a:off x="2290522" y="3358026"/>
                <a:ext cx="4716360" cy="111853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430" name="Ink 429"/>
              <p14:cNvContentPartPr/>
              <p14:nvPr/>
            </p14:nvContentPartPr>
            <p14:xfrm>
              <a:off x="5887642" y="3495906"/>
              <a:ext cx="165960" cy="286930"/>
            </p14:xfrm>
          </p:contentPart>
        </mc:Choice>
        <mc:Fallback xmlns="">
          <p:pic>
            <p:nvPicPr>
              <p:cNvPr id="430" name="Ink 429"/>
              <p:cNvPicPr/>
              <p:nvPr/>
            </p:nvPicPr>
            <p:blipFill>
              <a:blip r:embed="rId83"/>
              <a:stretch>
                <a:fillRect/>
              </a:stretch>
            </p:blipFill>
            <p:spPr>
              <a:xfrm>
                <a:off x="5877562" y="3486186"/>
                <a:ext cx="186120" cy="307091"/>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431" name="Ink 430"/>
              <p14:cNvContentPartPr/>
              <p14:nvPr/>
            </p14:nvContentPartPr>
            <p14:xfrm>
              <a:off x="2205202" y="5533146"/>
              <a:ext cx="932040" cy="265320"/>
            </p14:xfrm>
          </p:contentPart>
        </mc:Choice>
        <mc:Fallback xmlns="">
          <p:pic>
            <p:nvPicPr>
              <p:cNvPr id="431" name="Ink 430"/>
              <p:cNvPicPr/>
              <p:nvPr/>
            </p:nvPicPr>
            <p:blipFill>
              <a:blip r:embed="rId85"/>
              <a:stretch>
                <a:fillRect/>
              </a:stretch>
            </p:blipFill>
            <p:spPr>
              <a:xfrm>
                <a:off x="2197642" y="5527386"/>
                <a:ext cx="948240" cy="277560"/>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434" name="Ink 433"/>
              <p14:cNvContentPartPr/>
              <p14:nvPr/>
            </p14:nvContentPartPr>
            <p14:xfrm>
              <a:off x="6771082" y="656236"/>
              <a:ext cx="2826360" cy="627110"/>
            </p14:xfrm>
          </p:contentPart>
        </mc:Choice>
        <mc:Fallback xmlns="">
          <p:pic>
            <p:nvPicPr>
              <p:cNvPr id="434" name="Ink 433"/>
              <p:cNvPicPr/>
              <p:nvPr/>
            </p:nvPicPr>
            <p:blipFill>
              <a:blip r:embed="rId87"/>
              <a:stretch>
                <a:fillRect/>
              </a:stretch>
            </p:blipFill>
            <p:spPr>
              <a:xfrm>
                <a:off x="6759922" y="647236"/>
                <a:ext cx="2845440" cy="647630"/>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446" name="Ink 445"/>
              <p14:cNvContentPartPr/>
              <p14:nvPr/>
            </p14:nvContentPartPr>
            <p14:xfrm>
              <a:off x="993082" y="2833506"/>
              <a:ext cx="6005160" cy="1138330"/>
            </p14:xfrm>
          </p:contentPart>
        </mc:Choice>
        <mc:Fallback xmlns="">
          <p:pic>
            <p:nvPicPr>
              <p:cNvPr id="446" name="Ink 445"/>
              <p:cNvPicPr/>
              <p:nvPr/>
            </p:nvPicPr>
            <p:blipFill>
              <a:blip r:embed="rId89"/>
              <a:stretch>
                <a:fillRect/>
              </a:stretch>
            </p:blipFill>
            <p:spPr>
              <a:xfrm>
                <a:off x="985162" y="2828466"/>
                <a:ext cx="6019560" cy="115417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467" name="Ink 466"/>
              <p14:cNvContentPartPr/>
              <p14:nvPr/>
            </p14:nvContentPartPr>
            <p14:xfrm>
              <a:off x="9027922" y="1100106"/>
              <a:ext cx="3125880" cy="524160"/>
            </p14:xfrm>
          </p:contentPart>
        </mc:Choice>
        <mc:Fallback xmlns="">
          <p:pic>
            <p:nvPicPr>
              <p:cNvPr id="467" name="Ink 466"/>
              <p:cNvPicPr/>
              <p:nvPr/>
            </p:nvPicPr>
            <p:blipFill>
              <a:blip r:embed="rId91"/>
              <a:stretch>
                <a:fillRect/>
              </a:stretch>
            </p:blipFill>
            <p:spPr>
              <a:xfrm>
                <a:off x="9018922" y="1090386"/>
                <a:ext cx="3145320" cy="546480"/>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468" name="Ink 467"/>
              <p14:cNvContentPartPr/>
              <p14:nvPr/>
            </p14:nvContentPartPr>
            <p14:xfrm>
              <a:off x="7889602" y="3302956"/>
              <a:ext cx="1315800" cy="2660040"/>
            </p14:xfrm>
          </p:contentPart>
        </mc:Choice>
        <mc:Fallback xmlns="">
          <p:pic>
            <p:nvPicPr>
              <p:cNvPr id="468" name="Ink 467"/>
              <p:cNvPicPr/>
              <p:nvPr/>
            </p:nvPicPr>
            <p:blipFill>
              <a:blip r:embed="rId93"/>
              <a:stretch>
                <a:fillRect/>
              </a:stretch>
            </p:blipFill>
            <p:spPr>
              <a:xfrm>
                <a:off x="7879522" y="3291796"/>
                <a:ext cx="1338120" cy="2683800"/>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511" name="Ink 510"/>
              <p14:cNvContentPartPr/>
              <p14:nvPr/>
            </p14:nvContentPartPr>
            <p14:xfrm>
              <a:off x="10205122" y="1669266"/>
              <a:ext cx="939960" cy="74880"/>
            </p14:xfrm>
          </p:contentPart>
        </mc:Choice>
        <mc:Fallback xmlns="">
          <p:pic>
            <p:nvPicPr>
              <p:cNvPr id="511" name="Ink 510"/>
              <p:cNvPicPr/>
              <p:nvPr/>
            </p:nvPicPr>
            <p:blipFill>
              <a:blip r:embed="rId95"/>
              <a:stretch>
                <a:fillRect/>
              </a:stretch>
            </p:blipFill>
            <p:spPr>
              <a:xfrm>
                <a:off x="10193962" y="1657026"/>
                <a:ext cx="963360" cy="98280"/>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512" name="Ink 511"/>
              <p14:cNvContentPartPr/>
              <p14:nvPr/>
            </p14:nvContentPartPr>
            <p14:xfrm>
              <a:off x="8563522" y="3741426"/>
              <a:ext cx="213840" cy="210960"/>
            </p14:xfrm>
          </p:contentPart>
        </mc:Choice>
        <mc:Fallback xmlns="">
          <p:pic>
            <p:nvPicPr>
              <p:cNvPr id="512" name="Ink 511"/>
              <p:cNvPicPr/>
              <p:nvPr/>
            </p:nvPicPr>
            <p:blipFill>
              <a:blip r:embed="rId97"/>
              <a:stretch>
                <a:fillRect/>
              </a:stretch>
            </p:blipFill>
            <p:spPr>
              <a:xfrm>
                <a:off x="8552722" y="3730626"/>
                <a:ext cx="236880" cy="232560"/>
              </a:xfrm>
              <a:prstGeom prst="rect">
                <a:avLst/>
              </a:prstGeom>
            </p:spPr>
          </p:pic>
        </mc:Fallback>
      </mc:AlternateContent>
      <mc:AlternateContent xmlns:mc="http://schemas.openxmlformats.org/markup-compatibility/2006" xmlns:p14="http://schemas.microsoft.com/office/powerpoint/2010/main">
        <mc:Choice Requires="p14">
          <p:contentPart p14:bwMode="auto" r:id="rId98">
            <p14:nvContentPartPr>
              <p14:cNvPr id="514" name="Ink 513"/>
              <p14:cNvContentPartPr/>
              <p14:nvPr/>
            </p14:nvContentPartPr>
            <p14:xfrm>
              <a:off x="9239962" y="1574946"/>
              <a:ext cx="1058040" cy="1342800"/>
            </p14:xfrm>
          </p:contentPart>
        </mc:Choice>
        <mc:Fallback xmlns="">
          <p:pic>
            <p:nvPicPr>
              <p:cNvPr id="514" name="Ink 513"/>
              <p:cNvPicPr/>
              <p:nvPr/>
            </p:nvPicPr>
            <p:blipFill>
              <a:blip r:embed="rId99"/>
              <a:stretch>
                <a:fillRect/>
              </a:stretch>
            </p:blipFill>
            <p:spPr>
              <a:xfrm>
                <a:off x="9229162" y="1565946"/>
                <a:ext cx="1079280" cy="1360800"/>
              </a:xfrm>
              <a:prstGeom prst="rect">
                <a:avLst/>
              </a:prstGeom>
            </p:spPr>
          </p:pic>
        </mc:Fallback>
      </mc:AlternateContent>
      <mc:AlternateContent xmlns:mc="http://schemas.openxmlformats.org/markup-compatibility/2006" xmlns:p14="http://schemas.microsoft.com/office/powerpoint/2010/main">
        <mc:Choice Requires="p14">
          <p:contentPart p14:bwMode="auto" r:id="rId100">
            <p14:nvContentPartPr>
              <p14:cNvPr id="515" name="Ink 514"/>
              <p14:cNvContentPartPr/>
              <p14:nvPr/>
            </p14:nvContentPartPr>
            <p14:xfrm>
              <a:off x="10277122" y="2017746"/>
              <a:ext cx="2086920" cy="441000"/>
            </p14:xfrm>
          </p:contentPart>
        </mc:Choice>
        <mc:Fallback xmlns="">
          <p:pic>
            <p:nvPicPr>
              <p:cNvPr id="515" name="Ink 514"/>
              <p:cNvPicPr/>
              <p:nvPr/>
            </p:nvPicPr>
            <p:blipFill>
              <a:blip r:embed="rId101"/>
              <a:stretch>
                <a:fillRect/>
              </a:stretch>
            </p:blipFill>
            <p:spPr>
              <a:xfrm>
                <a:off x="10265962" y="2007666"/>
                <a:ext cx="2108160" cy="462240"/>
              </a:xfrm>
              <a:prstGeom prst="rect">
                <a:avLst/>
              </a:prstGeom>
            </p:spPr>
          </p:pic>
        </mc:Fallback>
      </mc:AlternateContent>
      <mc:AlternateContent xmlns:mc="http://schemas.openxmlformats.org/markup-compatibility/2006" xmlns:p14="http://schemas.microsoft.com/office/powerpoint/2010/main">
        <mc:Choice Requires="p14">
          <p:contentPart p14:bwMode="auto" r:id="rId102">
            <p14:nvContentPartPr>
              <p14:cNvPr id="516" name="Ink 515"/>
              <p14:cNvContentPartPr/>
              <p14:nvPr/>
            </p14:nvContentPartPr>
            <p14:xfrm>
              <a:off x="10420762" y="2642346"/>
              <a:ext cx="831240" cy="34200"/>
            </p14:xfrm>
          </p:contentPart>
        </mc:Choice>
        <mc:Fallback xmlns="">
          <p:pic>
            <p:nvPicPr>
              <p:cNvPr id="516" name="Ink 515"/>
              <p:cNvPicPr/>
              <p:nvPr/>
            </p:nvPicPr>
            <p:blipFill>
              <a:blip r:embed="rId103"/>
              <a:stretch>
                <a:fillRect/>
              </a:stretch>
            </p:blipFill>
            <p:spPr>
              <a:xfrm>
                <a:off x="10410682" y="2629746"/>
                <a:ext cx="853920" cy="58320"/>
              </a:xfrm>
              <a:prstGeom prst="rect">
                <a:avLst/>
              </a:prstGeom>
            </p:spPr>
          </p:pic>
        </mc:Fallback>
      </mc:AlternateContent>
      <mc:AlternateContent xmlns:mc="http://schemas.openxmlformats.org/markup-compatibility/2006" xmlns:p14="http://schemas.microsoft.com/office/powerpoint/2010/main">
        <mc:Choice Requires="p14">
          <p:contentPart p14:bwMode="auto" r:id="rId104">
            <p14:nvContentPartPr>
              <p14:cNvPr id="517" name="Ink 516"/>
              <p14:cNvContentPartPr/>
              <p14:nvPr/>
            </p14:nvContentPartPr>
            <p14:xfrm>
              <a:off x="9895522" y="3061386"/>
              <a:ext cx="2128680" cy="884160"/>
            </p14:xfrm>
          </p:contentPart>
        </mc:Choice>
        <mc:Fallback xmlns="">
          <p:pic>
            <p:nvPicPr>
              <p:cNvPr id="517" name="Ink 516"/>
              <p:cNvPicPr/>
              <p:nvPr/>
            </p:nvPicPr>
            <p:blipFill>
              <a:blip r:embed="rId105"/>
              <a:stretch>
                <a:fillRect/>
              </a:stretch>
            </p:blipFill>
            <p:spPr>
              <a:xfrm>
                <a:off x="9884362" y="3051306"/>
                <a:ext cx="2152080" cy="905400"/>
              </a:xfrm>
              <a:prstGeom prst="rect">
                <a:avLst/>
              </a:prstGeom>
            </p:spPr>
          </p:pic>
        </mc:Fallback>
      </mc:AlternateContent>
    </p:spTree>
    <p:extLst>
      <p:ext uri="{BB962C8B-B14F-4D97-AF65-F5344CB8AC3E}">
        <p14:creationId xmlns:p14="http://schemas.microsoft.com/office/powerpoint/2010/main" val="14139874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Interrupt Flag</a:t>
            </a:r>
          </a:p>
        </p:txBody>
      </p:sp>
      <mc:AlternateContent xmlns:mc="http://schemas.openxmlformats.org/markup-compatibility/2006" xmlns:p14="http://schemas.microsoft.com/office/powerpoint/2010/main">
        <mc:Choice Requires="p14">
          <p:contentPart p14:bwMode="auto" r:id="rId2">
            <p14:nvContentPartPr>
              <p14:cNvPr id="42" name="Ink 41"/>
              <p14:cNvContentPartPr/>
              <p14:nvPr/>
            </p14:nvContentPartPr>
            <p14:xfrm>
              <a:off x="5411722" y="1874476"/>
              <a:ext cx="3434400" cy="321840"/>
            </p14:xfrm>
          </p:contentPart>
        </mc:Choice>
        <mc:Fallback xmlns="">
          <p:pic>
            <p:nvPicPr>
              <p:cNvPr id="42" name="Ink 41"/>
              <p:cNvPicPr/>
              <p:nvPr/>
            </p:nvPicPr>
            <p:blipFill>
              <a:blip r:embed="rId3"/>
              <a:stretch>
                <a:fillRect/>
              </a:stretch>
            </p:blipFill>
            <p:spPr>
              <a:xfrm>
                <a:off x="5402362" y="1864036"/>
                <a:ext cx="3448440" cy="342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67" name="Ink 66"/>
              <p14:cNvContentPartPr/>
              <p14:nvPr/>
            </p14:nvContentPartPr>
            <p14:xfrm>
              <a:off x="5813122" y="3253996"/>
              <a:ext cx="1201680" cy="2225520"/>
            </p14:xfrm>
          </p:contentPart>
        </mc:Choice>
        <mc:Fallback xmlns="">
          <p:pic>
            <p:nvPicPr>
              <p:cNvPr id="67" name="Ink 66"/>
              <p:cNvPicPr/>
              <p:nvPr/>
            </p:nvPicPr>
            <p:blipFill>
              <a:blip r:embed="rId5"/>
              <a:stretch>
                <a:fillRect/>
              </a:stretch>
            </p:blipFill>
            <p:spPr>
              <a:xfrm>
                <a:off x="5801602" y="3243196"/>
                <a:ext cx="1224720" cy="22485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28" name="Ink 127"/>
              <p14:cNvContentPartPr/>
              <p14:nvPr/>
            </p14:nvContentPartPr>
            <p14:xfrm>
              <a:off x="1459282" y="1209916"/>
              <a:ext cx="2476800" cy="123480"/>
            </p14:xfrm>
          </p:contentPart>
        </mc:Choice>
        <mc:Fallback xmlns="">
          <p:pic>
            <p:nvPicPr>
              <p:cNvPr id="128" name="Ink 127"/>
              <p:cNvPicPr/>
              <p:nvPr/>
            </p:nvPicPr>
            <p:blipFill>
              <a:blip r:embed="rId7"/>
              <a:stretch>
                <a:fillRect/>
              </a:stretch>
            </p:blipFill>
            <p:spPr>
              <a:xfrm>
                <a:off x="1449922" y="1199836"/>
                <a:ext cx="2495160" cy="1422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31" name="Ink 130"/>
              <p14:cNvContentPartPr/>
              <p14:nvPr/>
            </p14:nvContentPartPr>
            <p14:xfrm>
              <a:off x="3640882" y="934516"/>
              <a:ext cx="1508760" cy="699480"/>
            </p14:xfrm>
          </p:contentPart>
        </mc:Choice>
        <mc:Fallback xmlns="">
          <p:pic>
            <p:nvPicPr>
              <p:cNvPr id="131" name="Ink 130"/>
              <p:cNvPicPr/>
              <p:nvPr/>
            </p:nvPicPr>
            <p:blipFill>
              <a:blip r:embed="rId9"/>
              <a:stretch>
                <a:fillRect/>
              </a:stretch>
            </p:blipFill>
            <p:spPr>
              <a:xfrm>
                <a:off x="3630802" y="929476"/>
                <a:ext cx="1529640" cy="7142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01" name="Ink 200"/>
              <p14:cNvContentPartPr/>
              <p14:nvPr/>
            </p14:nvContentPartPr>
            <p14:xfrm>
              <a:off x="1331842" y="1895716"/>
              <a:ext cx="939240" cy="2860920"/>
            </p14:xfrm>
          </p:contentPart>
        </mc:Choice>
        <mc:Fallback xmlns="">
          <p:pic>
            <p:nvPicPr>
              <p:cNvPr id="201" name="Ink 200"/>
              <p:cNvPicPr/>
              <p:nvPr/>
            </p:nvPicPr>
            <p:blipFill>
              <a:blip r:embed="rId11"/>
              <a:stretch>
                <a:fillRect/>
              </a:stretch>
            </p:blipFill>
            <p:spPr>
              <a:xfrm>
                <a:off x="1319962" y="1883836"/>
                <a:ext cx="963000" cy="28843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23" name="Ink 222"/>
              <p14:cNvContentPartPr/>
              <p14:nvPr/>
            </p14:nvContentPartPr>
            <p14:xfrm>
              <a:off x="4523242" y="1211356"/>
              <a:ext cx="466920" cy="1351800"/>
            </p14:xfrm>
          </p:contentPart>
        </mc:Choice>
        <mc:Fallback xmlns="">
          <p:pic>
            <p:nvPicPr>
              <p:cNvPr id="223" name="Ink 222"/>
              <p:cNvPicPr/>
              <p:nvPr/>
            </p:nvPicPr>
            <p:blipFill>
              <a:blip r:embed="rId13"/>
              <a:stretch>
                <a:fillRect/>
              </a:stretch>
            </p:blipFill>
            <p:spPr>
              <a:xfrm>
                <a:off x="4512442" y="1200556"/>
                <a:ext cx="489600" cy="13744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24" name="Ink 223"/>
              <p14:cNvContentPartPr/>
              <p14:nvPr/>
            </p14:nvContentPartPr>
            <p14:xfrm>
              <a:off x="4622602" y="1388476"/>
              <a:ext cx="324000" cy="1124640"/>
            </p14:xfrm>
          </p:contentPart>
        </mc:Choice>
        <mc:Fallback xmlns="">
          <p:pic>
            <p:nvPicPr>
              <p:cNvPr id="224" name="Ink 223"/>
              <p:cNvPicPr/>
              <p:nvPr/>
            </p:nvPicPr>
            <p:blipFill>
              <a:blip r:embed="rId15"/>
              <a:stretch>
                <a:fillRect/>
              </a:stretch>
            </p:blipFill>
            <p:spPr>
              <a:xfrm>
                <a:off x="4613602" y="1383436"/>
                <a:ext cx="343800" cy="11408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28" name="Ink 227"/>
              <p14:cNvContentPartPr/>
              <p14:nvPr/>
            </p14:nvContentPartPr>
            <p14:xfrm>
              <a:off x="7902202" y="2877796"/>
              <a:ext cx="1377360" cy="91080"/>
            </p14:xfrm>
          </p:contentPart>
        </mc:Choice>
        <mc:Fallback xmlns="">
          <p:pic>
            <p:nvPicPr>
              <p:cNvPr id="228" name="Ink 227"/>
              <p:cNvPicPr/>
              <p:nvPr/>
            </p:nvPicPr>
            <p:blipFill>
              <a:blip r:embed="rId17"/>
              <a:stretch>
                <a:fillRect/>
              </a:stretch>
            </p:blipFill>
            <p:spPr>
              <a:xfrm>
                <a:off x="7891402" y="2865916"/>
                <a:ext cx="1392840" cy="1141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40" name="Ink 239"/>
              <p14:cNvContentPartPr/>
              <p14:nvPr/>
            </p14:nvContentPartPr>
            <p14:xfrm>
              <a:off x="1121602" y="212716"/>
              <a:ext cx="11095200" cy="4761360"/>
            </p14:xfrm>
          </p:contentPart>
        </mc:Choice>
        <mc:Fallback xmlns="">
          <p:pic>
            <p:nvPicPr>
              <p:cNvPr id="240" name="Ink 239"/>
              <p:cNvPicPr/>
              <p:nvPr/>
            </p:nvPicPr>
            <p:blipFill>
              <a:blip r:embed="rId19"/>
              <a:stretch>
                <a:fillRect/>
              </a:stretch>
            </p:blipFill>
            <p:spPr>
              <a:xfrm>
                <a:off x="1110442" y="201556"/>
                <a:ext cx="11118240" cy="47836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41" name="Ink 240"/>
              <p14:cNvContentPartPr/>
              <p14:nvPr/>
            </p14:nvContentPartPr>
            <p14:xfrm>
              <a:off x="6962962" y="3551716"/>
              <a:ext cx="2619720" cy="1094400"/>
            </p14:xfrm>
          </p:contentPart>
        </mc:Choice>
        <mc:Fallback xmlns="">
          <p:pic>
            <p:nvPicPr>
              <p:cNvPr id="241" name="Ink 240"/>
              <p:cNvPicPr/>
              <p:nvPr/>
            </p:nvPicPr>
            <p:blipFill>
              <a:blip r:embed="rId21"/>
              <a:stretch>
                <a:fillRect/>
              </a:stretch>
            </p:blipFill>
            <p:spPr>
              <a:xfrm>
                <a:off x="6952882" y="3539836"/>
                <a:ext cx="2640960" cy="11170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69" name="Ink 268"/>
              <p14:cNvContentPartPr/>
              <p14:nvPr/>
            </p14:nvContentPartPr>
            <p14:xfrm>
              <a:off x="5982322" y="3925036"/>
              <a:ext cx="1144800" cy="1123560"/>
            </p14:xfrm>
          </p:contentPart>
        </mc:Choice>
        <mc:Fallback xmlns="">
          <p:pic>
            <p:nvPicPr>
              <p:cNvPr id="269" name="Ink 268"/>
              <p:cNvPicPr/>
              <p:nvPr/>
            </p:nvPicPr>
            <p:blipFill>
              <a:blip r:embed="rId23"/>
              <a:stretch>
                <a:fillRect/>
              </a:stretch>
            </p:blipFill>
            <p:spPr>
              <a:xfrm>
                <a:off x="5970802" y="3915316"/>
                <a:ext cx="1162080" cy="11433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85" name="Ink 284"/>
              <p14:cNvContentPartPr/>
              <p14:nvPr/>
            </p14:nvContentPartPr>
            <p14:xfrm>
              <a:off x="2395282" y="4976956"/>
              <a:ext cx="4620960" cy="1701720"/>
            </p14:xfrm>
          </p:contentPart>
        </mc:Choice>
        <mc:Fallback xmlns="">
          <p:pic>
            <p:nvPicPr>
              <p:cNvPr id="285" name="Ink 284"/>
              <p:cNvPicPr/>
              <p:nvPr/>
            </p:nvPicPr>
            <p:blipFill>
              <a:blip r:embed="rId25"/>
              <a:stretch>
                <a:fillRect/>
              </a:stretch>
            </p:blipFill>
            <p:spPr>
              <a:xfrm>
                <a:off x="2383042" y="4966156"/>
                <a:ext cx="4641480" cy="17226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96" name="Ink 295"/>
              <p14:cNvContentPartPr/>
              <p14:nvPr/>
            </p14:nvContentPartPr>
            <p14:xfrm>
              <a:off x="6879082" y="5234716"/>
              <a:ext cx="464400" cy="244080"/>
            </p14:xfrm>
          </p:contentPart>
        </mc:Choice>
        <mc:Fallback xmlns="">
          <p:pic>
            <p:nvPicPr>
              <p:cNvPr id="296" name="Ink 295"/>
              <p:cNvPicPr/>
              <p:nvPr/>
            </p:nvPicPr>
            <p:blipFill>
              <a:blip r:embed="rId27"/>
              <a:stretch>
                <a:fillRect/>
              </a:stretch>
            </p:blipFill>
            <p:spPr>
              <a:xfrm>
                <a:off x="6870082" y="5224276"/>
                <a:ext cx="483120" cy="263520"/>
              </a:xfrm>
              <a:prstGeom prst="rect">
                <a:avLst/>
              </a:prstGeom>
            </p:spPr>
          </p:pic>
        </mc:Fallback>
      </mc:AlternateContent>
    </p:spTree>
    <p:extLst>
      <p:ext uri="{BB962C8B-B14F-4D97-AF65-F5344CB8AC3E}">
        <p14:creationId xmlns:p14="http://schemas.microsoft.com/office/powerpoint/2010/main" val="2541679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78766"/>
          </a:xfrm>
        </p:spPr>
        <p:txBody>
          <a:bodyPr/>
          <a:lstStyle/>
          <a:p>
            <a:pPr marL="0" indent="0"/>
            <a:r>
              <a:rPr lang="en-US" b="1" dirty="0">
                <a:solidFill>
                  <a:schemeClr val="accent1">
                    <a:lumMod val="75000"/>
                  </a:schemeClr>
                </a:solidFill>
                <a:latin typeface="Times New Roman" panose="02020603050405020304" pitchFamily="18" charset="0"/>
                <a:cs typeface="Times New Roman" panose="02020603050405020304" pitchFamily="18" charset="0"/>
              </a:rPr>
              <a:t>Course Outcomes:</a:t>
            </a:r>
            <a:endParaRPr lang="en-IN" b="1"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lvl="0"/>
            <a:r>
              <a:rPr lang="en-IN" dirty="0"/>
              <a:t>Recall 8086 architecture</a:t>
            </a:r>
          </a:p>
          <a:p>
            <a:pPr lvl="0"/>
            <a:r>
              <a:rPr lang="en-IN" dirty="0"/>
              <a:t>Write assembly language programs using development tools</a:t>
            </a:r>
          </a:p>
          <a:p>
            <a:pPr lvl="0"/>
            <a:r>
              <a:rPr lang="en-IN" dirty="0"/>
              <a:t>Understand the interfacing of programmable devices to 8086 microprocessor</a:t>
            </a:r>
          </a:p>
          <a:p>
            <a:pPr lvl="0"/>
            <a:r>
              <a:rPr lang="en-IN" dirty="0"/>
              <a:t>Understand the organisation of various parts in computer system</a:t>
            </a:r>
          </a:p>
          <a:p>
            <a:pPr lvl="0"/>
            <a:r>
              <a:rPr lang="en-IN" dirty="0"/>
              <a:t>Design building blocks of computer system</a:t>
            </a:r>
          </a:p>
        </p:txBody>
      </p:sp>
    </p:spTree>
    <p:extLst>
      <p:ext uri="{BB962C8B-B14F-4D97-AF65-F5344CB8AC3E}">
        <p14:creationId xmlns:p14="http://schemas.microsoft.com/office/powerpoint/2010/main" val="5652578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Trap Flag</a:t>
            </a:r>
          </a:p>
        </p:txBody>
      </p:sp>
      <mc:AlternateContent xmlns:mc="http://schemas.openxmlformats.org/markup-compatibility/2006" xmlns:p14="http://schemas.microsoft.com/office/powerpoint/2010/main">
        <mc:Choice Requires="p14">
          <p:contentPart p14:bwMode="auto" r:id="rId2">
            <p14:nvContentPartPr>
              <p14:cNvPr id="26" name="Ink 25"/>
              <p14:cNvContentPartPr/>
              <p14:nvPr/>
            </p14:nvContentPartPr>
            <p14:xfrm>
              <a:off x="1726762" y="513316"/>
              <a:ext cx="10318680" cy="3601440"/>
            </p14:xfrm>
          </p:contentPart>
        </mc:Choice>
        <mc:Fallback xmlns="">
          <p:pic>
            <p:nvPicPr>
              <p:cNvPr id="26" name="Ink 25"/>
              <p:cNvPicPr/>
              <p:nvPr/>
            </p:nvPicPr>
            <p:blipFill>
              <a:blip r:embed="rId3"/>
              <a:stretch>
                <a:fillRect/>
              </a:stretch>
            </p:blipFill>
            <p:spPr>
              <a:xfrm>
                <a:off x="1716682" y="502516"/>
                <a:ext cx="10338480" cy="36241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78" name="Ink 77"/>
              <p14:cNvContentPartPr/>
              <p14:nvPr/>
            </p14:nvContentPartPr>
            <p14:xfrm>
              <a:off x="3851482" y="4106836"/>
              <a:ext cx="248760" cy="1733040"/>
            </p14:xfrm>
          </p:contentPart>
        </mc:Choice>
        <mc:Fallback xmlns="">
          <p:pic>
            <p:nvPicPr>
              <p:cNvPr id="78" name="Ink 77"/>
              <p:cNvPicPr/>
              <p:nvPr/>
            </p:nvPicPr>
            <p:blipFill>
              <a:blip r:embed="rId5"/>
              <a:stretch>
                <a:fillRect/>
              </a:stretch>
            </p:blipFill>
            <p:spPr>
              <a:xfrm>
                <a:off x="3841402" y="4097836"/>
                <a:ext cx="270000" cy="17514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82" name="Ink 81"/>
              <p14:cNvContentPartPr/>
              <p14:nvPr/>
            </p14:nvContentPartPr>
            <p14:xfrm>
              <a:off x="3036802" y="3367756"/>
              <a:ext cx="366840" cy="34200"/>
            </p14:xfrm>
          </p:contentPart>
        </mc:Choice>
        <mc:Fallback xmlns="">
          <p:pic>
            <p:nvPicPr>
              <p:cNvPr id="82" name="Ink 81"/>
              <p:cNvPicPr/>
              <p:nvPr/>
            </p:nvPicPr>
            <p:blipFill>
              <a:blip r:embed="rId7"/>
              <a:stretch>
                <a:fillRect/>
              </a:stretch>
            </p:blipFill>
            <p:spPr>
              <a:xfrm>
                <a:off x="3026362" y="3356956"/>
                <a:ext cx="385560" cy="554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8" name="Ink 87"/>
              <p14:cNvContentPartPr/>
              <p14:nvPr/>
            </p14:nvContentPartPr>
            <p14:xfrm>
              <a:off x="4226962" y="3786436"/>
              <a:ext cx="1642680" cy="1743480"/>
            </p14:xfrm>
          </p:contentPart>
        </mc:Choice>
        <mc:Fallback xmlns="">
          <p:pic>
            <p:nvPicPr>
              <p:cNvPr id="88" name="Ink 87"/>
              <p:cNvPicPr/>
              <p:nvPr/>
            </p:nvPicPr>
            <p:blipFill>
              <a:blip r:embed="rId9"/>
              <a:stretch>
                <a:fillRect/>
              </a:stretch>
            </p:blipFill>
            <p:spPr>
              <a:xfrm>
                <a:off x="4217242" y="3777796"/>
                <a:ext cx="1663560" cy="1760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0" name="Ink 89"/>
              <p14:cNvContentPartPr/>
              <p14:nvPr/>
            </p14:nvContentPartPr>
            <p14:xfrm>
              <a:off x="4804042" y="5321116"/>
              <a:ext cx="0" cy="42120"/>
            </p14:xfrm>
          </p:contentPart>
        </mc:Choice>
        <mc:Fallback xmlns="">
          <p:pic>
            <p:nvPicPr>
              <p:cNvPr id="90" name="Ink 89"/>
              <p:cNvPicPr/>
              <p:nvPr/>
            </p:nvPicPr>
            <p:blipFill>
              <a:blip r:embed="rId11"/>
              <a:stretch>
                <a:fillRect/>
              </a:stretch>
            </p:blipFill>
            <p:spPr>
              <a:xfrm>
                <a:off x="0" y="0"/>
                <a:ext cx="0" cy="42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2" name="Ink 91"/>
              <p14:cNvContentPartPr/>
              <p14:nvPr/>
            </p14:nvContentPartPr>
            <p14:xfrm>
              <a:off x="5042722" y="3951316"/>
              <a:ext cx="416520" cy="1659240"/>
            </p14:xfrm>
          </p:contentPart>
        </mc:Choice>
        <mc:Fallback xmlns="">
          <p:pic>
            <p:nvPicPr>
              <p:cNvPr id="92" name="Ink 91"/>
              <p:cNvPicPr/>
              <p:nvPr/>
            </p:nvPicPr>
            <p:blipFill>
              <a:blip r:embed="rId13"/>
              <a:stretch>
                <a:fillRect/>
              </a:stretch>
            </p:blipFill>
            <p:spPr>
              <a:xfrm>
                <a:off x="5035522" y="3943756"/>
                <a:ext cx="433440" cy="16754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93" name="Ink 92"/>
              <p14:cNvContentPartPr/>
              <p14:nvPr/>
            </p14:nvContentPartPr>
            <p14:xfrm>
              <a:off x="5719882" y="3909916"/>
              <a:ext cx="647640" cy="1746720"/>
            </p14:xfrm>
          </p:contentPart>
        </mc:Choice>
        <mc:Fallback xmlns="">
          <p:pic>
            <p:nvPicPr>
              <p:cNvPr id="93" name="Ink 92"/>
              <p:cNvPicPr/>
              <p:nvPr/>
            </p:nvPicPr>
            <p:blipFill>
              <a:blip r:embed="rId15"/>
              <a:stretch>
                <a:fillRect/>
              </a:stretch>
            </p:blipFill>
            <p:spPr>
              <a:xfrm>
                <a:off x="5713402" y="3901996"/>
                <a:ext cx="665280" cy="17679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96" name="Ink 95"/>
              <p14:cNvContentPartPr/>
              <p14:nvPr/>
            </p14:nvContentPartPr>
            <p14:xfrm>
              <a:off x="6574882" y="4371436"/>
              <a:ext cx="437400" cy="467640"/>
            </p14:xfrm>
          </p:contentPart>
        </mc:Choice>
        <mc:Fallback xmlns="">
          <p:pic>
            <p:nvPicPr>
              <p:cNvPr id="96" name="Ink 95"/>
              <p:cNvPicPr/>
              <p:nvPr/>
            </p:nvPicPr>
            <p:blipFill>
              <a:blip r:embed="rId17"/>
              <a:stretch>
                <a:fillRect/>
              </a:stretch>
            </p:blipFill>
            <p:spPr>
              <a:xfrm>
                <a:off x="6565162" y="4361356"/>
                <a:ext cx="453960" cy="487080"/>
              </a:xfrm>
              <a:prstGeom prst="rect">
                <a:avLst/>
              </a:prstGeom>
            </p:spPr>
          </p:pic>
        </mc:Fallback>
      </mc:AlternateContent>
    </p:spTree>
    <p:extLst>
      <p:ext uri="{BB962C8B-B14F-4D97-AF65-F5344CB8AC3E}">
        <p14:creationId xmlns:p14="http://schemas.microsoft.com/office/powerpoint/2010/main" val="29892669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0381" y="642216"/>
            <a:ext cx="10515600" cy="867930"/>
          </a:xfrm>
        </p:spPr>
        <p:txBody>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8086 Microprocessor : Bus Interface Unit</a:t>
            </a:r>
            <a:endParaRPr lang="en-IN" dirty="0"/>
          </a:p>
        </p:txBody>
      </p:sp>
      <p:sp>
        <p:nvSpPr>
          <p:cNvPr id="4" name="TextBox 3"/>
          <p:cNvSpPr txBox="1"/>
          <p:nvPr/>
        </p:nvSpPr>
        <p:spPr>
          <a:xfrm flipH="1">
            <a:off x="917415" y="1510146"/>
            <a:ext cx="5385263" cy="5016758"/>
          </a:xfrm>
          <a:prstGeom prst="rect">
            <a:avLst/>
          </a:prstGeom>
          <a:noFill/>
        </p:spPr>
        <p:txBody>
          <a:bodyPr wrap="square" rtlCol="0">
            <a:spAutoFit/>
          </a:bodyPr>
          <a:lstStyle/>
          <a:p>
            <a:pPr marL="285750" indent="-285750">
              <a:buFont typeface="Arial" panose="020B0604020202020204" pitchFamily="34" charset="0"/>
              <a:buChar char="•"/>
            </a:pPr>
            <a:r>
              <a:rPr lang="en-IN" sz="4000" dirty="0">
                <a:latin typeface="Times New Roman" panose="02020603050405020304" pitchFamily="18" charset="0"/>
                <a:cs typeface="Times New Roman" panose="02020603050405020304" pitchFamily="18" charset="0"/>
              </a:rPr>
              <a:t>Segment Registers</a:t>
            </a:r>
          </a:p>
          <a:p>
            <a:endParaRPr lang="en-IN" sz="4000" dirty="0">
              <a:latin typeface="Times New Roman" panose="02020603050405020304" pitchFamily="18" charset="0"/>
              <a:cs typeface="Times New Roman" panose="02020603050405020304" pitchFamily="18" charset="0"/>
            </a:endParaRPr>
          </a:p>
          <a:p>
            <a:endParaRPr lang="en-IN" sz="4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4000" dirty="0">
                <a:latin typeface="Times New Roman" panose="02020603050405020304" pitchFamily="18" charset="0"/>
                <a:cs typeface="Times New Roman" panose="02020603050405020304" pitchFamily="18" charset="0"/>
              </a:rPr>
              <a:t>Instruction Queue</a:t>
            </a:r>
          </a:p>
          <a:p>
            <a:pPr marL="285750" indent="-285750">
              <a:buFont typeface="Arial" panose="020B0604020202020204" pitchFamily="34" charset="0"/>
              <a:buChar char="•"/>
            </a:pPr>
            <a:endParaRPr lang="en-IN" sz="4000" dirty="0">
              <a:latin typeface="Times New Roman" panose="02020603050405020304" pitchFamily="18" charset="0"/>
              <a:cs typeface="Times New Roman" panose="02020603050405020304" pitchFamily="18" charset="0"/>
            </a:endParaRPr>
          </a:p>
          <a:p>
            <a:endParaRPr lang="en-IN" sz="4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4000" dirty="0">
                <a:latin typeface="Times New Roman" panose="02020603050405020304" pitchFamily="18" charset="0"/>
                <a:cs typeface="Times New Roman" panose="02020603050405020304" pitchFamily="18" charset="0"/>
              </a:rPr>
              <a:t>Instruction Pointer</a:t>
            </a:r>
          </a:p>
          <a:p>
            <a:pPr marL="285750" indent="-285750">
              <a:buFont typeface="Arial" panose="020B0604020202020204" pitchFamily="34" charset="0"/>
              <a:buChar char="•"/>
            </a:pPr>
            <a:endParaRPr lang="en-IN" sz="4000" dirty="0">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10" name="Ink 9"/>
              <p14:cNvContentPartPr/>
              <p14:nvPr/>
            </p14:nvContentPartPr>
            <p14:xfrm>
              <a:off x="3449722" y="3363076"/>
              <a:ext cx="4631760" cy="1284840"/>
            </p14:xfrm>
          </p:contentPart>
        </mc:Choice>
        <mc:Fallback xmlns="">
          <p:pic>
            <p:nvPicPr>
              <p:cNvPr id="10" name="Ink 9"/>
              <p:cNvPicPr/>
              <p:nvPr/>
            </p:nvPicPr>
            <p:blipFill>
              <a:blip r:embed="rId3"/>
              <a:stretch>
                <a:fillRect/>
              </a:stretch>
            </p:blipFill>
            <p:spPr>
              <a:xfrm>
                <a:off x="3437842" y="3354796"/>
                <a:ext cx="4652280" cy="1305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6" name="Ink 25"/>
              <p14:cNvContentPartPr/>
              <p14:nvPr/>
            </p14:nvContentPartPr>
            <p14:xfrm>
              <a:off x="10281802" y="3609676"/>
              <a:ext cx="976320" cy="320400"/>
            </p14:xfrm>
          </p:contentPart>
        </mc:Choice>
        <mc:Fallback xmlns="">
          <p:pic>
            <p:nvPicPr>
              <p:cNvPr id="26" name="Ink 25"/>
              <p:cNvPicPr/>
              <p:nvPr/>
            </p:nvPicPr>
            <p:blipFill>
              <a:blip r:embed="rId5"/>
              <a:stretch>
                <a:fillRect/>
              </a:stretch>
            </p:blipFill>
            <p:spPr>
              <a:xfrm>
                <a:off x="10271362" y="3600316"/>
                <a:ext cx="997560" cy="3405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1" name="Ink 30"/>
              <p14:cNvContentPartPr/>
              <p14:nvPr/>
            </p14:nvContentPartPr>
            <p14:xfrm>
              <a:off x="10209082" y="3211516"/>
              <a:ext cx="1125360" cy="223560"/>
            </p14:xfrm>
          </p:contentPart>
        </mc:Choice>
        <mc:Fallback xmlns="">
          <p:pic>
            <p:nvPicPr>
              <p:cNvPr id="31" name="Ink 30"/>
              <p:cNvPicPr/>
              <p:nvPr/>
            </p:nvPicPr>
            <p:blipFill>
              <a:blip r:embed="rId7"/>
              <a:stretch>
                <a:fillRect/>
              </a:stretch>
            </p:blipFill>
            <p:spPr>
              <a:xfrm>
                <a:off x="10200442" y="3201436"/>
                <a:ext cx="1144800" cy="2451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45" name="Ink 44"/>
              <p14:cNvContentPartPr/>
              <p14:nvPr/>
            </p14:nvContentPartPr>
            <p14:xfrm>
              <a:off x="9945202" y="2118196"/>
              <a:ext cx="1648800" cy="607320"/>
            </p14:xfrm>
          </p:contentPart>
        </mc:Choice>
        <mc:Fallback xmlns="">
          <p:pic>
            <p:nvPicPr>
              <p:cNvPr id="45" name="Ink 44"/>
              <p:cNvPicPr/>
              <p:nvPr/>
            </p:nvPicPr>
            <p:blipFill>
              <a:blip r:embed="rId9"/>
              <a:stretch>
                <a:fillRect/>
              </a:stretch>
            </p:blipFill>
            <p:spPr>
              <a:xfrm>
                <a:off x="9934402" y="2108116"/>
                <a:ext cx="1668960" cy="6278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87" name="Ink 86"/>
              <p14:cNvContentPartPr/>
              <p14:nvPr/>
            </p14:nvContentPartPr>
            <p14:xfrm>
              <a:off x="6596122" y="3160756"/>
              <a:ext cx="1398600" cy="872640"/>
            </p14:xfrm>
          </p:contentPart>
        </mc:Choice>
        <mc:Fallback xmlns="">
          <p:pic>
            <p:nvPicPr>
              <p:cNvPr id="87" name="Ink 86"/>
              <p:cNvPicPr/>
              <p:nvPr/>
            </p:nvPicPr>
            <p:blipFill>
              <a:blip r:embed="rId11"/>
              <a:stretch>
                <a:fillRect/>
              </a:stretch>
            </p:blipFill>
            <p:spPr>
              <a:xfrm>
                <a:off x="6584605" y="3149250"/>
                <a:ext cx="1421274" cy="895292"/>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4" name="Ink 93"/>
              <p14:cNvContentPartPr/>
              <p14:nvPr/>
            </p14:nvContentPartPr>
            <p14:xfrm>
              <a:off x="10020442" y="2742436"/>
              <a:ext cx="146520" cy="1403640"/>
            </p14:xfrm>
          </p:contentPart>
        </mc:Choice>
        <mc:Fallback xmlns="">
          <p:pic>
            <p:nvPicPr>
              <p:cNvPr id="94" name="Ink 93"/>
              <p:cNvPicPr/>
              <p:nvPr/>
            </p:nvPicPr>
            <p:blipFill>
              <a:blip r:embed="rId13"/>
              <a:stretch>
                <a:fillRect/>
              </a:stretch>
            </p:blipFill>
            <p:spPr>
              <a:xfrm>
                <a:off x="10008562" y="2733796"/>
                <a:ext cx="165960" cy="14238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21" name="Ink 120"/>
              <p14:cNvContentPartPr/>
              <p14:nvPr/>
            </p14:nvContentPartPr>
            <p14:xfrm>
              <a:off x="8061322" y="1784476"/>
              <a:ext cx="724680" cy="1491480"/>
            </p14:xfrm>
          </p:contentPart>
        </mc:Choice>
        <mc:Fallback xmlns="">
          <p:pic>
            <p:nvPicPr>
              <p:cNvPr id="121" name="Ink 120"/>
              <p:cNvPicPr/>
              <p:nvPr/>
            </p:nvPicPr>
            <p:blipFill>
              <a:blip r:embed="rId15"/>
              <a:stretch>
                <a:fillRect/>
              </a:stretch>
            </p:blipFill>
            <p:spPr>
              <a:xfrm>
                <a:off x="8053402" y="1775116"/>
                <a:ext cx="739800" cy="15112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70" name="Ink 169"/>
              <p14:cNvContentPartPr/>
              <p14:nvPr/>
            </p14:nvContentPartPr>
            <p14:xfrm>
              <a:off x="9191002" y="6085756"/>
              <a:ext cx="1561680" cy="824400"/>
            </p14:xfrm>
          </p:contentPart>
        </mc:Choice>
        <mc:Fallback xmlns="">
          <p:pic>
            <p:nvPicPr>
              <p:cNvPr id="170" name="Ink 169"/>
              <p:cNvPicPr/>
              <p:nvPr/>
            </p:nvPicPr>
            <p:blipFill>
              <a:blip r:embed="rId17"/>
              <a:stretch>
                <a:fillRect/>
              </a:stretch>
            </p:blipFill>
            <p:spPr>
              <a:xfrm>
                <a:off x="9185602" y="6073876"/>
                <a:ext cx="1575720" cy="8481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07" name="Ink 206"/>
              <p14:cNvContentPartPr/>
              <p14:nvPr/>
            </p14:nvContentPartPr>
            <p14:xfrm>
              <a:off x="8701042" y="4458260"/>
              <a:ext cx="167400" cy="186480"/>
            </p14:xfrm>
          </p:contentPart>
        </mc:Choice>
        <mc:Fallback xmlns="">
          <p:pic>
            <p:nvPicPr>
              <p:cNvPr id="207" name="Ink 206"/>
              <p:cNvPicPr/>
              <p:nvPr/>
            </p:nvPicPr>
            <p:blipFill>
              <a:blip r:embed="rId19"/>
              <a:stretch>
                <a:fillRect/>
              </a:stretch>
            </p:blipFill>
            <p:spPr>
              <a:xfrm>
                <a:off x="8689522" y="4448900"/>
                <a:ext cx="189360" cy="2048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62" name="Ink 261"/>
              <p14:cNvContentPartPr/>
              <p14:nvPr/>
            </p14:nvContentPartPr>
            <p14:xfrm>
              <a:off x="7151962" y="4488500"/>
              <a:ext cx="1305360" cy="1500120"/>
            </p14:xfrm>
          </p:contentPart>
        </mc:Choice>
        <mc:Fallback xmlns="">
          <p:pic>
            <p:nvPicPr>
              <p:cNvPr id="262" name="Ink 261"/>
              <p:cNvPicPr/>
              <p:nvPr/>
            </p:nvPicPr>
            <p:blipFill>
              <a:blip r:embed="rId21"/>
              <a:stretch>
                <a:fillRect/>
              </a:stretch>
            </p:blipFill>
            <p:spPr>
              <a:xfrm>
                <a:off x="7142962" y="4480220"/>
                <a:ext cx="1325160" cy="15156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67" name="Ink 266"/>
              <p14:cNvContentPartPr/>
              <p14:nvPr/>
            </p14:nvContentPartPr>
            <p14:xfrm>
              <a:off x="9989482" y="5380220"/>
              <a:ext cx="1117440" cy="655496"/>
            </p14:xfrm>
          </p:contentPart>
        </mc:Choice>
        <mc:Fallback xmlns="">
          <p:pic>
            <p:nvPicPr>
              <p:cNvPr id="267" name="Ink 266"/>
              <p:cNvPicPr/>
              <p:nvPr/>
            </p:nvPicPr>
            <p:blipFill>
              <a:blip r:embed="rId23"/>
              <a:stretch>
                <a:fillRect/>
              </a:stretch>
            </p:blipFill>
            <p:spPr>
              <a:xfrm>
                <a:off x="9980122" y="5370141"/>
                <a:ext cx="1138680" cy="677454"/>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74" name="Ink 273"/>
              <p14:cNvContentPartPr/>
              <p14:nvPr/>
            </p14:nvContentPartPr>
            <p14:xfrm>
              <a:off x="7535362" y="2923220"/>
              <a:ext cx="2104920" cy="1137240"/>
            </p14:xfrm>
          </p:contentPart>
        </mc:Choice>
        <mc:Fallback xmlns="">
          <p:pic>
            <p:nvPicPr>
              <p:cNvPr id="274" name="Ink 273"/>
              <p:cNvPicPr/>
              <p:nvPr/>
            </p:nvPicPr>
            <p:blipFill>
              <a:blip r:embed="rId25"/>
              <a:stretch>
                <a:fillRect/>
              </a:stretch>
            </p:blipFill>
            <p:spPr>
              <a:xfrm>
                <a:off x="7526002" y="2913860"/>
                <a:ext cx="2124360" cy="11566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77" name="Ink 276"/>
              <p14:cNvContentPartPr/>
              <p14:nvPr/>
            </p14:nvContentPartPr>
            <p14:xfrm>
              <a:off x="10229962" y="3021436"/>
              <a:ext cx="37080" cy="1300384"/>
            </p14:xfrm>
          </p:contentPart>
        </mc:Choice>
        <mc:Fallback xmlns="">
          <p:pic>
            <p:nvPicPr>
              <p:cNvPr id="277" name="Ink 276"/>
              <p:cNvPicPr/>
              <p:nvPr/>
            </p:nvPicPr>
            <p:blipFill>
              <a:blip r:embed="rId27"/>
              <a:stretch>
                <a:fillRect/>
              </a:stretch>
            </p:blipFill>
            <p:spPr>
              <a:xfrm>
                <a:off x="10217002" y="3008835"/>
                <a:ext cx="61920" cy="1325945"/>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79" name="Ink 278"/>
              <p14:cNvContentPartPr/>
              <p14:nvPr/>
            </p14:nvContentPartPr>
            <p14:xfrm>
              <a:off x="9592402" y="3950300"/>
              <a:ext cx="131400" cy="199080"/>
            </p14:xfrm>
          </p:contentPart>
        </mc:Choice>
        <mc:Fallback xmlns="">
          <p:pic>
            <p:nvPicPr>
              <p:cNvPr id="279" name="Ink 278"/>
              <p:cNvPicPr/>
              <p:nvPr/>
            </p:nvPicPr>
            <p:blipFill>
              <a:blip r:embed="rId29"/>
              <a:stretch>
                <a:fillRect/>
              </a:stretch>
            </p:blipFill>
            <p:spPr>
              <a:xfrm>
                <a:off x="9583762" y="3943100"/>
                <a:ext cx="149400" cy="2167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84" name="Ink 283"/>
              <p14:cNvContentPartPr/>
              <p14:nvPr/>
            </p14:nvContentPartPr>
            <p14:xfrm>
              <a:off x="8445442" y="5734820"/>
              <a:ext cx="861480" cy="720656"/>
            </p14:xfrm>
          </p:contentPart>
        </mc:Choice>
        <mc:Fallback xmlns="">
          <p:pic>
            <p:nvPicPr>
              <p:cNvPr id="284" name="Ink 283"/>
              <p:cNvPicPr/>
              <p:nvPr/>
            </p:nvPicPr>
            <p:blipFill>
              <a:blip r:embed="rId31"/>
              <a:stretch>
                <a:fillRect/>
              </a:stretch>
            </p:blipFill>
            <p:spPr>
              <a:xfrm>
                <a:off x="8434642" y="5723301"/>
                <a:ext cx="883440" cy="742974"/>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85" name="Ink 284"/>
              <p14:cNvContentPartPr/>
              <p14:nvPr/>
            </p14:nvContentPartPr>
            <p14:xfrm>
              <a:off x="8552722" y="5969900"/>
              <a:ext cx="699840" cy="327536"/>
            </p14:xfrm>
          </p:contentPart>
        </mc:Choice>
        <mc:Fallback xmlns="">
          <p:pic>
            <p:nvPicPr>
              <p:cNvPr id="285" name="Ink 284"/>
              <p:cNvPicPr/>
              <p:nvPr/>
            </p:nvPicPr>
            <p:blipFill>
              <a:blip r:embed="rId33"/>
              <a:stretch>
                <a:fillRect/>
              </a:stretch>
            </p:blipFill>
            <p:spPr>
              <a:xfrm>
                <a:off x="8541922" y="5960182"/>
                <a:ext cx="721080" cy="343733"/>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86" name="Ink 285"/>
              <p14:cNvContentPartPr/>
              <p14:nvPr/>
            </p14:nvContentPartPr>
            <p14:xfrm>
              <a:off x="11072002" y="3808396"/>
              <a:ext cx="414000" cy="1863360"/>
            </p14:xfrm>
          </p:contentPart>
        </mc:Choice>
        <mc:Fallback xmlns="">
          <p:pic>
            <p:nvPicPr>
              <p:cNvPr id="286" name="Ink 285"/>
              <p:cNvPicPr/>
              <p:nvPr/>
            </p:nvPicPr>
            <p:blipFill>
              <a:blip r:embed="rId35"/>
              <a:stretch>
                <a:fillRect/>
              </a:stretch>
            </p:blipFill>
            <p:spPr>
              <a:xfrm>
                <a:off x="11061202" y="3797236"/>
                <a:ext cx="435960" cy="188568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89" name="Ink 288"/>
              <p14:cNvContentPartPr/>
              <p14:nvPr/>
            </p14:nvContentPartPr>
            <p14:xfrm>
              <a:off x="10271362" y="2637676"/>
              <a:ext cx="1019520" cy="508320"/>
            </p14:xfrm>
          </p:contentPart>
        </mc:Choice>
        <mc:Fallback xmlns="">
          <p:pic>
            <p:nvPicPr>
              <p:cNvPr id="289" name="Ink 288"/>
              <p:cNvPicPr/>
              <p:nvPr/>
            </p:nvPicPr>
            <p:blipFill>
              <a:blip r:embed="rId37"/>
              <a:stretch>
                <a:fillRect/>
              </a:stretch>
            </p:blipFill>
            <p:spPr>
              <a:xfrm>
                <a:off x="10260202" y="2626516"/>
                <a:ext cx="1042200" cy="5302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92" name="Ink 291"/>
              <p14:cNvContentPartPr/>
              <p14:nvPr/>
            </p14:nvContentPartPr>
            <p14:xfrm>
              <a:off x="3557002" y="4557556"/>
              <a:ext cx="785880" cy="136800"/>
            </p14:xfrm>
          </p:contentPart>
        </mc:Choice>
        <mc:Fallback xmlns="">
          <p:pic>
            <p:nvPicPr>
              <p:cNvPr id="292" name="Ink 291"/>
              <p:cNvPicPr/>
              <p:nvPr/>
            </p:nvPicPr>
            <p:blipFill>
              <a:blip r:embed="rId39"/>
              <a:stretch>
                <a:fillRect/>
              </a:stretch>
            </p:blipFill>
            <p:spPr>
              <a:xfrm>
                <a:off x="3547642" y="4550716"/>
                <a:ext cx="802080" cy="15408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293" name="Ink 292"/>
              <p14:cNvContentPartPr/>
              <p14:nvPr/>
            </p14:nvContentPartPr>
            <p14:xfrm>
              <a:off x="1649362" y="5900060"/>
              <a:ext cx="9209160" cy="1094400"/>
            </p14:xfrm>
          </p:contentPart>
        </mc:Choice>
        <mc:Fallback xmlns="">
          <p:pic>
            <p:nvPicPr>
              <p:cNvPr id="293" name="Ink 292"/>
              <p:cNvPicPr/>
              <p:nvPr/>
            </p:nvPicPr>
            <p:blipFill>
              <a:blip r:embed="rId41"/>
              <a:stretch>
                <a:fillRect/>
              </a:stretch>
            </p:blipFill>
            <p:spPr>
              <a:xfrm>
                <a:off x="1639642" y="5892500"/>
                <a:ext cx="9228960" cy="111276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326" name="Ink 325"/>
              <p14:cNvContentPartPr/>
              <p14:nvPr/>
            </p14:nvContentPartPr>
            <p14:xfrm>
              <a:off x="7294882" y="4277476"/>
              <a:ext cx="3385800" cy="1715824"/>
            </p14:xfrm>
          </p:contentPart>
        </mc:Choice>
        <mc:Fallback xmlns="">
          <p:pic>
            <p:nvPicPr>
              <p:cNvPr id="326" name="Ink 325"/>
              <p:cNvPicPr/>
              <p:nvPr/>
            </p:nvPicPr>
            <p:blipFill>
              <a:blip r:embed="rId43"/>
              <a:stretch>
                <a:fillRect/>
              </a:stretch>
            </p:blipFill>
            <p:spPr>
              <a:xfrm>
                <a:off x="7286962" y="4265596"/>
                <a:ext cx="3405960" cy="1736345"/>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353" name="Ink 352"/>
              <p14:cNvContentPartPr/>
              <p14:nvPr/>
            </p14:nvContentPartPr>
            <p14:xfrm>
              <a:off x="9365242" y="4961180"/>
              <a:ext cx="1185120" cy="579600"/>
            </p14:xfrm>
          </p:contentPart>
        </mc:Choice>
        <mc:Fallback xmlns="">
          <p:pic>
            <p:nvPicPr>
              <p:cNvPr id="353" name="Ink 352"/>
              <p:cNvPicPr/>
              <p:nvPr/>
            </p:nvPicPr>
            <p:blipFill>
              <a:blip r:embed="rId45"/>
              <a:stretch>
                <a:fillRect/>
              </a:stretch>
            </p:blipFill>
            <p:spPr>
              <a:xfrm>
                <a:off x="9357322" y="4948940"/>
                <a:ext cx="1204560" cy="60192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356" name="Ink 355"/>
              <p14:cNvContentPartPr/>
              <p14:nvPr/>
            </p14:nvContentPartPr>
            <p14:xfrm>
              <a:off x="9983002" y="5696956"/>
              <a:ext cx="1415520" cy="896104"/>
            </p14:xfrm>
          </p:contentPart>
        </mc:Choice>
        <mc:Fallback xmlns="">
          <p:pic>
            <p:nvPicPr>
              <p:cNvPr id="356" name="Ink 355"/>
              <p:cNvPicPr/>
              <p:nvPr/>
            </p:nvPicPr>
            <p:blipFill>
              <a:blip r:embed="rId47"/>
              <a:stretch>
                <a:fillRect/>
              </a:stretch>
            </p:blipFill>
            <p:spPr>
              <a:xfrm>
                <a:off x="9972202" y="5684715"/>
                <a:ext cx="1438920" cy="918066"/>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367" name="Ink 366"/>
              <p14:cNvContentPartPr/>
              <p14:nvPr/>
            </p14:nvContentPartPr>
            <p14:xfrm>
              <a:off x="1335082" y="2313306"/>
              <a:ext cx="4037040" cy="274680"/>
            </p14:xfrm>
          </p:contentPart>
        </mc:Choice>
        <mc:Fallback xmlns="">
          <p:pic>
            <p:nvPicPr>
              <p:cNvPr id="367" name="Ink 366"/>
              <p:cNvPicPr/>
              <p:nvPr/>
            </p:nvPicPr>
            <p:blipFill>
              <a:blip r:embed="rId49"/>
              <a:stretch>
                <a:fillRect/>
              </a:stretch>
            </p:blipFill>
            <p:spPr>
              <a:xfrm>
                <a:off x="1326082" y="2308986"/>
                <a:ext cx="4057560" cy="28908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372" name="Ink 371"/>
              <p14:cNvContentPartPr/>
              <p14:nvPr/>
            </p14:nvContentPartPr>
            <p14:xfrm>
              <a:off x="5251162" y="1325466"/>
              <a:ext cx="4551480" cy="1141570"/>
            </p14:xfrm>
          </p:contentPart>
        </mc:Choice>
        <mc:Fallback xmlns="">
          <p:pic>
            <p:nvPicPr>
              <p:cNvPr id="372" name="Ink 371"/>
              <p:cNvPicPr/>
              <p:nvPr/>
            </p:nvPicPr>
            <p:blipFill>
              <a:blip r:embed="rId51"/>
              <a:stretch>
                <a:fillRect/>
              </a:stretch>
            </p:blipFill>
            <p:spPr>
              <a:xfrm>
                <a:off x="5240722" y="1321506"/>
                <a:ext cx="4572720" cy="115741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381" name="Ink 380"/>
              <p14:cNvContentPartPr/>
              <p14:nvPr/>
            </p14:nvContentPartPr>
            <p14:xfrm>
              <a:off x="9073642" y="3135556"/>
              <a:ext cx="930600" cy="552600"/>
            </p14:xfrm>
          </p:contentPart>
        </mc:Choice>
        <mc:Fallback xmlns="">
          <p:pic>
            <p:nvPicPr>
              <p:cNvPr id="381" name="Ink 380"/>
              <p:cNvPicPr/>
              <p:nvPr/>
            </p:nvPicPr>
            <p:blipFill>
              <a:blip r:embed="rId53"/>
              <a:stretch>
                <a:fillRect/>
              </a:stretch>
            </p:blipFill>
            <p:spPr>
              <a:xfrm>
                <a:off x="9062482" y="3125836"/>
                <a:ext cx="950760" cy="57312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383" name="Ink 382"/>
              <p14:cNvContentPartPr/>
              <p14:nvPr/>
            </p14:nvContentPartPr>
            <p14:xfrm>
              <a:off x="10237162" y="2973196"/>
              <a:ext cx="1094400" cy="1442520"/>
            </p14:xfrm>
          </p:contentPart>
        </mc:Choice>
        <mc:Fallback xmlns="">
          <p:pic>
            <p:nvPicPr>
              <p:cNvPr id="383" name="Ink 382"/>
              <p:cNvPicPr/>
              <p:nvPr/>
            </p:nvPicPr>
            <p:blipFill>
              <a:blip r:embed="rId55"/>
              <a:stretch>
                <a:fillRect/>
              </a:stretch>
            </p:blipFill>
            <p:spPr>
              <a:xfrm>
                <a:off x="10226722" y="2962396"/>
                <a:ext cx="1116000" cy="146628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391" name="Ink 390"/>
              <p14:cNvContentPartPr/>
              <p14:nvPr/>
            </p14:nvContentPartPr>
            <p14:xfrm>
              <a:off x="10682122" y="2400436"/>
              <a:ext cx="594720" cy="1947240"/>
            </p14:xfrm>
          </p:contentPart>
        </mc:Choice>
        <mc:Fallback xmlns="">
          <p:pic>
            <p:nvPicPr>
              <p:cNvPr id="391" name="Ink 390"/>
              <p:cNvPicPr/>
              <p:nvPr/>
            </p:nvPicPr>
            <p:blipFill>
              <a:blip r:embed="rId57"/>
              <a:stretch>
                <a:fillRect/>
              </a:stretch>
            </p:blipFill>
            <p:spPr>
              <a:xfrm>
                <a:off x="10674562" y="2389636"/>
                <a:ext cx="613080" cy="196704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403" name="Ink 402"/>
              <p14:cNvContentPartPr/>
              <p14:nvPr/>
            </p14:nvContentPartPr>
            <p14:xfrm>
              <a:off x="8076442" y="1816866"/>
              <a:ext cx="552240" cy="1205650"/>
            </p14:xfrm>
          </p:contentPart>
        </mc:Choice>
        <mc:Fallback xmlns="">
          <p:pic>
            <p:nvPicPr>
              <p:cNvPr id="403" name="Ink 402"/>
              <p:cNvPicPr/>
              <p:nvPr/>
            </p:nvPicPr>
            <p:blipFill>
              <a:blip r:embed="rId59"/>
              <a:stretch>
                <a:fillRect/>
              </a:stretch>
            </p:blipFill>
            <p:spPr>
              <a:xfrm>
                <a:off x="8069962" y="1812186"/>
                <a:ext cx="566280" cy="121933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413" name="Ink 412"/>
              <p14:cNvContentPartPr/>
              <p14:nvPr/>
            </p14:nvContentPartPr>
            <p14:xfrm>
              <a:off x="5114722" y="4375820"/>
              <a:ext cx="5383080" cy="1792800"/>
            </p14:xfrm>
          </p:contentPart>
        </mc:Choice>
        <mc:Fallback xmlns="">
          <p:pic>
            <p:nvPicPr>
              <p:cNvPr id="413" name="Ink 412"/>
              <p:cNvPicPr/>
              <p:nvPr/>
            </p:nvPicPr>
            <p:blipFill>
              <a:blip r:embed="rId61"/>
              <a:stretch>
                <a:fillRect/>
              </a:stretch>
            </p:blipFill>
            <p:spPr>
              <a:xfrm>
                <a:off x="5103922" y="4363220"/>
                <a:ext cx="5405760" cy="181368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421" name="Ink 420"/>
              <p14:cNvContentPartPr/>
              <p14:nvPr/>
            </p14:nvContentPartPr>
            <p14:xfrm>
              <a:off x="7426642" y="4630700"/>
              <a:ext cx="653400" cy="425520"/>
            </p14:xfrm>
          </p:contentPart>
        </mc:Choice>
        <mc:Fallback xmlns="">
          <p:pic>
            <p:nvPicPr>
              <p:cNvPr id="421" name="Ink 420"/>
              <p:cNvPicPr/>
              <p:nvPr/>
            </p:nvPicPr>
            <p:blipFill>
              <a:blip r:embed="rId63"/>
              <a:stretch>
                <a:fillRect/>
              </a:stretch>
            </p:blipFill>
            <p:spPr>
              <a:xfrm>
                <a:off x="7418362" y="4619900"/>
                <a:ext cx="667440" cy="448560"/>
              </a:xfrm>
              <a:prstGeom prst="rect">
                <a:avLst/>
              </a:prstGeom>
            </p:spPr>
          </p:pic>
        </mc:Fallback>
      </mc:AlternateContent>
    </p:spTree>
    <p:extLst>
      <p:ext uri="{BB962C8B-B14F-4D97-AF65-F5344CB8AC3E}">
        <p14:creationId xmlns:p14="http://schemas.microsoft.com/office/powerpoint/2010/main" val="22108298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15020"/>
            <a:ext cx="10515600" cy="854075"/>
          </a:xfrm>
        </p:spPr>
        <p:txBody>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Need of Segmentation in 8086</a:t>
            </a:r>
          </a:p>
        </p:txBody>
      </p:sp>
      <mc:AlternateContent xmlns:mc="http://schemas.openxmlformats.org/markup-compatibility/2006" xmlns:p14="http://schemas.microsoft.com/office/powerpoint/2010/main">
        <mc:Choice Requires="p14">
          <p:contentPart p14:bwMode="auto" r:id="rId2">
            <p14:nvContentPartPr>
              <p14:cNvPr id="7" name="Ink 6"/>
              <p14:cNvContentPartPr/>
              <p14:nvPr/>
            </p14:nvContentPartPr>
            <p14:xfrm>
              <a:off x="979042" y="977716"/>
              <a:ext cx="10609200" cy="3079800"/>
            </p14:xfrm>
          </p:contentPart>
        </mc:Choice>
        <mc:Fallback xmlns="">
          <p:pic>
            <p:nvPicPr>
              <p:cNvPr id="7" name="Ink 6"/>
              <p:cNvPicPr/>
              <p:nvPr/>
            </p:nvPicPr>
            <p:blipFill>
              <a:blip r:embed="rId3"/>
              <a:stretch>
                <a:fillRect/>
              </a:stretch>
            </p:blipFill>
            <p:spPr>
              <a:xfrm>
                <a:off x="969682" y="969436"/>
                <a:ext cx="10628280" cy="30952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69" name="Ink 68"/>
              <p14:cNvContentPartPr/>
              <p14:nvPr/>
            </p14:nvContentPartPr>
            <p14:xfrm>
              <a:off x="7789162" y="1758196"/>
              <a:ext cx="1878120" cy="205560"/>
            </p14:xfrm>
          </p:contentPart>
        </mc:Choice>
        <mc:Fallback xmlns="">
          <p:pic>
            <p:nvPicPr>
              <p:cNvPr id="69" name="Ink 68"/>
              <p:cNvPicPr/>
              <p:nvPr/>
            </p:nvPicPr>
            <p:blipFill>
              <a:blip r:embed="rId5"/>
              <a:stretch>
                <a:fillRect/>
              </a:stretch>
            </p:blipFill>
            <p:spPr>
              <a:xfrm>
                <a:off x="7779802" y="1745596"/>
                <a:ext cx="1899720" cy="2286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76" name="Ink 75"/>
              <p14:cNvContentPartPr/>
              <p14:nvPr/>
            </p14:nvContentPartPr>
            <p14:xfrm>
              <a:off x="954562" y="2102716"/>
              <a:ext cx="257760" cy="311400"/>
            </p14:xfrm>
          </p:contentPart>
        </mc:Choice>
        <mc:Fallback xmlns="">
          <p:pic>
            <p:nvPicPr>
              <p:cNvPr id="76" name="Ink 75"/>
              <p:cNvPicPr/>
              <p:nvPr/>
            </p:nvPicPr>
            <p:blipFill>
              <a:blip r:embed="rId7"/>
              <a:stretch>
                <a:fillRect/>
              </a:stretch>
            </p:blipFill>
            <p:spPr>
              <a:xfrm>
                <a:off x="945202" y="2094796"/>
                <a:ext cx="276120" cy="325800"/>
              </a:xfrm>
              <a:prstGeom prst="rect">
                <a:avLst/>
              </a:prstGeom>
            </p:spPr>
          </p:pic>
        </mc:Fallback>
      </mc:AlternateContent>
    </p:spTree>
    <p:extLst>
      <p:ext uri="{BB962C8B-B14F-4D97-AF65-F5344CB8AC3E}">
        <p14:creationId xmlns:p14="http://schemas.microsoft.com/office/powerpoint/2010/main" val="4451030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790" y="139656"/>
            <a:ext cx="10515600" cy="854075"/>
          </a:xfrm>
        </p:spPr>
        <p:txBody>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Segmentation in 8086</a:t>
            </a:r>
          </a:p>
        </p:txBody>
      </p:sp>
      <p:pic>
        <p:nvPicPr>
          <p:cNvPr id="4" name="Content Placeholder 3"/>
          <p:cNvPicPr>
            <a:picLocks noGrp="1" noChangeAspect="1"/>
          </p:cNvPicPr>
          <p:nvPr>
            <p:ph idx="1"/>
          </p:nvPr>
        </p:nvPicPr>
        <p:blipFill>
          <a:blip r:embed="rId2"/>
          <a:stretch>
            <a:fillRect/>
          </a:stretch>
        </p:blipFill>
        <p:spPr>
          <a:xfrm>
            <a:off x="1002082" y="814192"/>
            <a:ext cx="7996299" cy="6118964"/>
          </a:xfrm>
          <a:prstGeom prst="rect">
            <a:avLst/>
          </a:prstGeom>
        </p:spPr>
      </p:pic>
      <mc:AlternateContent xmlns:mc="http://schemas.openxmlformats.org/markup-compatibility/2006" xmlns:p14="http://schemas.microsoft.com/office/powerpoint/2010/main">
        <mc:Choice Requires="p14">
          <p:contentPart p14:bwMode="auto" r:id="rId3">
            <p14:nvContentPartPr>
              <p14:cNvPr id="58" name="Ink 57"/>
              <p14:cNvContentPartPr/>
              <p14:nvPr/>
            </p14:nvContentPartPr>
            <p14:xfrm>
              <a:off x="8733802" y="657242"/>
              <a:ext cx="576360" cy="3268440"/>
            </p14:xfrm>
          </p:contentPart>
        </mc:Choice>
        <mc:Fallback xmlns="">
          <p:pic>
            <p:nvPicPr>
              <p:cNvPr id="58" name="Ink 57"/>
              <p:cNvPicPr/>
              <p:nvPr/>
            </p:nvPicPr>
            <p:blipFill>
              <a:blip r:embed="rId4"/>
              <a:stretch>
                <a:fillRect/>
              </a:stretch>
            </p:blipFill>
            <p:spPr>
              <a:xfrm>
                <a:off x="8721922" y="645722"/>
                <a:ext cx="600120" cy="32918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0" name="Ink 59"/>
              <p14:cNvContentPartPr/>
              <p14:nvPr/>
            </p14:nvContentPartPr>
            <p14:xfrm>
              <a:off x="9902002" y="1285802"/>
              <a:ext cx="2060280" cy="160920"/>
            </p14:xfrm>
          </p:contentPart>
        </mc:Choice>
        <mc:Fallback xmlns="">
          <p:pic>
            <p:nvPicPr>
              <p:cNvPr id="60" name="Ink 59"/>
              <p:cNvPicPr/>
              <p:nvPr/>
            </p:nvPicPr>
            <p:blipFill>
              <a:blip r:embed="rId6"/>
              <a:stretch>
                <a:fillRect/>
              </a:stretch>
            </p:blipFill>
            <p:spPr>
              <a:xfrm>
                <a:off x="9891562" y="1275362"/>
                <a:ext cx="2082600" cy="1825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2" name="Ink 61"/>
              <p14:cNvContentPartPr/>
              <p14:nvPr/>
            </p14:nvContentPartPr>
            <p14:xfrm>
              <a:off x="9874642" y="1952882"/>
              <a:ext cx="2038680" cy="253080"/>
            </p14:xfrm>
          </p:contentPart>
        </mc:Choice>
        <mc:Fallback xmlns="">
          <p:pic>
            <p:nvPicPr>
              <p:cNvPr id="62" name="Ink 61"/>
              <p:cNvPicPr/>
              <p:nvPr/>
            </p:nvPicPr>
            <p:blipFill>
              <a:blip r:embed="rId8"/>
              <a:stretch>
                <a:fillRect/>
              </a:stretch>
            </p:blipFill>
            <p:spPr>
              <a:xfrm>
                <a:off x="9863842" y="1941722"/>
                <a:ext cx="2061360" cy="2761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64" name="Ink 63"/>
              <p14:cNvContentPartPr/>
              <p14:nvPr/>
            </p14:nvContentPartPr>
            <p14:xfrm>
              <a:off x="9870682" y="2778722"/>
              <a:ext cx="2026800" cy="196200"/>
            </p14:xfrm>
          </p:contentPart>
        </mc:Choice>
        <mc:Fallback xmlns="">
          <p:pic>
            <p:nvPicPr>
              <p:cNvPr id="64" name="Ink 63"/>
              <p:cNvPicPr/>
              <p:nvPr/>
            </p:nvPicPr>
            <p:blipFill>
              <a:blip r:embed="rId10"/>
              <a:stretch>
                <a:fillRect/>
              </a:stretch>
            </p:blipFill>
            <p:spPr>
              <a:xfrm>
                <a:off x="9861322" y="2772602"/>
                <a:ext cx="2045160" cy="2127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66" name="Ink 65"/>
              <p14:cNvContentPartPr/>
              <p14:nvPr/>
            </p14:nvContentPartPr>
            <p14:xfrm>
              <a:off x="10073722" y="3408362"/>
              <a:ext cx="1969920" cy="221400"/>
            </p14:xfrm>
          </p:contentPart>
        </mc:Choice>
        <mc:Fallback xmlns="">
          <p:pic>
            <p:nvPicPr>
              <p:cNvPr id="66" name="Ink 65"/>
              <p:cNvPicPr/>
              <p:nvPr/>
            </p:nvPicPr>
            <p:blipFill>
              <a:blip r:embed="rId12"/>
              <a:stretch>
                <a:fillRect/>
              </a:stretch>
            </p:blipFill>
            <p:spPr>
              <a:xfrm>
                <a:off x="10064722" y="3399722"/>
                <a:ext cx="1989360" cy="2397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68" name="Ink 67"/>
              <p14:cNvContentPartPr/>
              <p14:nvPr/>
            </p14:nvContentPartPr>
            <p14:xfrm>
              <a:off x="9926842" y="3465962"/>
              <a:ext cx="2192760" cy="209880"/>
            </p14:xfrm>
          </p:contentPart>
        </mc:Choice>
        <mc:Fallback xmlns="">
          <p:pic>
            <p:nvPicPr>
              <p:cNvPr id="68" name="Ink 67"/>
              <p:cNvPicPr/>
              <p:nvPr/>
            </p:nvPicPr>
            <p:blipFill>
              <a:blip r:embed="rId14"/>
              <a:stretch>
                <a:fillRect/>
              </a:stretch>
            </p:blipFill>
            <p:spPr>
              <a:xfrm>
                <a:off x="9917842" y="3456602"/>
                <a:ext cx="2212560" cy="23148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19" name="Ink 118"/>
              <p14:cNvContentPartPr/>
              <p14:nvPr/>
            </p14:nvContentPartPr>
            <p14:xfrm>
              <a:off x="9977962" y="3503762"/>
              <a:ext cx="918360" cy="206280"/>
            </p14:xfrm>
          </p:contentPart>
        </mc:Choice>
        <mc:Fallback xmlns="">
          <p:pic>
            <p:nvPicPr>
              <p:cNvPr id="119" name="Ink 118"/>
              <p:cNvPicPr/>
              <p:nvPr/>
            </p:nvPicPr>
            <p:blipFill>
              <a:blip r:embed="rId16"/>
              <a:stretch>
                <a:fillRect/>
              </a:stretch>
            </p:blipFill>
            <p:spPr>
              <a:xfrm>
                <a:off x="9969322" y="3495482"/>
                <a:ext cx="937440" cy="22428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20" name="Ink 119"/>
              <p14:cNvContentPartPr/>
              <p14:nvPr/>
            </p14:nvContentPartPr>
            <p14:xfrm>
              <a:off x="10353442" y="3471002"/>
              <a:ext cx="1739880" cy="281520"/>
            </p14:xfrm>
          </p:contentPart>
        </mc:Choice>
        <mc:Fallback xmlns="">
          <p:pic>
            <p:nvPicPr>
              <p:cNvPr id="120" name="Ink 119"/>
              <p:cNvPicPr/>
              <p:nvPr/>
            </p:nvPicPr>
            <p:blipFill>
              <a:blip r:embed="rId18"/>
              <a:stretch>
                <a:fillRect/>
              </a:stretch>
            </p:blipFill>
            <p:spPr>
              <a:xfrm>
                <a:off x="10346962" y="3459842"/>
                <a:ext cx="1757520" cy="30348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69" name="Ink 168"/>
              <p14:cNvContentPartPr/>
              <p14:nvPr/>
            </p14:nvContentPartPr>
            <p14:xfrm>
              <a:off x="8513122" y="2365082"/>
              <a:ext cx="330480" cy="245160"/>
            </p14:xfrm>
          </p:contentPart>
        </mc:Choice>
        <mc:Fallback xmlns="">
          <p:pic>
            <p:nvPicPr>
              <p:cNvPr id="169" name="Ink 168"/>
              <p:cNvPicPr/>
              <p:nvPr/>
            </p:nvPicPr>
            <p:blipFill>
              <a:blip r:embed="rId20"/>
              <a:stretch>
                <a:fillRect/>
              </a:stretch>
            </p:blipFill>
            <p:spPr>
              <a:xfrm>
                <a:off x="8503042" y="2354282"/>
                <a:ext cx="351360" cy="2664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95" name="Ink 194"/>
              <p14:cNvContentPartPr/>
              <p14:nvPr/>
            </p14:nvContentPartPr>
            <p14:xfrm>
              <a:off x="1814962" y="5920442"/>
              <a:ext cx="687600" cy="400680"/>
            </p14:xfrm>
          </p:contentPart>
        </mc:Choice>
        <mc:Fallback xmlns="">
          <p:pic>
            <p:nvPicPr>
              <p:cNvPr id="195" name="Ink 194"/>
              <p:cNvPicPr/>
              <p:nvPr/>
            </p:nvPicPr>
            <p:blipFill>
              <a:blip r:embed="rId22"/>
              <a:stretch>
                <a:fillRect/>
              </a:stretch>
            </p:blipFill>
            <p:spPr>
              <a:xfrm>
                <a:off x="1803082" y="5908562"/>
                <a:ext cx="709200" cy="4201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99" name="Ink 198"/>
              <p14:cNvContentPartPr/>
              <p14:nvPr/>
            </p14:nvContentPartPr>
            <p14:xfrm>
              <a:off x="1963282" y="4197842"/>
              <a:ext cx="696600" cy="63720"/>
            </p14:xfrm>
          </p:contentPart>
        </mc:Choice>
        <mc:Fallback xmlns="">
          <p:pic>
            <p:nvPicPr>
              <p:cNvPr id="199" name="Ink 198"/>
              <p:cNvPicPr/>
              <p:nvPr/>
            </p:nvPicPr>
            <p:blipFill>
              <a:blip r:embed="rId24"/>
              <a:stretch>
                <a:fillRect/>
              </a:stretch>
            </p:blipFill>
            <p:spPr>
              <a:xfrm>
                <a:off x="1954642" y="4187402"/>
                <a:ext cx="716040" cy="8208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06" name="Ink 205"/>
              <p14:cNvContentPartPr/>
              <p14:nvPr/>
            </p14:nvContentPartPr>
            <p14:xfrm>
              <a:off x="1879762" y="4671602"/>
              <a:ext cx="921600" cy="513360"/>
            </p14:xfrm>
          </p:contentPart>
        </mc:Choice>
        <mc:Fallback xmlns="">
          <p:pic>
            <p:nvPicPr>
              <p:cNvPr id="206" name="Ink 205"/>
              <p:cNvPicPr/>
              <p:nvPr/>
            </p:nvPicPr>
            <p:blipFill>
              <a:blip r:embed="rId26"/>
              <a:stretch>
                <a:fillRect/>
              </a:stretch>
            </p:blipFill>
            <p:spPr>
              <a:xfrm>
                <a:off x="1870042" y="4661882"/>
                <a:ext cx="938520" cy="5328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10" name="Ink 209"/>
              <p14:cNvContentPartPr/>
              <p14:nvPr/>
            </p14:nvContentPartPr>
            <p14:xfrm>
              <a:off x="1826842" y="2873402"/>
              <a:ext cx="1231200" cy="2319120"/>
            </p14:xfrm>
          </p:contentPart>
        </mc:Choice>
        <mc:Fallback xmlns="">
          <p:pic>
            <p:nvPicPr>
              <p:cNvPr id="210" name="Ink 209"/>
              <p:cNvPicPr/>
              <p:nvPr/>
            </p:nvPicPr>
            <p:blipFill>
              <a:blip r:embed="rId28"/>
              <a:stretch>
                <a:fillRect/>
              </a:stretch>
            </p:blipFill>
            <p:spPr>
              <a:xfrm>
                <a:off x="1815322" y="2862602"/>
                <a:ext cx="1253160" cy="233784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15" name="Ink 214"/>
              <p14:cNvContentPartPr/>
              <p14:nvPr/>
            </p14:nvContentPartPr>
            <p14:xfrm>
              <a:off x="1342282" y="4859882"/>
              <a:ext cx="434880" cy="1554840"/>
            </p14:xfrm>
          </p:contentPart>
        </mc:Choice>
        <mc:Fallback xmlns="">
          <p:pic>
            <p:nvPicPr>
              <p:cNvPr id="215" name="Ink 214"/>
              <p:cNvPicPr/>
              <p:nvPr/>
            </p:nvPicPr>
            <p:blipFill>
              <a:blip r:embed="rId30"/>
              <a:stretch>
                <a:fillRect/>
              </a:stretch>
            </p:blipFill>
            <p:spPr>
              <a:xfrm>
                <a:off x="1332922" y="4852322"/>
                <a:ext cx="452520" cy="15685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31" name="Ink 230"/>
              <p14:cNvContentPartPr/>
              <p14:nvPr/>
            </p14:nvContentPartPr>
            <p14:xfrm>
              <a:off x="6692962" y="35882"/>
              <a:ext cx="5626800" cy="6757560"/>
            </p14:xfrm>
          </p:contentPart>
        </mc:Choice>
        <mc:Fallback xmlns="">
          <p:pic>
            <p:nvPicPr>
              <p:cNvPr id="231" name="Ink 230"/>
              <p:cNvPicPr/>
              <p:nvPr/>
            </p:nvPicPr>
            <p:blipFill>
              <a:blip r:embed="rId32"/>
              <a:stretch>
                <a:fillRect/>
              </a:stretch>
            </p:blipFill>
            <p:spPr>
              <a:xfrm>
                <a:off x="6685402" y="26162"/>
                <a:ext cx="5641560" cy="677772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235" name="Ink 234"/>
              <p14:cNvContentPartPr/>
              <p14:nvPr/>
            </p14:nvContentPartPr>
            <p14:xfrm>
              <a:off x="1244362" y="2333402"/>
              <a:ext cx="1473840" cy="734400"/>
            </p14:xfrm>
          </p:contentPart>
        </mc:Choice>
        <mc:Fallback xmlns="">
          <p:pic>
            <p:nvPicPr>
              <p:cNvPr id="235" name="Ink 234"/>
              <p:cNvPicPr/>
              <p:nvPr/>
            </p:nvPicPr>
            <p:blipFill>
              <a:blip r:embed="rId34"/>
              <a:stretch>
                <a:fillRect/>
              </a:stretch>
            </p:blipFill>
            <p:spPr>
              <a:xfrm>
                <a:off x="1233922" y="2321522"/>
                <a:ext cx="1495440" cy="75672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237" name="Ink 236"/>
              <p14:cNvContentPartPr/>
              <p14:nvPr/>
            </p14:nvContentPartPr>
            <p14:xfrm>
              <a:off x="1247242" y="3548042"/>
              <a:ext cx="1683720" cy="415440"/>
            </p14:xfrm>
          </p:contentPart>
        </mc:Choice>
        <mc:Fallback xmlns="">
          <p:pic>
            <p:nvPicPr>
              <p:cNvPr id="237" name="Ink 236"/>
              <p:cNvPicPr/>
              <p:nvPr/>
            </p:nvPicPr>
            <p:blipFill>
              <a:blip r:embed="rId36"/>
              <a:stretch>
                <a:fillRect/>
              </a:stretch>
            </p:blipFill>
            <p:spPr>
              <a:xfrm>
                <a:off x="1237162" y="3536522"/>
                <a:ext cx="1701000" cy="43812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238" name="Ink 237"/>
              <p14:cNvContentPartPr/>
              <p14:nvPr/>
            </p14:nvContentPartPr>
            <p14:xfrm>
              <a:off x="1838722" y="5981642"/>
              <a:ext cx="993600" cy="514080"/>
            </p14:xfrm>
          </p:contentPart>
        </mc:Choice>
        <mc:Fallback xmlns="">
          <p:pic>
            <p:nvPicPr>
              <p:cNvPr id="238" name="Ink 237"/>
              <p:cNvPicPr/>
              <p:nvPr/>
            </p:nvPicPr>
            <p:blipFill>
              <a:blip r:embed="rId38"/>
              <a:stretch>
                <a:fillRect/>
              </a:stretch>
            </p:blipFill>
            <p:spPr>
              <a:xfrm>
                <a:off x="1827922" y="5970482"/>
                <a:ext cx="1016280" cy="53604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251" name="Ink 250"/>
              <p14:cNvContentPartPr/>
              <p14:nvPr/>
            </p14:nvContentPartPr>
            <p14:xfrm>
              <a:off x="9929002" y="4926122"/>
              <a:ext cx="870480" cy="1368360"/>
            </p14:xfrm>
          </p:contentPart>
        </mc:Choice>
        <mc:Fallback xmlns="">
          <p:pic>
            <p:nvPicPr>
              <p:cNvPr id="251" name="Ink 250"/>
              <p:cNvPicPr/>
              <p:nvPr/>
            </p:nvPicPr>
            <p:blipFill>
              <a:blip r:embed="rId40"/>
              <a:stretch>
                <a:fillRect/>
              </a:stretch>
            </p:blipFill>
            <p:spPr>
              <a:xfrm>
                <a:off x="9917842" y="4914962"/>
                <a:ext cx="892080" cy="138996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252" name="Ink 251"/>
              <p14:cNvContentPartPr/>
              <p14:nvPr/>
            </p14:nvContentPartPr>
            <p14:xfrm>
              <a:off x="9971122" y="4949522"/>
              <a:ext cx="510120" cy="533880"/>
            </p14:xfrm>
          </p:contentPart>
        </mc:Choice>
        <mc:Fallback xmlns="">
          <p:pic>
            <p:nvPicPr>
              <p:cNvPr id="252" name="Ink 251"/>
              <p:cNvPicPr/>
              <p:nvPr/>
            </p:nvPicPr>
            <p:blipFill>
              <a:blip r:embed="rId42"/>
              <a:stretch>
                <a:fillRect/>
              </a:stretch>
            </p:blipFill>
            <p:spPr>
              <a:xfrm>
                <a:off x="9959242" y="4937642"/>
                <a:ext cx="526680" cy="55440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257" name="Ink 256"/>
              <p14:cNvContentPartPr/>
              <p14:nvPr/>
            </p14:nvContentPartPr>
            <p14:xfrm>
              <a:off x="11902162" y="6149042"/>
              <a:ext cx="235440" cy="303840"/>
            </p14:xfrm>
          </p:contentPart>
        </mc:Choice>
        <mc:Fallback xmlns="">
          <p:pic>
            <p:nvPicPr>
              <p:cNvPr id="257" name="Ink 256"/>
              <p:cNvPicPr/>
              <p:nvPr/>
            </p:nvPicPr>
            <p:blipFill>
              <a:blip r:embed="rId44"/>
              <a:stretch>
                <a:fillRect/>
              </a:stretch>
            </p:blipFill>
            <p:spPr>
              <a:xfrm>
                <a:off x="11890642" y="6137882"/>
                <a:ext cx="254160" cy="32616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270" name="Ink 269"/>
              <p14:cNvContentPartPr/>
              <p14:nvPr/>
            </p14:nvContentPartPr>
            <p14:xfrm>
              <a:off x="5286802" y="3035042"/>
              <a:ext cx="2023200" cy="3018960"/>
            </p14:xfrm>
          </p:contentPart>
        </mc:Choice>
        <mc:Fallback xmlns="">
          <p:pic>
            <p:nvPicPr>
              <p:cNvPr id="270" name="Ink 269"/>
              <p:cNvPicPr/>
              <p:nvPr/>
            </p:nvPicPr>
            <p:blipFill>
              <a:blip r:embed="rId46"/>
              <a:stretch>
                <a:fillRect/>
              </a:stretch>
            </p:blipFill>
            <p:spPr>
              <a:xfrm>
                <a:off x="5276722" y="3028922"/>
                <a:ext cx="2044800" cy="30366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275" name="Ink 274"/>
              <p14:cNvContentPartPr/>
              <p14:nvPr/>
            </p14:nvContentPartPr>
            <p14:xfrm>
              <a:off x="5515402" y="1834802"/>
              <a:ext cx="930600" cy="629640"/>
            </p14:xfrm>
          </p:contentPart>
        </mc:Choice>
        <mc:Fallback xmlns="">
          <p:pic>
            <p:nvPicPr>
              <p:cNvPr id="275" name="Ink 274"/>
              <p:cNvPicPr/>
              <p:nvPr/>
            </p:nvPicPr>
            <p:blipFill>
              <a:blip r:embed="rId48"/>
              <a:stretch>
                <a:fillRect/>
              </a:stretch>
            </p:blipFill>
            <p:spPr>
              <a:xfrm>
                <a:off x="5506042" y="1825082"/>
                <a:ext cx="948600" cy="6516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279" name="Ink 278"/>
              <p14:cNvContentPartPr/>
              <p14:nvPr/>
            </p14:nvContentPartPr>
            <p14:xfrm>
              <a:off x="8616802" y="3550562"/>
              <a:ext cx="335520" cy="267480"/>
            </p14:xfrm>
          </p:contentPart>
        </mc:Choice>
        <mc:Fallback xmlns="">
          <p:pic>
            <p:nvPicPr>
              <p:cNvPr id="279" name="Ink 278"/>
              <p:cNvPicPr/>
              <p:nvPr/>
            </p:nvPicPr>
            <p:blipFill>
              <a:blip r:embed="rId50"/>
              <a:stretch>
                <a:fillRect/>
              </a:stretch>
            </p:blipFill>
            <p:spPr>
              <a:xfrm>
                <a:off x="8606722" y="3539402"/>
                <a:ext cx="356760" cy="28872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314" name="Ink 313"/>
              <p14:cNvContentPartPr/>
              <p14:nvPr/>
            </p14:nvContentPartPr>
            <p14:xfrm>
              <a:off x="1902442" y="1525922"/>
              <a:ext cx="877320" cy="405360"/>
            </p14:xfrm>
          </p:contentPart>
        </mc:Choice>
        <mc:Fallback xmlns="">
          <p:pic>
            <p:nvPicPr>
              <p:cNvPr id="314" name="Ink 313"/>
              <p:cNvPicPr/>
              <p:nvPr/>
            </p:nvPicPr>
            <p:blipFill>
              <a:blip r:embed="rId52"/>
              <a:stretch>
                <a:fillRect/>
              </a:stretch>
            </p:blipFill>
            <p:spPr>
              <a:xfrm>
                <a:off x="1892002" y="1515842"/>
                <a:ext cx="899280" cy="42408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327" name="Ink 326"/>
              <p14:cNvContentPartPr/>
              <p14:nvPr/>
            </p14:nvContentPartPr>
            <p14:xfrm>
              <a:off x="9291802" y="427922"/>
              <a:ext cx="1680840" cy="242280"/>
            </p14:xfrm>
          </p:contentPart>
        </mc:Choice>
        <mc:Fallback xmlns="">
          <p:pic>
            <p:nvPicPr>
              <p:cNvPr id="327" name="Ink 326"/>
              <p:cNvPicPr/>
              <p:nvPr/>
            </p:nvPicPr>
            <p:blipFill>
              <a:blip r:embed="rId54"/>
              <a:stretch>
                <a:fillRect/>
              </a:stretch>
            </p:blipFill>
            <p:spPr>
              <a:xfrm>
                <a:off x="9283162" y="421442"/>
                <a:ext cx="1700640" cy="25776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343" name="Ink 342"/>
              <p14:cNvContentPartPr/>
              <p14:nvPr/>
            </p14:nvContentPartPr>
            <p14:xfrm>
              <a:off x="7688002" y="5042402"/>
              <a:ext cx="907560" cy="101880"/>
            </p14:xfrm>
          </p:contentPart>
        </mc:Choice>
        <mc:Fallback xmlns="">
          <p:pic>
            <p:nvPicPr>
              <p:cNvPr id="343" name="Ink 342"/>
              <p:cNvPicPr/>
              <p:nvPr/>
            </p:nvPicPr>
            <p:blipFill>
              <a:blip r:embed="rId56"/>
              <a:stretch>
                <a:fillRect/>
              </a:stretch>
            </p:blipFill>
            <p:spPr>
              <a:xfrm>
                <a:off x="7677562" y="5032322"/>
                <a:ext cx="927720" cy="121320"/>
              </a:xfrm>
              <a:prstGeom prst="rect">
                <a:avLst/>
              </a:prstGeom>
            </p:spPr>
          </p:pic>
        </mc:Fallback>
      </mc:AlternateContent>
    </p:spTree>
    <p:extLst>
      <p:ext uri="{BB962C8B-B14F-4D97-AF65-F5344CB8AC3E}">
        <p14:creationId xmlns:p14="http://schemas.microsoft.com/office/powerpoint/2010/main" val="13589968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IN" dirty="0"/>
              <a:t>Segment Registers: </a:t>
            </a:r>
          </a:p>
          <a:p>
            <a:pPr lvl="1"/>
            <a:r>
              <a:rPr lang="en-IN" dirty="0"/>
              <a:t>Extra Segment (ES)</a:t>
            </a:r>
          </a:p>
          <a:p>
            <a:pPr lvl="1"/>
            <a:r>
              <a:rPr lang="en-IN" dirty="0"/>
              <a:t>Code Segment (CS)</a:t>
            </a:r>
          </a:p>
          <a:p>
            <a:pPr lvl="1"/>
            <a:r>
              <a:rPr lang="en-IN" dirty="0"/>
              <a:t>Stack Segment (SS)</a:t>
            </a:r>
          </a:p>
          <a:p>
            <a:pPr lvl="1"/>
            <a:r>
              <a:rPr lang="en-IN" dirty="0"/>
              <a:t>Data Segment (DS)</a:t>
            </a:r>
          </a:p>
        </p:txBody>
      </p:sp>
      <p:sp>
        <p:nvSpPr>
          <p:cNvPr id="4" name="Title 1"/>
          <p:cNvSpPr>
            <a:spLocks noGrp="1"/>
          </p:cNvSpPr>
          <p:nvPr>
            <p:ph type="title"/>
          </p:nvPr>
        </p:nvSpPr>
        <p:spPr/>
        <p:txBody>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8086 Microprocessor : Bus Interface Unit</a:t>
            </a:r>
            <a:endParaRPr lang="en-IN" dirty="0"/>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4051642" y="2019196"/>
              <a:ext cx="8114040" cy="4820040"/>
            </p14:xfrm>
          </p:contentPart>
        </mc:Choice>
        <mc:Fallback xmlns="">
          <p:pic>
            <p:nvPicPr>
              <p:cNvPr id="5" name="Ink 4"/>
              <p:cNvPicPr/>
              <p:nvPr/>
            </p:nvPicPr>
            <p:blipFill>
              <a:blip r:embed="rId3"/>
              <a:stretch>
                <a:fillRect/>
              </a:stretch>
            </p:blipFill>
            <p:spPr>
              <a:xfrm>
                <a:off x="4045162" y="2009116"/>
                <a:ext cx="8131320" cy="48412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40" name="Ink 39"/>
              <p14:cNvContentPartPr/>
              <p14:nvPr/>
            </p14:nvContentPartPr>
            <p14:xfrm>
              <a:off x="5441602" y="2036836"/>
              <a:ext cx="482400" cy="1735920"/>
            </p14:xfrm>
          </p:contentPart>
        </mc:Choice>
        <mc:Fallback xmlns="">
          <p:pic>
            <p:nvPicPr>
              <p:cNvPr id="40" name="Ink 39"/>
              <p:cNvPicPr/>
              <p:nvPr/>
            </p:nvPicPr>
            <p:blipFill>
              <a:blip r:embed="rId5"/>
              <a:stretch>
                <a:fillRect/>
              </a:stretch>
            </p:blipFill>
            <p:spPr>
              <a:xfrm>
                <a:off x="5434042" y="2028916"/>
                <a:ext cx="500040" cy="1755720"/>
              </a:xfrm>
              <a:prstGeom prst="rect">
                <a:avLst/>
              </a:prstGeom>
            </p:spPr>
          </p:pic>
        </mc:Fallback>
      </mc:AlternateContent>
    </p:spTree>
    <p:extLst>
      <p:ext uri="{BB962C8B-B14F-4D97-AF65-F5344CB8AC3E}">
        <p14:creationId xmlns:p14="http://schemas.microsoft.com/office/powerpoint/2010/main" val="3470751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7367" y="259871"/>
            <a:ext cx="10515600" cy="4351338"/>
          </a:xfrm>
        </p:spPr>
        <p:txBody>
          <a:bodyPr/>
          <a:lstStyle/>
          <a:p>
            <a:r>
              <a:rPr lang="en-IN" dirty="0"/>
              <a:t>20 – bit physical address generation</a:t>
            </a:r>
          </a:p>
        </p:txBody>
      </p:sp>
      <mc:AlternateContent xmlns:mc="http://schemas.openxmlformats.org/markup-compatibility/2006" xmlns:p14="http://schemas.microsoft.com/office/powerpoint/2010/main">
        <mc:Choice Requires="p14">
          <p:contentPart p14:bwMode="auto" r:id="rId2">
            <p14:nvContentPartPr>
              <p14:cNvPr id="12" name="Ink 11"/>
              <p14:cNvContentPartPr/>
              <p14:nvPr/>
            </p14:nvContentPartPr>
            <p14:xfrm>
              <a:off x="957442" y="769636"/>
              <a:ext cx="11334240" cy="3293280"/>
            </p14:xfrm>
          </p:contentPart>
        </mc:Choice>
        <mc:Fallback xmlns="">
          <p:pic>
            <p:nvPicPr>
              <p:cNvPr id="12" name="Ink 11"/>
              <p:cNvPicPr/>
              <p:nvPr/>
            </p:nvPicPr>
            <p:blipFill>
              <a:blip r:embed="rId3"/>
              <a:stretch>
                <a:fillRect/>
              </a:stretch>
            </p:blipFill>
            <p:spPr>
              <a:xfrm>
                <a:off x="947362" y="758836"/>
                <a:ext cx="11354040" cy="33163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77" name="Ink 76"/>
              <p14:cNvContentPartPr/>
              <p14:nvPr/>
            </p14:nvContentPartPr>
            <p14:xfrm>
              <a:off x="6589642" y="3853396"/>
              <a:ext cx="2196000" cy="328320"/>
            </p14:xfrm>
          </p:contentPart>
        </mc:Choice>
        <mc:Fallback xmlns="">
          <p:pic>
            <p:nvPicPr>
              <p:cNvPr id="77" name="Ink 76"/>
              <p:cNvPicPr/>
              <p:nvPr/>
            </p:nvPicPr>
            <p:blipFill>
              <a:blip r:embed="rId5"/>
              <a:stretch>
                <a:fillRect/>
              </a:stretch>
            </p:blipFill>
            <p:spPr>
              <a:xfrm>
                <a:off x="6578122" y="3845476"/>
                <a:ext cx="2220480" cy="3470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89" name="Ink 88"/>
              <p14:cNvContentPartPr/>
              <p14:nvPr/>
            </p14:nvContentPartPr>
            <p14:xfrm>
              <a:off x="7012282" y="4341916"/>
              <a:ext cx="2172240" cy="1079280"/>
            </p14:xfrm>
          </p:contentPart>
        </mc:Choice>
        <mc:Fallback xmlns="">
          <p:pic>
            <p:nvPicPr>
              <p:cNvPr id="89" name="Ink 88"/>
              <p:cNvPicPr/>
              <p:nvPr/>
            </p:nvPicPr>
            <p:blipFill>
              <a:blip r:embed="rId7"/>
              <a:stretch>
                <a:fillRect/>
              </a:stretch>
            </p:blipFill>
            <p:spPr>
              <a:xfrm>
                <a:off x="7000762" y="4329316"/>
                <a:ext cx="2190960" cy="1101960"/>
              </a:xfrm>
              <a:prstGeom prst="rect">
                <a:avLst/>
              </a:prstGeom>
            </p:spPr>
          </p:pic>
        </mc:Fallback>
      </mc:AlternateContent>
    </p:spTree>
    <p:extLst>
      <p:ext uri="{BB962C8B-B14F-4D97-AF65-F5344CB8AC3E}">
        <p14:creationId xmlns:p14="http://schemas.microsoft.com/office/powerpoint/2010/main" val="31746755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7" name="Ink 6"/>
              <p14:cNvContentPartPr/>
              <p14:nvPr/>
            </p14:nvContentPartPr>
            <p14:xfrm>
              <a:off x="1650082" y="569476"/>
              <a:ext cx="7819920" cy="4576680"/>
            </p14:xfrm>
          </p:contentPart>
        </mc:Choice>
        <mc:Fallback xmlns="">
          <p:pic>
            <p:nvPicPr>
              <p:cNvPr id="7" name="Ink 6"/>
              <p:cNvPicPr/>
              <p:nvPr/>
            </p:nvPicPr>
            <p:blipFill>
              <a:blip r:embed="rId3"/>
              <a:stretch>
                <a:fillRect/>
              </a:stretch>
            </p:blipFill>
            <p:spPr>
              <a:xfrm>
                <a:off x="1637842" y="565156"/>
                <a:ext cx="7844400" cy="45853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87" name="Ink 86"/>
              <p14:cNvContentPartPr/>
              <p14:nvPr/>
            </p14:nvContentPartPr>
            <p14:xfrm>
              <a:off x="5897722" y="3918196"/>
              <a:ext cx="1101600" cy="333720"/>
            </p14:xfrm>
          </p:contentPart>
        </mc:Choice>
        <mc:Fallback xmlns="">
          <p:pic>
            <p:nvPicPr>
              <p:cNvPr id="87" name="Ink 86"/>
              <p:cNvPicPr/>
              <p:nvPr/>
            </p:nvPicPr>
            <p:blipFill>
              <a:blip r:embed="rId5"/>
              <a:stretch>
                <a:fillRect/>
              </a:stretch>
            </p:blipFill>
            <p:spPr>
              <a:xfrm>
                <a:off x="5886562" y="3907756"/>
                <a:ext cx="1125000" cy="3553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89" name="Ink 88"/>
              <p14:cNvContentPartPr/>
              <p14:nvPr/>
            </p14:nvContentPartPr>
            <p14:xfrm>
              <a:off x="5177362" y="4430476"/>
              <a:ext cx="2678400" cy="195840"/>
            </p14:xfrm>
          </p:contentPart>
        </mc:Choice>
        <mc:Fallback xmlns="">
          <p:pic>
            <p:nvPicPr>
              <p:cNvPr id="89" name="Ink 88"/>
              <p:cNvPicPr/>
              <p:nvPr/>
            </p:nvPicPr>
            <p:blipFill>
              <a:blip r:embed="rId7"/>
              <a:stretch>
                <a:fillRect/>
              </a:stretch>
            </p:blipFill>
            <p:spPr>
              <a:xfrm>
                <a:off x="5166562" y="4421836"/>
                <a:ext cx="27025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5" name="Ink 104"/>
              <p14:cNvContentPartPr/>
              <p14:nvPr/>
            </p14:nvContentPartPr>
            <p14:xfrm>
              <a:off x="5784682" y="5208076"/>
              <a:ext cx="1213560" cy="55800"/>
            </p14:xfrm>
          </p:contentPart>
        </mc:Choice>
        <mc:Fallback xmlns="">
          <p:pic>
            <p:nvPicPr>
              <p:cNvPr id="105" name="Ink 104"/>
              <p:cNvPicPr/>
              <p:nvPr/>
            </p:nvPicPr>
            <p:blipFill>
              <a:blip r:embed="rId9"/>
              <a:stretch>
                <a:fillRect/>
              </a:stretch>
            </p:blipFill>
            <p:spPr>
              <a:xfrm>
                <a:off x="5774242" y="5196556"/>
                <a:ext cx="1235520" cy="784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07" name="Ink 106"/>
              <p14:cNvContentPartPr/>
              <p14:nvPr/>
            </p14:nvContentPartPr>
            <p14:xfrm>
              <a:off x="5925082" y="5297716"/>
              <a:ext cx="1014480" cy="31680"/>
            </p14:xfrm>
          </p:contentPart>
        </mc:Choice>
        <mc:Fallback xmlns="">
          <p:pic>
            <p:nvPicPr>
              <p:cNvPr id="107" name="Ink 106"/>
              <p:cNvPicPr/>
              <p:nvPr/>
            </p:nvPicPr>
            <p:blipFill>
              <a:blip r:embed="rId11"/>
              <a:stretch>
                <a:fillRect/>
              </a:stretch>
            </p:blipFill>
            <p:spPr>
              <a:xfrm>
                <a:off x="5916442" y="5286916"/>
                <a:ext cx="1034640" cy="52920"/>
              </a:xfrm>
              <a:prstGeom prst="rect">
                <a:avLst/>
              </a:prstGeom>
            </p:spPr>
          </p:pic>
        </mc:Fallback>
      </mc:AlternateContent>
    </p:spTree>
    <p:extLst>
      <p:ext uri="{BB962C8B-B14F-4D97-AF65-F5344CB8AC3E}">
        <p14:creationId xmlns:p14="http://schemas.microsoft.com/office/powerpoint/2010/main" val="1985746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048039"/>
          </a:xfrm>
        </p:spPr>
        <p:txBody>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References: </a:t>
            </a:r>
          </a:p>
        </p:txBody>
      </p:sp>
      <p:sp>
        <p:nvSpPr>
          <p:cNvPr id="3" name="Content Placeholder 2"/>
          <p:cNvSpPr>
            <a:spLocks noGrp="1"/>
          </p:cNvSpPr>
          <p:nvPr>
            <p:ph idx="1"/>
          </p:nvPr>
        </p:nvSpPr>
        <p:spPr/>
        <p:txBody>
          <a:bodyPr/>
          <a:lstStyle/>
          <a:p>
            <a:pPr lvl="0" algn="just"/>
            <a:r>
              <a:rPr lang="en-IN" dirty="0">
                <a:latin typeface="Times New Roman" panose="02020603050405020304" pitchFamily="18" charset="0"/>
                <a:cs typeface="Times New Roman" panose="02020603050405020304" pitchFamily="18" charset="0"/>
              </a:rPr>
              <a:t>Hall D.V., </a:t>
            </a:r>
            <a:r>
              <a:rPr lang="en-IN" i="1" dirty="0">
                <a:latin typeface="Times New Roman" panose="02020603050405020304" pitchFamily="18" charset="0"/>
                <a:cs typeface="Times New Roman" panose="02020603050405020304" pitchFamily="18" charset="0"/>
              </a:rPr>
              <a:t>Microprocessors and Interfacing: Programming and Hardware (3e),</a:t>
            </a:r>
            <a:r>
              <a:rPr lang="en-IN" dirty="0">
                <a:latin typeface="Times New Roman" panose="02020603050405020304" pitchFamily="18" charset="0"/>
                <a:cs typeface="Times New Roman" panose="02020603050405020304" pitchFamily="18" charset="0"/>
              </a:rPr>
              <a:t> Tata    McGraw Hill, 2017, </a:t>
            </a:r>
            <a:r>
              <a:rPr lang="en-IN" b="1" dirty="0">
                <a:latin typeface="Times New Roman" panose="02020603050405020304" pitchFamily="18" charset="0"/>
                <a:cs typeface="Times New Roman" panose="02020603050405020304" pitchFamily="18" charset="0"/>
              </a:rPr>
              <a:t>ISBN-10:</a:t>
            </a:r>
            <a:r>
              <a:rPr lang="en-IN" dirty="0">
                <a:latin typeface="Times New Roman" panose="02020603050405020304" pitchFamily="18" charset="0"/>
                <a:cs typeface="Times New Roman" panose="02020603050405020304" pitchFamily="18" charset="0"/>
              </a:rPr>
              <a:t> 9781259006159</a:t>
            </a:r>
          </a:p>
          <a:p>
            <a:pPr lvl="0" algn="just"/>
            <a:r>
              <a:rPr lang="en-IN" dirty="0" err="1">
                <a:latin typeface="Times New Roman" panose="02020603050405020304" pitchFamily="18" charset="0"/>
                <a:cs typeface="Times New Roman" panose="02020603050405020304" pitchFamily="18" charset="0"/>
              </a:rPr>
              <a:t>Brey</a:t>
            </a:r>
            <a:r>
              <a:rPr lang="en-IN" dirty="0">
                <a:latin typeface="Times New Roman" panose="02020603050405020304" pitchFamily="18" charset="0"/>
                <a:cs typeface="Times New Roman" panose="02020603050405020304" pitchFamily="18" charset="0"/>
              </a:rPr>
              <a:t> B.B., </a:t>
            </a:r>
            <a:r>
              <a:rPr lang="en-IN" i="1" dirty="0">
                <a:latin typeface="Times New Roman" panose="02020603050405020304" pitchFamily="18" charset="0"/>
                <a:cs typeface="Times New Roman" panose="02020603050405020304" pitchFamily="18" charset="0"/>
              </a:rPr>
              <a:t>The Intel Microprocessors: 8086 to Pentium Pro - Architecture, Programming and Interfacing (8e),</a:t>
            </a:r>
            <a:r>
              <a:rPr lang="en-IN" dirty="0">
                <a:latin typeface="Times New Roman" panose="02020603050405020304" pitchFamily="18" charset="0"/>
                <a:cs typeface="Times New Roman" panose="02020603050405020304" pitchFamily="18" charset="0"/>
              </a:rPr>
              <a:t> Prentice Hall of India, 2012</a:t>
            </a:r>
          </a:p>
          <a:p>
            <a:pPr lvl="0" algn="just"/>
            <a:r>
              <a:rPr lang="en-IN" dirty="0" err="1">
                <a:latin typeface="Times New Roman" panose="02020603050405020304" pitchFamily="18" charset="0"/>
                <a:cs typeface="Times New Roman" panose="02020603050405020304" pitchFamily="18" charset="0"/>
              </a:rPr>
              <a:t>Udaykumar</a:t>
            </a:r>
            <a:r>
              <a:rPr lang="en-IN" dirty="0">
                <a:latin typeface="Times New Roman" panose="02020603050405020304" pitchFamily="18" charset="0"/>
                <a:cs typeface="Times New Roman" panose="02020603050405020304" pitchFamily="18" charset="0"/>
              </a:rPr>
              <a:t> K, </a:t>
            </a:r>
            <a:r>
              <a:rPr lang="en-IN" dirty="0" err="1">
                <a:latin typeface="Times New Roman" panose="02020603050405020304" pitchFamily="18" charset="0"/>
                <a:cs typeface="Times New Roman" panose="02020603050405020304" pitchFamily="18" charset="0"/>
              </a:rPr>
              <a:t>Umashankar</a:t>
            </a:r>
            <a:r>
              <a:rPr lang="en-IN" dirty="0">
                <a:latin typeface="Times New Roman" panose="02020603050405020304" pitchFamily="18" charset="0"/>
                <a:cs typeface="Times New Roman" panose="02020603050405020304" pitchFamily="18" charset="0"/>
              </a:rPr>
              <a:t> B.S., </a:t>
            </a:r>
            <a:r>
              <a:rPr lang="en-IN" i="1" dirty="0">
                <a:latin typeface="Times New Roman" panose="02020603050405020304" pitchFamily="18" charset="0"/>
                <a:cs typeface="Times New Roman" panose="02020603050405020304" pitchFamily="18" charset="0"/>
              </a:rPr>
              <a:t>Advanced microprocessors and IBM –PC assembly language programming</a:t>
            </a:r>
            <a:r>
              <a:rPr lang="en-IN" dirty="0">
                <a:latin typeface="Times New Roman" panose="02020603050405020304" pitchFamily="18" charset="0"/>
                <a:cs typeface="Times New Roman" panose="02020603050405020304" pitchFamily="18" charset="0"/>
              </a:rPr>
              <a:t>, McGraw Hill Education, 2017.</a:t>
            </a:r>
          </a:p>
          <a:p>
            <a:pPr lvl="0" algn="just"/>
            <a:r>
              <a:rPr lang="en-IN" dirty="0" err="1">
                <a:latin typeface="Times New Roman" panose="02020603050405020304" pitchFamily="18" charset="0"/>
                <a:cs typeface="Times New Roman" panose="02020603050405020304" pitchFamily="18" charset="0"/>
              </a:rPr>
              <a:t>Rafiquzzaman</a:t>
            </a:r>
            <a:r>
              <a:rPr lang="en-IN" dirty="0">
                <a:latin typeface="Times New Roman" panose="02020603050405020304" pitchFamily="18" charset="0"/>
                <a:cs typeface="Times New Roman" panose="02020603050405020304" pitchFamily="18" charset="0"/>
              </a:rPr>
              <a:t> M and Rajan C., </a:t>
            </a:r>
            <a:r>
              <a:rPr lang="en-IN" i="1" dirty="0">
                <a:latin typeface="Times New Roman" panose="02020603050405020304" pitchFamily="18" charset="0"/>
                <a:cs typeface="Times New Roman" panose="02020603050405020304" pitchFamily="18" charset="0"/>
              </a:rPr>
              <a:t>Modern computer Architecture, </a:t>
            </a:r>
            <a:r>
              <a:rPr lang="en-IN" dirty="0" err="1">
                <a:latin typeface="Times New Roman" panose="02020603050405020304" pitchFamily="18" charset="0"/>
                <a:cs typeface="Times New Roman" panose="02020603050405020304" pitchFamily="18" charset="0"/>
              </a:rPr>
              <a:t>Galgotia</a:t>
            </a:r>
            <a:r>
              <a:rPr lang="en-IN" dirty="0">
                <a:latin typeface="Times New Roman" panose="02020603050405020304" pitchFamily="18" charset="0"/>
                <a:cs typeface="Times New Roman" panose="02020603050405020304" pitchFamily="18" charset="0"/>
              </a:rPr>
              <a:t> Publications </a:t>
            </a:r>
            <a:r>
              <a:rPr lang="en-IN" dirty="0" err="1">
                <a:latin typeface="Times New Roman" panose="02020603050405020304" pitchFamily="18" charset="0"/>
                <a:cs typeface="Times New Roman" panose="02020603050405020304" pitchFamily="18" charset="0"/>
              </a:rPr>
              <a:t>Pvt.</a:t>
            </a:r>
            <a:r>
              <a:rPr lang="en-IN" dirty="0">
                <a:latin typeface="Times New Roman" panose="02020603050405020304" pitchFamily="18" charset="0"/>
                <a:cs typeface="Times New Roman" panose="02020603050405020304" pitchFamily="18" charset="0"/>
              </a:rPr>
              <a:t> Ltd, 2012.</a:t>
            </a:r>
          </a:p>
        </p:txBody>
      </p:sp>
    </p:spTree>
    <p:extLst>
      <p:ext uri="{BB962C8B-B14F-4D97-AF65-F5344CB8AC3E}">
        <p14:creationId xmlns:p14="http://schemas.microsoft.com/office/powerpoint/2010/main" val="3139303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What is a microprocessor?</a:t>
            </a:r>
          </a:p>
        </p:txBody>
      </p:sp>
      <p:sp>
        <p:nvSpPr>
          <p:cNvPr id="3" name="Content Placeholder 2"/>
          <p:cNvSpPr>
            <a:spLocks noGrp="1"/>
          </p:cNvSpPr>
          <p:nvPr>
            <p:ph idx="1"/>
          </p:nvPr>
        </p:nvSpPr>
        <p:spPr/>
        <p:txBody>
          <a:bodyPr/>
          <a:lstStyle/>
          <a:p>
            <a:endParaRPr lang="en-IN" dirty="0"/>
          </a:p>
        </p:txBody>
      </p:sp>
      <mc:AlternateContent xmlns:mc="http://schemas.openxmlformats.org/markup-compatibility/2006" xmlns:p14="http://schemas.microsoft.com/office/powerpoint/2010/main">
        <mc:Choice Requires="p14">
          <p:contentPart p14:bwMode="auto" r:id="rId2">
            <p14:nvContentPartPr>
              <p14:cNvPr id="7" name="Ink 6"/>
              <p14:cNvContentPartPr/>
              <p14:nvPr/>
            </p14:nvContentPartPr>
            <p14:xfrm>
              <a:off x="1383087" y="5052120"/>
              <a:ext cx="2705760" cy="1002240"/>
            </p14:xfrm>
          </p:contentPart>
        </mc:Choice>
        <mc:Fallback xmlns="">
          <p:pic>
            <p:nvPicPr>
              <p:cNvPr id="7" name="Ink 6"/>
              <p:cNvPicPr/>
              <p:nvPr/>
            </p:nvPicPr>
            <p:blipFill>
              <a:blip r:embed="rId3"/>
              <a:stretch>
                <a:fillRect/>
              </a:stretch>
            </p:blipFill>
            <p:spPr>
              <a:xfrm>
                <a:off x="1374807" y="5039880"/>
                <a:ext cx="2727360" cy="10231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2" name="Ink 21"/>
              <p14:cNvContentPartPr/>
              <p14:nvPr/>
            </p14:nvContentPartPr>
            <p14:xfrm>
              <a:off x="1153047" y="3621840"/>
              <a:ext cx="2835360" cy="950040"/>
            </p14:xfrm>
          </p:contentPart>
        </mc:Choice>
        <mc:Fallback xmlns="">
          <p:pic>
            <p:nvPicPr>
              <p:cNvPr id="22" name="Ink 21"/>
              <p:cNvPicPr/>
              <p:nvPr/>
            </p:nvPicPr>
            <p:blipFill>
              <a:blip r:embed="rId5"/>
              <a:stretch>
                <a:fillRect/>
              </a:stretch>
            </p:blipFill>
            <p:spPr>
              <a:xfrm>
                <a:off x="1139367" y="3608520"/>
                <a:ext cx="2862360" cy="9716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0" name="Ink 49"/>
              <p14:cNvContentPartPr/>
              <p14:nvPr/>
            </p14:nvContentPartPr>
            <p14:xfrm>
              <a:off x="2849007" y="3235200"/>
              <a:ext cx="5305320" cy="1189800"/>
            </p14:xfrm>
          </p:contentPart>
        </mc:Choice>
        <mc:Fallback xmlns="">
          <p:pic>
            <p:nvPicPr>
              <p:cNvPr id="50" name="Ink 49"/>
              <p:cNvPicPr/>
              <p:nvPr/>
            </p:nvPicPr>
            <p:blipFill>
              <a:blip r:embed="rId7"/>
              <a:stretch>
                <a:fillRect/>
              </a:stretch>
            </p:blipFill>
            <p:spPr>
              <a:xfrm>
                <a:off x="2837487" y="3224400"/>
                <a:ext cx="5327640" cy="12135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6" name="Ink 65"/>
              <p14:cNvContentPartPr/>
              <p14:nvPr/>
            </p14:nvContentPartPr>
            <p14:xfrm>
              <a:off x="6009087" y="3539040"/>
              <a:ext cx="1167840" cy="181800"/>
            </p14:xfrm>
          </p:contentPart>
        </mc:Choice>
        <mc:Fallback xmlns="">
          <p:pic>
            <p:nvPicPr>
              <p:cNvPr id="66" name="Ink 65"/>
              <p:cNvPicPr/>
              <p:nvPr/>
            </p:nvPicPr>
            <p:blipFill>
              <a:blip r:embed="rId9"/>
              <a:stretch>
                <a:fillRect/>
              </a:stretch>
            </p:blipFill>
            <p:spPr>
              <a:xfrm>
                <a:off x="5998287" y="3533280"/>
                <a:ext cx="1191240" cy="1987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68" name="Ink 67"/>
              <p14:cNvContentPartPr/>
              <p14:nvPr/>
            </p14:nvContentPartPr>
            <p14:xfrm>
              <a:off x="8034807" y="3722280"/>
              <a:ext cx="1696680" cy="1042200"/>
            </p14:xfrm>
          </p:contentPart>
        </mc:Choice>
        <mc:Fallback xmlns="">
          <p:pic>
            <p:nvPicPr>
              <p:cNvPr id="68" name="Ink 67"/>
              <p:cNvPicPr/>
              <p:nvPr/>
            </p:nvPicPr>
            <p:blipFill>
              <a:blip r:embed="rId11"/>
              <a:stretch>
                <a:fillRect/>
              </a:stretch>
            </p:blipFill>
            <p:spPr>
              <a:xfrm>
                <a:off x="8026887" y="3709680"/>
                <a:ext cx="1717560" cy="1068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74" name="Ink 73"/>
              <p14:cNvContentPartPr/>
              <p14:nvPr/>
            </p14:nvContentPartPr>
            <p14:xfrm>
              <a:off x="8794047" y="3801840"/>
              <a:ext cx="194040" cy="1336680"/>
            </p14:xfrm>
          </p:contentPart>
        </mc:Choice>
        <mc:Fallback xmlns="">
          <p:pic>
            <p:nvPicPr>
              <p:cNvPr id="74" name="Ink 73"/>
              <p:cNvPicPr/>
              <p:nvPr/>
            </p:nvPicPr>
            <p:blipFill>
              <a:blip r:embed="rId13"/>
              <a:stretch>
                <a:fillRect/>
              </a:stretch>
            </p:blipFill>
            <p:spPr>
              <a:xfrm>
                <a:off x="8782887" y="3791760"/>
                <a:ext cx="219240" cy="13608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79" name="Ink 78"/>
              <p14:cNvContentPartPr/>
              <p14:nvPr/>
            </p14:nvContentPartPr>
            <p14:xfrm>
              <a:off x="8163327" y="3998760"/>
              <a:ext cx="1634760" cy="210240"/>
            </p14:xfrm>
          </p:contentPart>
        </mc:Choice>
        <mc:Fallback xmlns="">
          <p:pic>
            <p:nvPicPr>
              <p:cNvPr id="79" name="Ink 78"/>
              <p:cNvPicPr/>
              <p:nvPr/>
            </p:nvPicPr>
            <p:blipFill>
              <a:blip r:embed="rId15"/>
              <a:stretch>
                <a:fillRect/>
              </a:stretch>
            </p:blipFill>
            <p:spPr>
              <a:xfrm>
                <a:off x="8153247" y="3989040"/>
                <a:ext cx="1658160" cy="2304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86" name="Ink 85"/>
              <p14:cNvContentPartPr/>
              <p14:nvPr/>
            </p14:nvContentPartPr>
            <p14:xfrm>
              <a:off x="9492087" y="3945840"/>
              <a:ext cx="10800" cy="0"/>
            </p14:xfrm>
          </p:contentPart>
        </mc:Choice>
        <mc:Fallback xmlns="">
          <p:pic>
            <p:nvPicPr>
              <p:cNvPr id="86" name="Ink 85"/>
              <p:cNvPicPr/>
              <p:nvPr/>
            </p:nvPicPr>
            <p:blipFill>
              <a:blip r:embed="rId17"/>
              <a:stretch>
                <a:fillRect/>
              </a:stretch>
            </p:blipFill>
            <p:spPr>
              <a:xfrm>
                <a:off x="0" y="0"/>
                <a:ext cx="10800" cy="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92" name="Ink 91"/>
              <p14:cNvContentPartPr/>
              <p14:nvPr/>
            </p14:nvContentPartPr>
            <p14:xfrm>
              <a:off x="8846607" y="2081760"/>
              <a:ext cx="1765080" cy="1259640"/>
            </p14:xfrm>
          </p:contentPart>
        </mc:Choice>
        <mc:Fallback xmlns="">
          <p:pic>
            <p:nvPicPr>
              <p:cNvPr id="92" name="Ink 91"/>
              <p:cNvPicPr/>
              <p:nvPr/>
            </p:nvPicPr>
            <p:blipFill>
              <a:blip r:embed="rId19"/>
              <a:stretch>
                <a:fillRect/>
              </a:stretch>
            </p:blipFill>
            <p:spPr>
              <a:xfrm>
                <a:off x="8834007" y="2069160"/>
                <a:ext cx="1792440" cy="12859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97" name="Ink 96"/>
              <p14:cNvContentPartPr/>
              <p14:nvPr/>
            </p14:nvContentPartPr>
            <p14:xfrm>
              <a:off x="9388047" y="2522760"/>
              <a:ext cx="652680" cy="363600"/>
            </p14:xfrm>
          </p:contentPart>
        </mc:Choice>
        <mc:Fallback xmlns="">
          <p:pic>
            <p:nvPicPr>
              <p:cNvPr id="97" name="Ink 96"/>
              <p:cNvPicPr/>
              <p:nvPr/>
            </p:nvPicPr>
            <p:blipFill>
              <a:blip r:embed="rId21"/>
              <a:stretch>
                <a:fillRect/>
              </a:stretch>
            </p:blipFill>
            <p:spPr>
              <a:xfrm>
                <a:off x="9376887" y="2509080"/>
                <a:ext cx="677520" cy="3888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99" name="Ink 98"/>
              <p14:cNvContentPartPr/>
              <p14:nvPr/>
            </p14:nvContentPartPr>
            <p14:xfrm>
              <a:off x="9038847" y="2394600"/>
              <a:ext cx="1168560" cy="649080"/>
            </p14:xfrm>
          </p:contentPart>
        </mc:Choice>
        <mc:Fallback xmlns="">
          <p:pic>
            <p:nvPicPr>
              <p:cNvPr id="99" name="Ink 98"/>
              <p:cNvPicPr/>
              <p:nvPr/>
            </p:nvPicPr>
            <p:blipFill>
              <a:blip r:embed="rId23"/>
              <a:stretch>
                <a:fillRect/>
              </a:stretch>
            </p:blipFill>
            <p:spPr>
              <a:xfrm>
                <a:off x="9027687" y="2383080"/>
                <a:ext cx="1193400" cy="6732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03" name="Ink 102"/>
              <p14:cNvContentPartPr/>
              <p14:nvPr/>
            </p14:nvContentPartPr>
            <p14:xfrm>
              <a:off x="8839407" y="2387400"/>
              <a:ext cx="1774080" cy="761040"/>
            </p14:xfrm>
          </p:contentPart>
        </mc:Choice>
        <mc:Fallback xmlns="">
          <p:pic>
            <p:nvPicPr>
              <p:cNvPr id="103" name="Ink 102"/>
              <p:cNvPicPr/>
              <p:nvPr/>
            </p:nvPicPr>
            <p:blipFill>
              <a:blip r:embed="rId25"/>
              <a:stretch>
                <a:fillRect/>
              </a:stretch>
            </p:blipFill>
            <p:spPr>
              <a:xfrm>
                <a:off x="8826807" y="2374440"/>
                <a:ext cx="1800000" cy="7866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05" name="Ink 104"/>
              <p14:cNvContentPartPr/>
              <p14:nvPr/>
            </p14:nvContentPartPr>
            <p14:xfrm>
              <a:off x="9449967" y="2832720"/>
              <a:ext cx="250920" cy="522720"/>
            </p14:xfrm>
          </p:contentPart>
        </mc:Choice>
        <mc:Fallback xmlns="">
          <p:pic>
            <p:nvPicPr>
              <p:cNvPr id="105" name="Ink 104"/>
              <p:cNvPicPr/>
              <p:nvPr/>
            </p:nvPicPr>
            <p:blipFill>
              <a:blip r:embed="rId27"/>
              <a:stretch>
                <a:fillRect/>
              </a:stretch>
            </p:blipFill>
            <p:spPr>
              <a:xfrm>
                <a:off x="9437727" y="2821200"/>
                <a:ext cx="269640" cy="5464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08" name="Ink 107"/>
              <p14:cNvContentPartPr/>
              <p14:nvPr/>
            </p14:nvContentPartPr>
            <p14:xfrm>
              <a:off x="9560847" y="2069160"/>
              <a:ext cx="91080" cy="537840"/>
            </p14:xfrm>
          </p:contentPart>
        </mc:Choice>
        <mc:Fallback xmlns="">
          <p:pic>
            <p:nvPicPr>
              <p:cNvPr id="108" name="Ink 107"/>
              <p:cNvPicPr/>
              <p:nvPr/>
            </p:nvPicPr>
            <p:blipFill>
              <a:blip r:embed="rId29"/>
              <a:stretch>
                <a:fillRect/>
              </a:stretch>
            </p:blipFill>
            <p:spPr>
              <a:xfrm>
                <a:off x="9547887" y="2056200"/>
                <a:ext cx="110880" cy="5619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09" name="Ink 108"/>
              <p14:cNvContentPartPr/>
              <p14:nvPr/>
            </p14:nvContentPartPr>
            <p14:xfrm>
              <a:off x="8801607" y="2671800"/>
              <a:ext cx="851400" cy="121680"/>
            </p14:xfrm>
          </p:contentPart>
        </mc:Choice>
        <mc:Fallback xmlns="">
          <p:pic>
            <p:nvPicPr>
              <p:cNvPr id="109" name="Ink 108"/>
              <p:cNvPicPr/>
              <p:nvPr/>
            </p:nvPicPr>
            <p:blipFill>
              <a:blip r:embed="rId31"/>
              <a:stretch>
                <a:fillRect/>
              </a:stretch>
            </p:blipFill>
            <p:spPr>
              <a:xfrm>
                <a:off x="8789007" y="2661720"/>
                <a:ext cx="874080" cy="14436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10" name="Ink 109"/>
              <p14:cNvContentPartPr/>
              <p14:nvPr/>
            </p14:nvContentPartPr>
            <p14:xfrm>
              <a:off x="9618807" y="2616720"/>
              <a:ext cx="181080" cy="123840"/>
            </p14:xfrm>
          </p:contentPart>
        </mc:Choice>
        <mc:Fallback xmlns="">
          <p:pic>
            <p:nvPicPr>
              <p:cNvPr id="110" name="Ink 109"/>
              <p:cNvPicPr/>
              <p:nvPr/>
            </p:nvPicPr>
            <p:blipFill>
              <a:blip r:embed="rId33"/>
              <a:stretch>
                <a:fillRect/>
              </a:stretch>
            </p:blipFill>
            <p:spPr>
              <a:xfrm>
                <a:off x="9608367" y="2606280"/>
                <a:ext cx="201960" cy="1458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12" name="Ink 111"/>
              <p14:cNvContentPartPr/>
              <p14:nvPr/>
            </p14:nvContentPartPr>
            <p14:xfrm>
              <a:off x="9936327" y="2354640"/>
              <a:ext cx="554040" cy="237240"/>
            </p14:xfrm>
          </p:contentPart>
        </mc:Choice>
        <mc:Fallback xmlns="">
          <p:pic>
            <p:nvPicPr>
              <p:cNvPr id="112" name="Ink 111"/>
              <p:cNvPicPr/>
              <p:nvPr/>
            </p:nvPicPr>
            <p:blipFill>
              <a:blip r:embed="rId35"/>
              <a:stretch>
                <a:fillRect/>
              </a:stretch>
            </p:blipFill>
            <p:spPr>
              <a:xfrm>
                <a:off x="9925527" y="2342760"/>
                <a:ext cx="577080" cy="25704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13" name="Ink 112"/>
              <p14:cNvContentPartPr/>
              <p14:nvPr/>
            </p14:nvContentPartPr>
            <p14:xfrm>
              <a:off x="9947847" y="2722560"/>
              <a:ext cx="834840" cy="143640"/>
            </p14:xfrm>
          </p:contentPart>
        </mc:Choice>
        <mc:Fallback xmlns="">
          <p:pic>
            <p:nvPicPr>
              <p:cNvPr id="113" name="Ink 112"/>
              <p:cNvPicPr/>
              <p:nvPr/>
            </p:nvPicPr>
            <p:blipFill>
              <a:blip r:embed="rId37"/>
              <a:stretch>
                <a:fillRect/>
              </a:stretch>
            </p:blipFill>
            <p:spPr>
              <a:xfrm>
                <a:off x="9937767" y="2712120"/>
                <a:ext cx="858600" cy="16776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24" name="Ink 123"/>
              <p14:cNvContentPartPr/>
              <p14:nvPr/>
            </p14:nvContentPartPr>
            <p14:xfrm>
              <a:off x="8840127" y="3052680"/>
              <a:ext cx="1682280" cy="1659960"/>
            </p14:xfrm>
          </p:contentPart>
        </mc:Choice>
        <mc:Fallback xmlns="">
          <p:pic>
            <p:nvPicPr>
              <p:cNvPr id="124" name="Ink 123"/>
              <p:cNvPicPr/>
              <p:nvPr/>
            </p:nvPicPr>
            <p:blipFill>
              <a:blip r:embed="rId39"/>
              <a:stretch>
                <a:fillRect/>
              </a:stretch>
            </p:blipFill>
            <p:spPr>
              <a:xfrm>
                <a:off x="8830047" y="3041160"/>
                <a:ext cx="1703880" cy="168408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27" name="Ink 126"/>
              <p14:cNvContentPartPr/>
              <p14:nvPr/>
            </p14:nvContentPartPr>
            <p14:xfrm>
              <a:off x="8048487" y="3773040"/>
              <a:ext cx="846360" cy="396360"/>
            </p14:xfrm>
          </p:contentPart>
        </mc:Choice>
        <mc:Fallback xmlns="">
          <p:pic>
            <p:nvPicPr>
              <p:cNvPr id="127" name="Ink 126"/>
              <p:cNvPicPr/>
              <p:nvPr/>
            </p:nvPicPr>
            <p:blipFill>
              <a:blip r:embed="rId41"/>
              <a:stretch>
                <a:fillRect/>
              </a:stretch>
            </p:blipFill>
            <p:spPr>
              <a:xfrm>
                <a:off x="8036247" y="3762600"/>
                <a:ext cx="866160" cy="41868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128" name="Ink 127"/>
              <p14:cNvContentPartPr/>
              <p14:nvPr/>
            </p14:nvContentPartPr>
            <p14:xfrm>
              <a:off x="7687047" y="4563960"/>
              <a:ext cx="648720" cy="412560"/>
            </p14:xfrm>
          </p:contentPart>
        </mc:Choice>
        <mc:Fallback xmlns="">
          <p:pic>
            <p:nvPicPr>
              <p:cNvPr id="128" name="Ink 127"/>
              <p:cNvPicPr/>
              <p:nvPr/>
            </p:nvPicPr>
            <p:blipFill>
              <a:blip r:embed="rId43"/>
              <a:stretch>
                <a:fillRect/>
              </a:stretch>
            </p:blipFill>
            <p:spPr>
              <a:xfrm>
                <a:off x="7677327" y="4555680"/>
                <a:ext cx="663120" cy="42660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132" name="Ink 131"/>
              <p14:cNvContentPartPr/>
              <p14:nvPr/>
            </p14:nvContentPartPr>
            <p14:xfrm>
              <a:off x="8050647" y="4400160"/>
              <a:ext cx="1818360" cy="868680"/>
            </p14:xfrm>
          </p:contentPart>
        </mc:Choice>
        <mc:Fallback xmlns="">
          <p:pic>
            <p:nvPicPr>
              <p:cNvPr id="132" name="Ink 131"/>
              <p:cNvPicPr/>
              <p:nvPr/>
            </p:nvPicPr>
            <p:blipFill>
              <a:blip r:embed="rId45"/>
              <a:stretch>
                <a:fillRect/>
              </a:stretch>
            </p:blipFill>
            <p:spPr>
              <a:xfrm>
                <a:off x="8038767" y="4388640"/>
                <a:ext cx="1844280" cy="89280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141" name="Ink 140"/>
              <p14:cNvContentPartPr/>
              <p14:nvPr/>
            </p14:nvContentPartPr>
            <p14:xfrm>
              <a:off x="1007607" y="2609520"/>
              <a:ext cx="2325960" cy="679680"/>
            </p14:xfrm>
          </p:contentPart>
        </mc:Choice>
        <mc:Fallback xmlns="">
          <p:pic>
            <p:nvPicPr>
              <p:cNvPr id="141" name="Ink 140"/>
              <p:cNvPicPr/>
              <p:nvPr/>
            </p:nvPicPr>
            <p:blipFill>
              <a:blip r:embed="rId47"/>
              <a:stretch>
                <a:fillRect/>
              </a:stretch>
            </p:blipFill>
            <p:spPr>
              <a:xfrm>
                <a:off x="995367" y="2597280"/>
                <a:ext cx="2350440" cy="70416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142" name="Ink 141"/>
              <p14:cNvContentPartPr/>
              <p14:nvPr/>
            </p14:nvContentPartPr>
            <p14:xfrm>
              <a:off x="4677447" y="3310440"/>
              <a:ext cx="1517040" cy="1112400"/>
            </p14:xfrm>
          </p:contentPart>
        </mc:Choice>
        <mc:Fallback xmlns="">
          <p:pic>
            <p:nvPicPr>
              <p:cNvPr id="142" name="Ink 141"/>
              <p:cNvPicPr/>
              <p:nvPr/>
            </p:nvPicPr>
            <p:blipFill>
              <a:blip r:embed="rId49"/>
              <a:stretch>
                <a:fillRect/>
              </a:stretch>
            </p:blipFill>
            <p:spPr>
              <a:xfrm>
                <a:off x="4668807" y="3298200"/>
                <a:ext cx="1539360" cy="113868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43" name="Ink 142"/>
              <p14:cNvContentPartPr/>
              <p14:nvPr/>
            </p14:nvContentPartPr>
            <p14:xfrm>
              <a:off x="1502247" y="2757480"/>
              <a:ext cx="628560" cy="442440"/>
            </p14:xfrm>
          </p:contentPart>
        </mc:Choice>
        <mc:Fallback xmlns="">
          <p:pic>
            <p:nvPicPr>
              <p:cNvPr id="143" name="Ink 142"/>
              <p:cNvPicPr/>
              <p:nvPr/>
            </p:nvPicPr>
            <p:blipFill>
              <a:blip r:embed="rId51"/>
              <a:stretch>
                <a:fillRect/>
              </a:stretch>
            </p:blipFill>
            <p:spPr>
              <a:xfrm>
                <a:off x="1493247" y="2747400"/>
                <a:ext cx="648000" cy="46404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152" name="Ink 151"/>
              <p14:cNvContentPartPr/>
              <p14:nvPr/>
            </p14:nvContentPartPr>
            <p14:xfrm>
              <a:off x="3894807" y="3939720"/>
              <a:ext cx="684720" cy="85320"/>
            </p14:xfrm>
          </p:contentPart>
        </mc:Choice>
        <mc:Fallback xmlns="">
          <p:pic>
            <p:nvPicPr>
              <p:cNvPr id="152" name="Ink 151"/>
              <p:cNvPicPr/>
              <p:nvPr/>
            </p:nvPicPr>
            <p:blipFill>
              <a:blip r:embed="rId53"/>
              <a:stretch>
                <a:fillRect/>
              </a:stretch>
            </p:blipFill>
            <p:spPr>
              <a:xfrm>
                <a:off x="3887607" y="3926760"/>
                <a:ext cx="704880" cy="10548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154" name="Ink 153"/>
              <p14:cNvContentPartPr/>
              <p14:nvPr/>
            </p14:nvContentPartPr>
            <p14:xfrm>
              <a:off x="2126847" y="3181560"/>
              <a:ext cx="533880" cy="2004840"/>
            </p14:xfrm>
          </p:contentPart>
        </mc:Choice>
        <mc:Fallback xmlns="">
          <p:pic>
            <p:nvPicPr>
              <p:cNvPr id="154" name="Ink 153"/>
              <p:cNvPicPr/>
              <p:nvPr/>
            </p:nvPicPr>
            <p:blipFill>
              <a:blip r:embed="rId55"/>
              <a:stretch>
                <a:fillRect/>
              </a:stretch>
            </p:blipFill>
            <p:spPr>
              <a:xfrm>
                <a:off x="2115687" y="3168960"/>
                <a:ext cx="555480" cy="202680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155" name="Ink 154"/>
              <p14:cNvContentPartPr/>
              <p14:nvPr/>
            </p14:nvContentPartPr>
            <p14:xfrm>
              <a:off x="2139807" y="5327880"/>
              <a:ext cx="526680" cy="556560"/>
            </p14:xfrm>
          </p:contentPart>
        </mc:Choice>
        <mc:Fallback xmlns="">
          <p:pic>
            <p:nvPicPr>
              <p:cNvPr id="155" name="Ink 154"/>
              <p:cNvPicPr/>
              <p:nvPr/>
            </p:nvPicPr>
            <p:blipFill>
              <a:blip r:embed="rId57"/>
              <a:stretch>
                <a:fillRect/>
              </a:stretch>
            </p:blipFill>
            <p:spPr>
              <a:xfrm>
                <a:off x="2130807" y="5316360"/>
                <a:ext cx="546480" cy="581040"/>
              </a:xfrm>
              <a:prstGeom prst="rect">
                <a:avLst/>
              </a:prstGeom>
            </p:spPr>
          </p:pic>
        </mc:Fallback>
      </mc:AlternateContent>
    </p:spTree>
    <p:extLst>
      <p:ext uri="{BB962C8B-B14F-4D97-AF65-F5344CB8AC3E}">
        <p14:creationId xmlns:p14="http://schemas.microsoft.com/office/powerpoint/2010/main" val="8755701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794207" y="1264560"/>
              <a:ext cx="1976760" cy="2082240"/>
            </p14:xfrm>
          </p:contentPart>
        </mc:Choice>
        <mc:Fallback xmlns="">
          <p:pic>
            <p:nvPicPr>
              <p:cNvPr id="5" name="Ink 4"/>
              <p:cNvPicPr/>
              <p:nvPr/>
            </p:nvPicPr>
            <p:blipFill>
              <a:blip r:embed="rId3"/>
              <a:stretch>
                <a:fillRect/>
              </a:stretch>
            </p:blipFill>
            <p:spPr>
              <a:xfrm>
                <a:off x="1782687" y="1251600"/>
                <a:ext cx="2001240" cy="21085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1" name="Ink 10"/>
              <p14:cNvContentPartPr/>
              <p14:nvPr/>
            </p14:nvContentPartPr>
            <p14:xfrm>
              <a:off x="399927" y="125520"/>
              <a:ext cx="11714400" cy="6725520"/>
            </p14:xfrm>
          </p:contentPart>
        </mc:Choice>
        <mc:Fallback xmlns="">
          <p:pic>
            <p:nvPicPr>
              <p:cNvPr id="11" name="Ink 10"/>
              <p:cNvPicPr/>
              <p:nvPr/>
            </p:nvPicPr>
            <p:blipFill>
              <a:blip r:embed="rId5"/>
              <a:stretch>
                <a:fillRect/>
              </a:stretch>
            </p:blipFill>
            <p:spPr>
              <a:xfrm>
                <a:off x="390567" y="114000"/>
                <a:ext cx="11733480" cy="67482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2" name="Ink 31"/>
              <p14:cNvContentPartPr/>
              <p14:nvPr/>
            </p14:nvContentPartPr>
            <p14:xfrm>
              <a:off x="3625167" y="2646600"/>
              <a:ext cx="1985040" cy="68400"/>
            </p14:xfrm>
          </p:contentPart>
        </mc:Choice>
        <mc:Fallback xmlns="">
          <p:pic>
            <p:nvPicPr>
              <p:cNvPr id="32" name="Ink 31"/>
              <p:cNvPicPr/>
              <p:nvPr/>
            </p:nvPicPr>
            <p:blipFill>
              <a:blip r:embed="rId7"/>
              <a:stretch>
                <a:fillRect/>
              </a:stretch>
            </p:blipFill>
            <p:spPr>
              <a:xfrm>
                <a:off x="3615447" y="2631840"/>
                <a:ext cx="2006280" cy="907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51" name="Ink 50"/>
              <p14:cNvContentPartPr/>
              <p14:nvPr/>
            </p14:nvContentPartPr>
            <p14:xfrm>
              <a:off x="856767" y="3913080"/>
              <a:ext cx="1516680" cy="478440"/>
            </p14:xfrm>
          </p:contentPart>
        </mc:Choice>
        <mc:Fallback xmlns="">
          <p:pic>
            <p:nvPicPr>
              <p:cNvPr id="51" name="Ink 50"/>
              <p:cNvPicPr/>
              <p:nvPr/>
            </p:nvPicPr>
            <p:blipFill>
              <a:blip r:embed="rId9"/>
              <a:stretch>
                <a:fillRect/>
              </a:stretch>
            </p:blipFill>
            <p:spPr>
              <a:xfrm>
                <a:off x="844167" y="3901200"/>
                <a:ext cx="1533600" cy="5025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3" name="Ink 52"/>
              <p14:cNvContentPartPr/>
              <p14:nvPr/>
            </p14:nvContentPartPr>
            <p14:xfrm>
              <a:off x="728607" y="4515000"/>
              <a:ext cx="1682640" cy="46800"/>
            </p14:xfrm>
          </p:contentPart>
        </mc:Choice>
        <mc:Fallback xmlns="">
          <p:pic>
            <p:nvPicPr>
              <p:cNvPr id="53" name="Ink 52"/>
              <p:cNvPicPr/>
              <p:nvPr/>
            </p:nvPicPr>
            <p:blipFill>
              <a:blip r:embed="rId11"/>
              <a:stretch>
                <a:fillRect/>
              </a:stretch>
            </p:blipFill>
            <p:spPr>
              <a:xfrm>
                <a:off x="718887" y="4501680"/>
                <a:ext cx="1705680" cy="709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2" name="Ink 61"/>
              <p14:cNvContentPartPr/>
              <p14:nvPr/>
            </p14:nvContentPartPr>
            <p14:xfrm>
              <a:off x="1183647" y="4873560"/>
              <a:ext cx="864000" cy="1654920"/>
            </p14:xfrm>
          </p:contentPart>
        </mc:Choice>
        <mc:Fallback xmlns="">
          <p:pic>
            <p:nvPicPr>
              <p:cNvPr id="62" name="Ink 61"/>
              <p:cNvPicPr/>
              <p:nvPr/>
            </p:nvPicPr>
            <p:blipFill>
              <a:blip r:embed="rId13"/>
              <a:stretch>
                <a:fillRect/>
              </a:stretch>
            </p:blipFill>
            <p:spPr>
              <a:xfrm>
                <a:off x="1173207" y="4863120"/>
                <a:ext cx="887400" cy="16786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88" name="Ink 87"/>
              <p14:cNvContentPartPr/>
              <p14:nvPr/>
            </p14:nvContentPartPr>
            <p14:xfrm>
              <a:off x="2161047" y="4911000"/>
              <a:ext cx="479160" cy="1443960"/>
            </p14:xfrm>
          </p:contentPart>
        </mc:Choice>
        <mc:Fallback xmlns="">
          <p:pic>
            <p:nvPicPr>
              <p:cNvPr id="88" name="Ink 87"/>
              <p:cNvPicPr/>
              <p:nvPr/>
            </p:nvPicPr>
            <p:blipFill>
              <a:blip r:embed="rId15"/>
              <a:stretch>
                <a:fillRect/>
              </a:stretch>
            </p:blipFill>
            <p:spPr>
              <a:xfrm>
                <a:off x="2153847" y="4902360"/>
                <a:ext cx="497880" cy="14644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00" name="Ink 99"/>
              <p14:cNvContentPartPr/>
              <p14:nvPr/>
            </p14:nvContentPartPr>
            <p14:xfrm>
              <a:off x="5091087" y="4668720"/>
              <a:ext cx="1380240" cy="162000"/>
            </p14:xfrm>
          </p:contentPart>
        </mc:Choice>
        <mc:Fallback xmlns="">
          <p:pic>
            <p:nvPicPr>
              <p:cNvPr id="100" name="Ink 99"/>
              <p:cNvPicPr/>
              <p:nvPr/>
            </p:nvPicPr>
            <p:blipFill>
              <a:blip r:embed="rId17"/>
              <a:stretch>
                <a:fillRect/>
              </a:stretch>
            </p:blipFill>
            <p:spPr>
              <a:xfrm>
                <a:off x="5080647" y="4655400"/>
                <a:ext cx="1404000" cy="1832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02" name="Ink 101"/>
              <p14:cNvContentPartPr/>
              <p14:nvPr/>
            </p14:nvContentPartPr>
            <p14:xfrm>
              <a:off x="5960127" y="1203720"/>
              <a:ext cx="1499760" cy="2134800"/>
            </p14:xfrm>
          </p:contentPart>
        </mc:Choice>
        <mc:Fallback xmlns="">
          <p:pic>
            <p:nvPicPr>
              <p:cNvPr id="102" name="Ink 101"/>
              <p:cNvPicPr/>
              <p:nvPr/>
            </p:nvPicPr>
            <p:blipFill>
              <a:blip r:embed="rId19"/>
              <a:stretch>
                <a:fillRect/>
              </a:stretch>
            </p:blipFill>
            <p:spPr>
              <a:xfrm>
                <a:off x="5950047" y="1191120"/>
                <a:ext cx="1523520" cy="21632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25" name="Ink 124"/>
              <p14:cNvContentPartPr/>
              <p14:nvPr/>
            </p14:nvContentPartPr>
            <p14:xfrm>
              <a:off x="4833327" y="6207000"/>
              <a:ext cx="1836720" cy="153360"/>
            </p14:xfrm>
          </p:contentPart>
        </mc:Choice>
        <mc:Fallback xmlns="">
          <p:pic>
            <p:nvPicPr>
              <p:cNvPr id="125" name="Ink 124"/>
              <p:cNvPicPr/>
              <p:nvPr/>
            </p:nvPicPr>
            <p:blipFill>
              <a:blip r:embed="rId21"/>
              <a:stretch>
                <a:fillRect/>
              </a:stretch>
            </p:blipFill>
            <p:spPr>
              <a:xfrm>
                <a:off x="4823247" y="6194040"/>
                <a:ext cx="1859760" cy="1764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28" name="Ink 127"/>
              <p14:cNvContentPartPr/>
              <p14:nvPr/>
            </p14:nvContentPartPr>
            <p14:xfrm>
              <a:off x="4967607" y="6303120"/>
              <a:ext cx="1529640" cy="153720"/>
            </p14:xfrm>
          </p:contentPart>
        </mc:Choice>
        <mc:Fallback xmlns="">
          <p:pic>
            <p:nvPicPr>
              <p:cNvPr id="128" name="Ink 127"/>
              <p:cNvPicPr/>
              <p:nvPr/>
            </p:nvPicPr>
            <p:blipFill>
              <a:blip r:embed="rId23"/>
              <a:stretch>
                <a:fillRect/>
              </a:stretch>
            </p:blipFill>
            <p:spPr>
              <a:xfrm>
                <a:off x="4958247" y="6298080"/>
                <a:ext cx="1544040" cy="1681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38" name="Ink 137"/>
              <p14:cNvContentPartPr/>
              <p14:nvPr/>
            </p14:nvContentPartPr>
            <p14:xfrm>
              <a:off x="10153407" y="6036720"/>
              <a:ext cx="81720" cy="0"/>
            </p14:xfrm>
          </p:contentPart>
        </mc:Choice>
        <mc:Fallback xmlns="">
          <p:pic>
            <p:nvPicPr>
              <p:cNvPr id="138" name="Ink 137"/>
              <p:cNvPicPr/>
              <p:nvPr/>
            </p:nvPicPr>
            <p:blipFill>
              <a:blip r:embed="rId25"/>
              <a:stretch>
                <a:fillRect/>
              </a:stretch>
            </p:blipFill>
            <p:spPr>
              <a:xfrm>
                <a:off x="0" y="0"/>
                <a:ext cx="81720" cy="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67" name="Ink 166"/>
              <p14:cNvContentPartPr/>
              <p14:nvPr/>
            </p14:nvContentPartPr>
            <p14:xfrm>
              <a:off x="8646447" y="1741920"/>
              <a:ext cx="1605600" cy="186840"/>
            </p14:xfrm>
          </p:contentPart>
        </mc:Choice>
        <mc:Fallback xmlns="">
          <p:pic>
            <p:nvPicPr>
              <p:cNvPr id="167" name="Ink 166"/>
              <p:cNvPicPr/>
              <p:nvPr/>
            </p:nvPicPr>
            <p:blipFill>
              <a:blip r:embed="rId27"/>
              <a:stretch>
                <a:fillRect/>
              </a:stretch>
            </p:blipFill>
            <p:spPr>
              <a:xfrm>
                <a:off x="8638527" y="1731120"/>
                <a:ext cx="1624320" cy="20556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68" name="Ink 167"/>
              <p14:cNvContentPartPr/>
              <p14:nvPr/>
            </p14:nvContentPartPr>
            <p14:xfrm>
              <a:off x="8744367" y="1832280"/>
              <a:ext cx="1688760" cy="178200"/>
            </p14:xfrm>
          </p:contentPart>
        </mc:Choice>
        <mc:Fallback xmlns="">
          <p:pic>
            <p:nvPicPr>
              <p:cNvPr id="168" name="Ink 167"/>
              <p:cNvPicPr/>
              <p:nvPr/>
            </p:nvPicPr>
            <p:blipFill>
              <a:blip r:embed="rId29"/>
              <a:stretch>
                <a:fillRect/>
              </a:stretch>
            </p:blipFill>
            <p:spPr>
              <a:xfrm>
                <a:off x="8735727" y="1820400"/>
                <a:ext cx="1709280" cy="1998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82" name="Ink 181"/>
              <p14:cNvContentPartPr/>
              <p14:nvPr/>
            </p14:nvContentPartPr>
            <p14:xfrm>
              <a:off x="8157207" y="585600"/>
              <a:ext cx="2105640" cy="1017360"/>
            </p14:xfrm>
          </p:contentPart>
        </mc:Choice>
        <mc:Fallback xmlns="">
          <p:pic>
            <p:nvPicPr>
              <p:cNvPr id="182" name="Ink 181"/>
              <p:cNvPicPr/>
              <p:nvPr/>
            </p:nvPicPr>
            <p:blipFill>
              <a:blip r:embed="rId31"/>
              <a:stretch>
                <a:fillRect/>
              </a:stretch>
            </p:blipFill>
            <p:spPr>
              <a:xfrm>
                <a:off x="8148207" y="574440"/>
                <a:ext cx="2121840" cy="103968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04" name="Ink 203"/>
              <p14:cNvContentPartPr/>
              <p14:nvPr/>
            </p14:nvContentPartPr>
            <p14:xfrm>
              <a:off x="9328647" y="3125400"/>
              <a:ext cx="1293120" cy="489600"/>
            </p14:xfrm>
          </p:contentPart>
        </mc:Choice>
        <mc:Fallback xmlns="">
          <p:pic>
            <p:nvPicPr>
              <p:cNvPr id="204" name="Ink 203"/>
              <p:cNvPicPr/>
              <p:nvPr/>
            </p:nvPicPr>
            <p:blipFill>
              <a:blip r:embed="rId33"/>
              <a:stretch>
                <a:fillRect/>
              </a:stretch>
            </p:blipFill>
            <p:spPr>
              <a:xfrm>
                <a:off x="9318567" y="3114240"/>
                <a:ext cx="1314720" cy="5133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22" name="Ink 221"/>
              <p14:cNvContentPartPr/>
              <p14:nvPr/>
            </p14:nvContentPartPr>
            <p14:xfrm>
              <a:off x="3660807" y="3070680"/>
              <a:ext cx="2345760" cy="51840"/>
            </p14:xfrm>
          </p:contentPart>
        </mc:Choice>
        <mc:Fallback xmlns="">
          <p:pic>
            <p:nvPicPr>
              <p:cNvPr id="222" name="Ink 221"/>
              <p:cNvPicPr/>
              <p:nvPr/>
            </p:nvPicPr>
            <p:blipFill>
              <a:blip r:embed="rId35"/>
              <a:stretch>
                <a:fillRect/>
              </a:stretch>
            </p:blipFill>
            <p:spPr>
              <a:xfrm>
                <a:off x="3655407" y="3059160"/>
                <a:ext cx="2364480" cy="756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39" name="Ink 238"/>
              <p14:cNvContentPartPr/>
              <p14:nvPr/>
            </p14:nvContentPartPr>
            <p14:xfrm>
              <a:off x="8166567" y="1944240"/>
              <a:ext cx="3450960" cy="966240"/>
            </p14:xfrm>
          </p:contentPart>
        </mc:Choice>
        <mc:Fallback xmlns="">
          <p:pic>
            <p:nvPicPr>
              <p:cNvPr id="239" name="Ink 238"/>
              <p:cNvPicPr/>
              <p:nvPr/>
            </p:nvPicPr>
            <p:blipFill>
              <a:blip r:embed="rId37"/>
              <a:stretch>
                <a:fillRect/>
              </a:stretch>
            </p:blipFill>
            <p:spPr>
              <a:xfrm>
                <a:off x="8155767" y="1933800"/>
                <a:ext cx="3473640" cy="98604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50" name="Ink 249"/>
              <p14:cNvContentPartPr/>
              <p14:nvPr/>
            </p14:nvContentPartPr>
            <p14:xfrm>
              <a:off x="2163927" y="2178960"/>
              <a:ext cx="792360" cy="513000"/>
            </p14:xfrm>
          </p:contentPart>
        </mc:Choice>
        <mc:Fallback xmlns="">
          <p:pic>
            <p:nvPicPr>
              <p:cNvPr id="250" name="Ink 249"/>
              <p:cNvPicPr/>
              <p:nvPr/>
            </p:nvPicPr>
            <p:blipFill>
              <a:blip r:embed="rId39"/>
              <a:stretch>
                <a:fillRect/>
              </a:stretch>
            </p:blipFill>
            <p:spPr>
              <a:xfrm>
                <a:off x="2152047" y="2167440"/>
                <a:ext cx="815760" cy="538560"/>
              </a:xfrm>
              <a:prstGeom prst="rect">
                <a:avLst/>
              </a:prstGeom>
            </p:spPr>
          </p:pic>
        </mc:Fallback>
      </mc:AlternateContent>
    </p:spTree>
    <p:extLst>
      <p:ext uri="{BB962C8B-B14F-4D97-AF65-F5344CB8AC3E}">
        <p14:creationId xmlns:p14="http://schemas.microsoft.com/office/powerpoint/2010/main" val="10179660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5676087" y="1318560"/>
              <a:ext cx="2627280" cy="4171320"/>
            </p14:xfrm>
          </p:contentPart>
        </mc:Choice>
        <mc:Fallback xmlns="">
          <p:pic>
            <p:nvPicPr>
              <p:cNvPr id="5" name="Ink 4"/>
              <p:cNvPicPr/>
              <p:nvPr/>
            </p:nvPicPr>
            <p:blipFill>
              <a:blip r:embed="rId3"/>
              <a:stretch>
                <a:fillRect/>
              </a:stretch>
            </p:blipFill>
            <p:spPr>
              <a:xfrm>
                <a:off x="5662767" y="1306320"/>
                <a:ext cx="2652840" cy="41983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8" name="Ink 7"/>
              <p14:cNvContentPartPr/>
              <p14:nvPr/>
            </p14:nvContentPartPr>
            <p14:xfrm>
              <a:off x="5688327" y="4468200"/>
              <a:ext cx="2601360" cy="20520"/>
            </p14:xfrm>
          </p:contentPart>
        </mc:Choice>
        <mc:Fallback xmlns="">
          <p:pic>
            <p:nvPicPr>
              <p:cNvPr id="8" name="Ink 7"/>
              <p:cNvPicPr/>
              <p:nvPr/>
            </p:nvPicPr>
            <p:blipFill>
              <a:blip r:embed="rId5"/>
              <a:stretch>
                <a:fillRect/>
              </a:stretch>
            </p:blipFill>
            <p:spPr>
              <a:xfrm>
                <a:off x="5680047" y="4456320"/>
                <a:ext cx="2623320" cy="424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0" name="Ink 9"/>
              <p14:cNvContentPartPr/>
              <p14:nvPr/>
            </p14:nvContentPartPr>
            <p14:xfrm>
              <a:off x="5637567" y="4253280"/>
              <a:ext cx="2553480" cy="51120"/>
            </p14:xfrm>
          </p:contentPart>
        </mc:Choice>
        <mc:Fallback xmlns="">
          <p:pic>
            <p:nvPicPr>
              <p:cNvPr id="10" name="Ink 9"/>
              <p:cNvPicPr/>
              <p:nvPr/>
            </p:nvPicPr>
            <p:blipFill>
              <a:blip r:embed="rId7"/>
              <a:stretch>
                <a:fillRect/>
              </a:stretch>
            </p:blipFill>
            <p:spPr>
              <a:xfrm>
                <a:off x="5630007" y="4241760"/>
                <a:ext cx="2574720" cy="763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2" name="Ink 11"/>
              <p14:cNvContentPartPr/>
              <p14:nvPr/>
            </p14:nvContentPartPr>
            <p14:xfrm>
              <a:off x="5706327" y="4004160"/>
              <a:ext cx="2604240" cy="32400"/>
            </p14:xfrm>
          </p:contentPart>
        </mc:Choice>
        <mc:Fallback xmlns="">
          <p:pic>
            <p:nvPicPr>
              <p:cNvPr id="12" name="Ink 11"/>
              <p:cNvPicPr/>
              <p:nvPr/>
            </p:nvPicPr>
            <p:blipFill>
              <a:blip r:embed="rId9"/>
              <a:stretch>
                <a:fillRect/>
              </a:stretch>
            </p:blipFill>
            <p:spPr>
              <a:xfrm>
                <a:off x="5699127" y="3991200"/>
                <a:ext cx="262476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4" name="Ink 13"/>
              <p14:cNvContentPartPr/>
              <p14:nvPr/>
            </p14:nvContentPartPr>
            <p14:xfrm>
              <a:off x="5730807" y="3753240"/>
              <a:ext cx="2593080" cy="17640"/>
            </p14:xfrm>
          </p:contentPart>
        </mc:Choice>
        <mc:Fallback xmlns="">
          <p:pic>
            <p:nvPicPr>
              <p:cNvPr id="14" name="Ink 13"/>
              <p:cNvPicPr/>
              <p:nvPr/>
            </p:nvPicPr>
            <p:blipFill>
              <a:blip r:embed="rId11"/>
              <a:stretch>
                <a:fillRect/>
              </a:stretch>
            </p:blipFill>
            <p:spPr>
              <a:xfrm>
                <a:off x="5720367" y="3741720"/>
                <a:ext cx="2617560" cy="414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6" name="Ink 15"/>
              <p14:cNvContentPartPr/>
              <p14:nvPr/>
            </p14:nvContentPartPr>
            <p14:xfrm>
              <a:off x="5698047" y="3484680"/>
              <a:ext cx="2517480" cy="26280"/>
            </p14:xfrm>
          </p:contentPart>
        </mc:Choice>
        <mc:Fallback xmlns="">
          <p:pic>
            <p:nvPicPr>
              <p:cNvPr id="16" name="Ink 15"/>
              <p:cNvPicPr/>
              <p:nvPr/>
            </p:nvPicPr>
            <p:blipFill>
              <a:blip r:embed="rId13"/>
              <a:stretch>
                <a:fillRect/>
              </a:stretch>
            </p:blipFill>
            <p:spPr>
              <a:xfrm>
                <a:off x="5689407" y="3471360"/>
                <a:ext cx="254088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7" name="Ink 36"/>
              <p14:cNvContentPartPr/>
              <p14:nvPr/>
            </p14:nvContentPartPr>
            <p14:xfrm>
              <a:off x="8433327" y="4435800"/>
              <a:ext cx="1044360" cy="41400"/>
            </p14:xfrm>
          </p:contentPart>
        </mc:Choice>
        <mc:Fallback xmlns="">
          <p:pic>
            <p:nvPicPr>
              <p:cNvPr id="37" name="Ink 36"/>
              <p:cNvPicPr/>
              <p:nvPr/>
            </p:nvPicPr>
            <p:blipFill>
              <a:blip r:embed="rId15"/>
              <a:stretch>
                <a:fillRect/>
              </a:stretch>
            </p:blipFill>
            <p:spPr>
              <a:xfrm>
                <a:off x="8421807" y="4424280"/>
                <a:ext cx="1067760" cy="640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93" name="Ink 92"/>
              <p14:cNvContentPartPr/>
              <p14:nvPr/>
            </p14:nvContentPartPr>
            <p14:xfrm>
              <a:off x="5684727" y="3219720"/>
              <a:ext cx="2607120" cy="74880"/>
            </p14:xfrm>
          </p:contentPart>
        </mc:Choice>
        <mc:Fallback xmlns="">
          <p:pic>
            <p:nvPicPr>
              <p:cNvPr id="93" name="Ink 92"/>
              <p:cNvPicPr/>
              <p:nvPr/>
            </p:nvPicPr>
            <p:blipFill>
              <a:blip r:embed="rId17"/>
              <a:stretch>
                <a:fillRect/>
              </a:stretch>
            </p:blipFill>
            <p:spPr>
              <a:xfrm>
                <a:off x="5675727" y="3208920"/>
                <a:ext cx="2627640" cy="932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95" name="Ink 94"/>
              <p14:cNvContentPartPr/>
              <p14:nvPr/>
            </p14:nvContentPartPr>
            <p14:xfrm>
              <a:off x="5698407" y="3010200"/>
              <a:ext cx="2579040" cy="98640"/>
            </p14:xfrm>
          </p:contentPart>
        </mc:Choice>
        <mc:Fallback xmlns="">
          <p:pic>
            <p:nvPicPr>
              <p:cNvPr id="95" name="Ink 94"/>
              <p:cNvPicPr/>
              <p:nvPr/>
            </p:nvPicPr>
            <p:blipFill>
              <a:blip r:embed="rId19"/>
              <a:stretch>
                <a:fillRect/>
              </a:stretch>
            </p:blipFill>
            <p:spPr>
              <a:xfrm>
                <a:off x="5691567" y="2997960"/>
                <a:ext cx="2598120" cy="1198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01" name="Ink 100"/>
              <p14:cNvContentPartPr/>
              <p14:nvPr/>
            </p14:nvContentPartPr>
            <p14:xfrm>
              <a:off x="605127" y="715200"/>
              <a:ext cx="12413520" cy="5969880"/>
            </p14:xfrm>
          </p:contentPart>
        </mc:Choice>
        <mc:Fallback xmlns="">
          <p:pic>
            <p:nvPicPr>
              <p:cNvPr id="101" name="Ink 100"/>
              <p:cNvPicPr/>
              <p:nvPr/>
            </p:nvPicPr>
            <p:blipFill>
              <a:blip r:embed="rId21"/>
              <a:stretch>
                <a:fillRect/>
              </a:stretch>
            </p:blipFill>
            <p:spPr>
              <a:xfrm>
                <a:off x="592527" y="703320"/>
                <a:ext cx="12430800" cy="59936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22" name="Ink 121"/>
              <p14:cNvContentPartPr/>
              <p14:nvPr/>
            </p14:nvContentPartPr>
            <p14:xfrm>
              <a:off x="3155727" y="2049000"/>
              <a:ext cx="2477520" cy="1617480"/>
            </p14:xfrm>
          </p:contentPart>
        </mc:Choice>
        <mc:Fallback xmlns="">
          <p:pic>
            <p:nvPicPr>
              <p:cNvPr id="122" name="Ink 121"/>
              <p:cNvPicPr/>
              <p:nvPr/>
            </p:nvPicPr>
            <p:blipFill>
              <a:blip r:embed="rId23"/>
              <a:stretch>
                <a:fillRect/>
              </a:stretch>
            </p:blipFill>
            <p:spPr>
              <a:xfrm>
                <a:off x="3140967" y="2040720"/>
                <a:ext cx="2506320" cy="16405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39" name="Ink 138"/>
              <p14:cNvContentPartPr/>
              <p14:nvPr/>
            </p14:nvContentPartPr>
            <p14:xfrm>
              <a:off x="473367" y="2109480"/>
              <a:ext cx="2583000" cy="3074040"/>
            </p14:xfrm>
          </p:contentPart>
        </mc:Choice>
        <mc:Fallback xmlns="">
          <p:pic>
            <p:nvPicPr>
              <p:cNvPr id="139" name="Ink 138"/>
              <p:cNvPicPr/>
              <p:nvPr/>
            </p:nvPicPr>
            <p:blipFill>
              <a:blip r:embed="rId25"/>
              <a:stretch>
                <a:fillRect/>
              </a:stretch>
            </p:blipFill>
            <p:spPr>
              <a:xfrm>
                <a:off x="459327" y="2100480"/>
                <a:ext cx="2609280" cy="30996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53" name="Ink 152"/>
              <p14:cNvContentPartPr/>
              <p14:nvPr/>
            </p14:nvContentPartPr>
            <p14:xfrm>
              <a:off x="831927" y="4414560"/>
              <a:ext cx="1654200" cy="503280"/>
            </p14:xfrm>
          </p:contentPart>
        </mc:Choice>
        <mc:Fallback xmlns="">
          <p:pic>
            <p:nvPicPr>
              <p:cNvPr id="153" name="Ink 152"/>
              <p:cNvPicPr/>
              <p:nvPr/>
            </p:nvPicPr>
            <p:blipFill>
              <a:blip r:embed="rId27"/>
              <a:stretch>
                <a:fillRect/>
              </a:stretch>
            </p:blipFill>
            <p:spPr>
              <a:xfrm>
                <a:off x="818607" y="4402320"/>
                <a:ext cx="1679760" cy="5299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70" name="Ink 169"/>
              <p14:cNvContentPartPr/>
              <p14:nvPr/>
            </p14:nvContentPartPr>
            <p14:xfrm>
              <a:off x="857487" y="4409880"/>
              <a:ext cx="1108440" cy="577800"/>
            </p14:xfrm>
          </p:contentPart>
        </mc:Choice>
        <mc:Fallback xmlns="">
          <p:pic>
            <p:nvPicPr>
              <p:cNvPr id="170" name="Ink 169"/>
              <p:cNvPicPr/>
              <p:nvPr/>
            </p:nvPicPr>
            <p:blipFill>
              <a:blip r:embed="rId29"/>
              <a:stretch>
                <a:fillRect/>
              </a:stretch>
            </p:blipFill>
            <p:spPr>
              <a:xfrm>
                <a:off x="849927" y="4398000"/>
                <a:ext cx="1124640" cy="59868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08" name="Ink 207"/>
              <p14:cNvContentPartPr/>
              <p14:nvPr/>
            </p14:nvContentPartPr>
            <p14:xfrm>
              <a:off x="3819207" y="3708600"/>
              <a:ext cx="1855440" cy="875880"/>
            </p14:xfrm>
          </p:contentPart>
        </mc:Choice>
        <mc:Fallback xmlns="">
          <p:pic>
            <p:nvPicPr>
              <p:cNvPr id="208" name="Ink 207"/>
              <p:cNvPicPr/>
              <p:nvPr/>
            </p:nvPicPr>
            <p:blipFill>
              <a:blip r:embed="rId31"/>
              <a:stretch>
                <a:fillRect/>
              </a:stretch>
            </p:blipFill>
            <p:spPr>
              <a:xfrm>
                <a:off x="3809127" y="3695640"/>
                <a:ext cx="1879200" cy="9032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09" name="Ink 208"/>
              <p14:cNvContentPartPr/>
              <p14:nvPr/>
            </p14:nvContentPartPr>
            <p14:xfrm>
              <a:off x="2937927" y="4076520"/>
              <a:ext cx="1068120" cy="24120"/>
            </p14:xfrm>
          </p:contentPart>
        </mc:Choice>
        <mc:Fallback xmlns="">
          <p:pic>
            <p:nvPicPr>
              <p:cNvPr id="209" name="Ink 208"/>
              <p:cNvPicPr/>
              <p:nvPr/>
            </p:nvPicPr>
            <p:blipFill>
              <a:blip r:embed="rId33"/>
              <a:stretch>
                <a:fillRect/>
              </a:stretch>
            </p:blipFill>
            <p:spPr>
              <a:xfrm>
                <a:off x="2930007" y="4067520"/>
                <a:ext cx="1087560" cy="396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11" name="Ink 210"/>
              <p14:cNvContentPartPr/>
              <p14:nvPr/>
            </p14:nvContentPartPr>
            <p14:xfrm>
              <a:off x="2832807" y="4497000"/>
              <a:ext cx="1379520" cy="20880"/>
            </p14:xfrm>
          </p:contentPart>
        </mc:Choice>
        <mc:Fallback xmlns="">
          <p:pic>
            <p:nvPicPr>
              <p:cNvPr id="211" name="Ink 210"/>
              <p:cNvPicPr/>
              <p:nvPr/>
            </p:nvPicPr>
            <p:blipFill>
              <a:blip r:embed="rId35"/>
              <a:stretch>
                <a:fillRect/>
              </a:stretch>
            </p:blipFill>
            <p:spPr>
              <a:xfrm>
                <a:off x="2825607" y="4485480"/>
                <a:ext cx="1398240" cy="396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19" name="Ink 218"/>
              <p14:cNvContentPartPr/>
              <p14:nvPr/>
            </p14:nvContentPartPr>
            <p14:xfrm>
              <a:off x="591807" y="413520"/>
              <a:ext cx="3036960" cy="1380240"/>
            </p14:xfrm>
          </p:contentPart>
        </mc:Choice>
        <mc:Fallback xmlns="">
          <p:pic>
            <p:nvPicPr>
              <p:cNvPr id="219" name="Ink 218"/>
              <p:cNvPicPr/>
              <p:nvPr/>
            </p:nvPicPr>
            <p:blipFill>
              <a:blip r:embed="rId37"/>
              <a:stretch>
                <a:fillRect/>
              </a:stretch>
            </p:blipFill>
            <p:spPr>
              <a:xfrm>
                <a:off x="580647" y="402720"/>
                <a:ext cx="3058200" cy="140184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25" name="Ink 224"/>
              <p14:cNvContentPartPr/>
              <p14:nvPr/>
            </p14:nvContentPartPr>
            <p14:xfrm>
              <a:off x="486687" y="983400"/>
              <a:ext cx="3343320" cy="135720"/>
            </p14:xfrm>
          </p:contentPart>
        </mc:Choice>
        <mc:Fallback xmlns="">
          <p:pic>
            <p:nvPicPr>
              <p:cNvPr id="225" name="Ink 224"/>
              <p:cNvPicPr/>
              <p:nvPr/>
            </p:nvPicPr>
            <p:blipFill>
              <a:blip r:embed="rId39"/>
              <a:stretch>
                <a:fillRect/>
              </a:stretch>
            </p:blipFill>
            <p:spPr>
              <a:xfrm>
                <a:off x="480567" y="971520"/>
                <a:ext cx="3361680" cy="15696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237" name="Ink 236"/>
              <p14:cNvContentPartPr/>
              <p14:nvPr/>
            </p14:nvContentPartPr>
            <p14:xfrm>
              <a:off x="697287" y="2450040"/>
              <a:ext cx="1904760" cy="1628640"/>
            </p14:xfrm>
          </p:contentPart>
        </mc:Choice>
        <mc:Fallback xmlns="">
          <p:pic>
            <p:nvPicPr>
              <p:cNvPr id="237" name="Ink 236"/>
              <p:cNvPicPr/>
              <p:nvPr/>
            </p:nvPicPr>
            <p:blipFill>
              <a:blip r:embed="rId41"/>
              <a:stretch>
                <a:fillRect/>
              </a:stretch>
            </p:blipFill>
            <p:spPr>
              <a:xfrm>
                <a:off x="686127" y="2438160"/>
                <a:ext cx="1928520" cy="1653480"/>
              </a:xfrm>
              <a:prstGeom prst="rect">
                <a:avLst/>
              </a:prstGeom>
            </p:spPr>
          </p:pic>
        </mc:Fallback>
      </mc:AlternateContent>
    </p:spTree>
    <p:extLst>
      <p:ext uri="{BB962C8B-B14F-4D97-AF65-F5344CB8AC3E}">
        <p14:creationId xmlns:p14="http://schemas.microsoft.com/office/powerpoint/2010/main" val="3168612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572727" y="558960"/>
              <a:ext cx="8852760" cy="5772960"/>
            </p14:xfrm>
          </p:contentPart>
        </mc:Choice>
        <mc:Fallback xmlns="">
          <p:pic>
            <p:nvPicPr>
              <p:cNvPr id="5" name="Ink 4"/>
              <p:cNvPicPr/>
              <p:nvPr/>
            </p:nvPicPr>
            <p:blipFill>
              <a:blip r:embed="rId3"/>
              <a:stretch>
                <a:fillRect/>
              </a:stretch>
            </p:blipFill>
            <p:spPr>
              <a:xfrm>
                <a:off x="561927" y="548880"/>
                <a:ext cx="8875080" cy="57942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87" name="Ink 86"/>
              <p14:cNvContentPartPr/>
              <p14:nvPr/>
            </p14:nvContentPartPr>
            <p14:xfrm>
              <a:off x="633927" y="3640560"/>
              <a:ext cx="1050840" cy="736920"/>
            </p14:xfrm>
          </p:contentPart>
        </mc:Choice>
        <mc:Fallback xmlns="">
          <p:pic>
            <p:nvPicPr>
              <p:cNvPr id="87" name="Ink 86"/>
              <p:cNvPicPr/>
              <p:nvPr/>
            </p:nvPicPr>
            <p:blipFill>
              <a:blip r:embed="rId5"/>
              <a:stretch>
                <a:fillRect/>
              </a:stretch>
            </p:blipFill>
            <p:spPr>
              <a:xfrm>
                <a:off x="622407" y="3630840"/>
                <a:ext cx="1073520" cy="7578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3" name="Ink 92"/>
              <p14:cNvContentPartPr/>
              <p14:nvPr/>
            </p14:nvContentPartPr>
            <p14:xfrm>
              <a:off x="9393807" y="4637040"/>
              <a:ext cx="466560" cy="1709280"/>
            </p14:xfrm>
          </p:contentPart>
        </mc:Choice>
        <mc:Fallback xmlns="">
          <p:pic>
            <p:nvPicPr>
              <p:cNvPr id="93" name="Ink 92"/>
              <p:cNvPicPr/>
              <p:nvPr/>
            </p:nvPicPr>
            <p:blipFill>
              <a:blip r:embed="rId7"/>
              <a:stretch>
                <a:fillRect/>
              </a:stretch>
            </p:blipFill>
            <p:spPr>
              <a:xfrm>
                <a:off x="9384447" y="4627680"/>
                <a:ext cx="486000" cy="1730520"/>
              </a:xfrm>
              <a:prstGeom prst="rect">
                <a:avLst/>
              </a:prstGeom>
            </p:spPr>
          </p:pic>
        </mc:Fallback>
      </mc:AlternateContent>
    </p:spTree>
    <p:extLst>
      <p:ext uri="{BB962C8B-B14F-4D97-AF65-F5344CB8AC3E}">
        <p14:creationId xmlns:p14="http://schemas.microsoft.com/office/powerpoint/2010/main" val="1130443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0" y="346364"/>
            <a:ext cx="8453966" cy="6340475"/>
          </a:xfrm>
          <a:prstGeom prst="rect">
            <a:avLst/>
          </a:prstGeom>
        </p:spPr>
      </p:pic>
      <p:pic>
        <p:nvPicPr>
          <p:cNvPr id="5" name="Picture 4"/>
          <p:cNvPicPr>
            <a:picLocks noChangeAspect="1"/>
          </p:cNvPicPr>
          <p:nvPr/>
        </p:nvPicPr>
        <p:blipFill>
          <a:blip r:embed="rId3"/>
          <a:stretch>
            <a:fillRect/>
          </a:stretch>
        </p:blipFill>
        <p:spPr>
          <a:xfrm>
            <a:off x="8060750" y="2909455"/>
            <a:ext cx="3625556" cy="1710168"/>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p14:cNvContentPartPr/>
              <p14:nvPr/>
            </p14:nvContentPartPr>
            <p14:xfrm>
              <a:off x="233640" y="1770840"/>
              <a:ext cx="11355120" cy="4853160"/>
            </p14:xfrm>
          </p:contentPart>
        </mc:Choice>
        <mc:Fallback xmlns="">
          <p:pic>
            <p:nvPicPr>
              <p:cNvPr id="2" name="Ink 1"/>
              <p:cNvPicPr/>
              <p:nvPr/>
            </p:nvPicPr>
            <p:blipFill>
              <a:blip r:embed="rId5"/>
              <a:stretch>
                <a:fillRect/>
              </a:stretch>
            </p:blipFill>
            <p:spPr>
              <a:xfrm>
                <a:off x="226440" y="1765800"/>
                <a:ext cx="11366280" cy="4867560"/>
              </a:xfrm>
              <a:prstGeom prst="rect">
                <a:avLst/>
              </a:prstGeom>
            </p:spPr>
          </p:pic>
        </mc:Fallback>
      </mc:AlternateContent>
    </p:spTree>
    <p:extLst>
      <p:ext uri="{BB962C8B-B14F-4D97-AF65-F5344CB8AC3E}">
        <p14:creationId xmlns:p14="http://schemas.microsoft.com/office/powerpoint/2010/main" val="32398562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2328</TotalTime>
  <Words>551</Words>
  <Application>Microsoft Office PowerPoint</Application>
  <PresentationFormat>Widescreen</PresentationFormat>
  <Paragraphs>89</Paragraphs>
  <Slides>36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Calibri Light</vt:lpstr>
      <vt:lpstr>open sans</vt:lpstr>
      <vt:lpstr>Times New Roman</vt:lpstr>
      <vt:lpstr>Office Theme</vt:lpstr>
      <vt:lpstr>ICT 2256: COMPUTER ORGANIZATION AND MICROPROCESSOR SYSTEMS [3 credit]</vt:lpstr>
      <vt:lpstr>Syllabus:</vt:lpstr>
      <vt:lpstr>Course Outcomes:</vt:lpstr>
      <vt:lpstr>References: </vt:lpstr>
      <vt:lpstr>What is a microprocessor?</vt:lpstr>
      <vt:lpstr>PowerPoint Presentation</vt:lpstr>
      <vt:lpstr>PowerPoint Presentation</vt:lpstr>
      <vt:lpstr>PowerPoint Presentation</vt:lpstr>
      <vt:lpstr>PowerPoint Presentation</vt:lpstr>
      <vt:lpstr>Few manufacturers</vt:lpstr>
      <vt:lpstr>Basic elements of Microprocessor</vt:lpstr>
      <vt:lpstr>Basic elements of Microprocessor</vt:lpstr>
      <vt:lpstr>Basic elements of Microprocessor</vt:lpstr>
      <vt:lpstr>8086 Microprocessor : Features</vt:lpstr>
      <vt:lpstr>8086 Microprocessor : Features</vt:lpstr>
      <vt:lpstr>Internal architecture of 8086</vt:lpstr>
      <vt:lpstr>Internal architecture of 8086</vt:lpstr>
      <vt:lpstr>8086 Microprocessor: Architecture</vt:lpstr>
      <vt:lpstr> 8086 Microprocessor :Execution Unit </vt:lpstr>
      <vt:lpstr>8086 Microprocessor : Flag register</vt:lpstr>
      <vt:lpstr>Carry flag</vt:lpstr>
      <vt:lpstr>Auxiliary Carry Flag</vt:lpstr>
      <vt:lpstr>Zero Flag</vt:lpstr>
      <vt:lpstr>Parity Flag</vt:lpstr>
      <vt:lpstr>Sign Flag</vt:lpstr>
      <vt:lpstr>Overflow Flag</vt:lpstr>
      <vt:lpstr>PowerPoint Presentation</vt:lpstr>
      <vt:lpstr>Direction Flag</vt:lpstr>
      <vt:lpstr>Interrupt Flag</vt:lpstr>
      <vt:lpstr>Trap Flag</vt:lpstr>
      <vt:lpstr>8086 Microprocessor : Bus Interface Unit</vt:lpstr>
      <vt:lpstr>Need of Segmentation in 8086</vt:lpstr>
      <vt:lpstr>Segmentation in 8086</vt:lpstr>
      <vt:lpstr>8086 Microprocessor : Bus Interface Unit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ICT 2256: COMPUTER ORGANIZATION AND MICROPROCESSOR SYSTEMS [3 credit]</dc:title>
  <dc:creator>Varadaraj K B</dc:creator>
  <cp:lastModifiedBy>Varadaraj K B</cp:lastModifiedBy>
  <cp:revision>89</cp:revision>
  <dcterms:created xsi:type="dcterms:W3CDTF">2021-01-11T08:39:00Z</dcterms:created>
  <dcterms:modified xsi:type="dcterms:W3CDTF">2023-02-02T03:37:38Z</dcterms:modified>
</cp:coreProperties>
</file>

<file path=docProps/thumbnail.jpeg>
</file>